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heme/themeOverride1.xml" ContentType="application/vnd.openxmlformats-officedocument.themeOverride+xml"/>
  <Override PartName="/ppt/theme/themeOverride2.xml" ContentType="application/vnd.openxmlformats-officedocument.themeOverr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theme/themeOverride3.xml" ContentType="application/vnd.openxmlformats-officedocument.themeOverride+xml"/>
  <Override PartName="/ppt/notesSlides/notesSlide14.xml" ContentType="application/vnd.openxmlformats-officedocument.presentationml.notesSlide+xml"/>
  <Override PartName="/ppt/theme/themeOverride4.xml" ContentType="application/vnd.openxmlformats-officedocument.themeOverride+xml"/>
  <Override PartName="/ppt/notesSlides/notesSlide15.xml" ContentType="application/vnd.openxmlformats-officedocument.presentationml.notesSlide+xml"/>
  <Override PartName="/ppt/theme/themeOverride5.xml" ContentType="application/vnd.openxmlformats-officedocument.themeOverride+xml"/>
  <Override PartName="/ppt/notesSlides/notesSlide16.xml" ContentType="application/vnd.openxmlformats-officedocument.presentationml.notesSlide+xml"/>
  <Override PartName="/ppt/theme/themeOverride6.xml" ContentType="application/vnd.openxmlformats-officedocument.themeOverride+xml"/>
  <Override PartName="/ppt/notesSlides/notesSlide17.xml" ContentType="application/vnd.openxmlformats-officedocument.presentationml.notesSlide+xml"/>
  <Override PartName="/ppt/theme/themeOverride7.xml" ContentType="application/vnd.openxmlformats-officedocument.themeOverride+xml"/>
  <Override PartName="/ppt/notesSlides/notesSlide18.xml" ContentType="application/vnd.openxmlformats-officedocument.presentationml.notesSl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13.xml" ContentType="application/vnd.openxmlformats-officedocument.themeOverride+xml"/>
  <Override PartName="/ppt/theme/themeOverride14.xml" ContentType="application/vnd.openxmlformats-officedocument.themeOverride+xml"/>
  <Override PartName="/ppt/notesSlides/notesSlide19.xml" ContentType="application/vnd.openxmlformats-officedocument.presentationml.notesSlide+xml"/>
  <Override PartName="/ppt/theme/themeOverride15.xml" ContentType="application/vnd.openxmlformats-officedocument.themeOverride+xml"/>
  <Override PartName="/ppt/notesSlides/notesSlide20.xml" ContentType="application/vnd.openxmlformats-officedocument.presentationml.notesSlide+xml"/>
  <Override PartName="/ppt/theme/themeOverride16.xml" ContentType="application/vnd.openxmlformats-officedocument.themeOverride+xml"/>
  <Override PartName="/ppt/notesSlides/notesSlide21.xml" ContentType="application/vnd.openxmlformats-officedocument.presentationml.notesSlide+xml"/>
  <Override PartName="/ppt/theme/themeOverride17.xml" ContentType="application/vnd.openxmlformats-officedocument.themeOverride+xml"/>
  <Override PartName="/ppt/theme/themeOverride18.xml" ContentType="application/vnd.openxmlformats-officedocument.themeOverride+xml"/>
  <Override PartName="/ppt/theme/themeOverride19.xml" ContentType="application/vnd.openxmlformats-officedocument.themeOverride+xml"/>
  <Override PartName="/ppt/notesSlides/notesSlide22.xml" ContentType="application/vnd.openxmlformats-officedocument.presentationml.notesSlide+xml"/>
  <Override PartName="/ppt/theme/themeOverride20.xml" ContentType="application/vnd.openxmlformats-officedocument.themeOverride+xml"/>
  <Override PartName="/ppt/theme/themeOverride21.xml" ContentType="application/vnd.openxmlformats-officedocument.themeOverride+xml"/>
  <Override PartName="/ppt/notesSlides/notesSlide23.xml" ContentType="application/vnd.openxmlformats-officedocument.presentationml.notesSlide+xml"/>
  <Override PartName="/ppt/theme/themeOverride22.xml" ContentType="application/vnd.openxmlformats-officedocument.themeOverride+xml"/>
  <Override PartName="/ppt/notesSlides/notesSlide24.xml" ContentType="application/vnd.openxmlformats-officedocument.presentationml.notesSlide+xml"/>
  <Override PartName="/ppt/theme/themeOverride23.xml" ContentType="application/vnd.openxmlformats-officedocument.themeOverride+xml"/>
  <Override PartName="/ppt/theme/themeOverride24.xml" ContentType="application/vnd.openxmlformats-officedocument.themeOverride+xml"/>
  <Override PartName="/ppt/theme/themeOverride25.xml" ContentType="application/vnd.openxmlformats-officedocument.themeOverride+xml"/>
  <Override PartName="/ppt/theme/themeOverride26.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52"/>
  </p:notesMasterIdLst>
  <p:sldIdLst>
    <p:sldId id="256" r:id="rId2"/>
    <p:sldId id="258" r:id="rId3"/>
    <p:sldId id="272" r:id="rId4"/>
    <p:sldId id="273" r:id="rId5"/>
    <p:sldId id="293" r:id="rId6"/>
    <p:sldId id="265" r:id="rId7"/>
    <p:sldId id="289" r:id="rId8"/>
    <p:sldId id="303" r:id="rId9"/>
    <p:sldId id="294" r:id="rId10"/>
    <p:sldId id="302" r:id="rId11"/>
    <p:sldId id="295" r:id="rId12"/>
    <p:sldId id="296" r:id="rId13"/>
    <p:sldId id="270" r:id="rId14"/>
    <p:sldId id="271" r:id="rId15"/>
    <p:sldId id="274" r:id="rId16"/>
    <p:sldId id="277" r:id="rId17"/>
    <p:sldId id="276" r:id="rId18"/>
    <p:sldId id="275" r:id="rId19"/>
    <p:sldId id="292" r:id="rId20"/>
    <p:sldId id="281" r:id="rId21"/>
    <p:sldId id="298" r:id="rId22"/>
    <p:sldId id="297" r:id="rId23"/>
    <p:sldId id="299" r:id="rId24"/>
    <p:sldId id="307" r:id="rId25"/>
    <p:sldId id="306" r:id="rId26"/>
    <p:sldId id="308" r:id="rId27"/>
    <p:sldId id="310" r:id="rId28"/>
    <p:sldId id="314" r:id="rId29"/>
    <p:sldId id="315" r:id="rId30"/>
    <p:sldId id="316" r:id="rId31"/>
    <p:sldId id="313" r:id="rId32"/>
    <p:sldId id="311" r:id="rId33"/>
    <p:sldId id="309" r:id="rId34"/>
    <p:sldId id="304" r:id="rId35"/>
    <p:sldId id="282" r:id="rId36"/>
    <p:sldId id="318" r:id="rId37"/>
    <p:sldId id="320" r:id="rId38"/>
    <p:sldId id="317" r:id="rId39"/>
    <p:sldId id="300" r:id="rId40"/>
    <p:sldId id="301" r:id="rId41"/>
    <p:sldId id="319" r:id="rId42"/>
    <p:sldId id="284" r:id="rId43"/>
    <p:sldId id="285" r:id="rId44"/>
    <p:sldId id="321" r:id="rId45"/>
    <p:sldId id="286" r:id="rId46"/>
    <p:sldId id="322" r:id="rId47"/>
    <p:sldId id="323" r:id="rId48"/>
    <p:sldId id="327" r:id="rId49"/>
    <p:sldId id="325" r:id="rId50"/>
    <p:sldId id="326" r:id="rId5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71AFF2AA-C682-4BDD-9E75-00F6911437E7}">
          <p14:sldIdLst>
            <p14:sldId id="256"/>
            <p14:sldId id="258"/>
            <p14:sldId id="272"/>
            <p14:sldId id="273"/>
          </p14:sldIdLst>
        </p14:section>
        <p14:section name="内容1" id="{2A660FAA-FB77-4A1E-A444-499CCD0EA8DD}">
          <p14:sldIdLst>
            <p14:sldId id="293"/>
            <p14:sldId id="265"/>
          </p14:sldIdLst>
        </p14:section>
        <p14:section name="封面" id="{84AC4BB9-BBFF-4C35-9B56-847EF24BCFE7}">
          <p14:sldIdLst>
            <p14:sldId id="289"/>
            <p14:sldId id="303"/>
            <p14:sldId id="294"/>
            <p14:sldId id="302"/>
            <p14:sldId id="295"/>
          </p14:sldIdLst>
        </p14:section>
        <p14:section name="标题" id="{297FC7AD-C30F-4D49-B5D0-E988F9985F2B}">
          <p14:sldIdLst>
            <p14:sldId id="296"/>
            <p14:sldId id="270"/>
            <p14:sldId id="271"/>
            <p14:sldId id="274"/>
            <p14:sldId id="277"/>
            <p14:sldId id="276"/>
            <p14:sldId id="275"/>
          </p14:sldIdLst>
        </p14:section>
        <p14:section name="内容" id="{C78F4B53-5CC4-4FCB-A37B-2AF65AC9B897}">
          <p14:sldIdLst>
            <p14:sldId id="292"/>
            <p14:sldId id="281"/>
            <p14:sldId id="298"/>
            <p14:sldId id="297"/>
            <p14:sldId id="299"/>
            <p14:sldId id="307"/>
            <p14:sldId id="306"/>
            <p14:sldId id="308"/>
            <p14:sldId id="310"/>
            <p14:sldId id="314"/>
            <p14:sldId id="315"/>
            <p14:sldId id="316"/>
            <p14:sldId id="313"/>
            <p14:sldId id="311"/>
            <p14:sldId id="309"/>
            <p14:sldId id="304"/>
            <p14:sldId id="282"/>
            <p14:sldId id="318"/>
            <p14:sldId id="320"/>
            <p14:sldId id="317"/>
            <p14:sldId id="300"/>
            <p14:sldId id="301"/>
            <p14:sldId id="319"/>
            <p14:sldId id="284"/>
            <p14:sldId id="285"/>
            <p14:sldId id="321"/>
            <p14:sldId id="286"/>
            <p14:sldId id="322"/>
            <p14:sldId id="323"/>
            <p14:sldId id="327"/>
            <p14:sldId id="325"/>
            <p14:sldId id="32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495C6"/>
    <a:srgbClr val="00B0F0"/>
    <a:srgbClr val="4B5869"/>
    <a:srgbClr val="DFE1E4"/>
    <a:srgbClr val="2D3746"/>
    <a:srgbClr val="0B8D47"/>
    <a:srgbClr val="ABABAB"/>
    <a:srgbClr val="0A8942"/>
    <a:srgbClr val="3FFC04"/>
    <a:srgbClr val="2273A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B301B821-A1FF-4177-AEE7-76D212191A09}" styleName="中度样式 1 - 强调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FECB4D8-DB02-4DC6-A0A2-4F2EBAE1DC90}" styleName="中度样式 1 - 强调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9DCAF9ED-07DC-4A11-8D7F-57B35C25682E}" styleName="中度样式 1 - 强调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E171933-4619-4E11-9A3F-F7608DF75F80}" styleName="中度样式 1 - 强调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032" autoAdjust="0"/>
    <p:restoredTop sz="82721" autoAdjust="0"/>
  </p:normalViewPr>
  <p:slideViewPr>
    <p:cSldViewPr snapToGrid="0">
      <p:cViewPr>
        <p:scale>
          <a:sx n="33" d="100"/>
          <a:sy n="33" d="100"/>
        </p:scale>
        <p:origin x="968" y="920"/>
      </p:cViewPr>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media/hdphoto1.wdp>
</file>

<file path=ppt/media/hdphoto2.wdp>
</file>

<file path=ppt/media/hdphoto3.wdp>
</file>

<file path=ppt/media/hdphoto4.wdp>
</file>

<file path=ppt/media/image1.png>
</file>

<file path=ppt/media/image10.png>
</file>

<file path=ppt/media/image11.gif>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15F3B9-8926-4ADF-A4B0-93F0FB1B7B8D}" type="datetimeFigureOut">
              <a:rPr lang="zh-CN" altLang="en-US" smtClean="0"/>
              <a:t>2019.5.15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147ED03-CFC5-41AC-9CE5-C5527E6BC7A6}" type="slidenum">
              <a:rPr lang="zh-CN" altLang="en-US" smtClean="0"/>
              <a:t>‹#›</a:t>
            </a:fld>
            <a:endParaRPr lang="zh-CN" altLang="en-US"/>
          </a:p>
        </p:txBody>
      </p:sp>
    </p:spTree>
    <p:extLst>
      <p:ext uri="{BB962C8B-B14F-4D97-AF65-F5344CB8AC3E}">
        <p14:creationId xmlns:p14="http://schemas.microsoft.com/office/powerpoint/2010/main" val="39612944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A147ED03-CFC5-41AC-9CE5-C5527E6BC7A6}" type="slidenum">
              <a:rPr lang="zh-CN" altLang="en-US" smtClean="0"/>
              <a:t>2</a:t>
            </a:fld>
            <a:endParaRPr lang="zh-CN" altLang="en-US"/>
          </a:p>
        </p:txBody>
      </p:sp>
    </p:spTree>
    <p:extLst>
      <p:ext uri="{BB962C8B-B14F-4D97-AF65-F5344CB8AC3E}">
        <p14:creationId xmlns:p14="http://schemas.microsoft.com/office/powerpoint/2010/main" val="395282871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indent="0">
              <a:buNone/>
            </a:pPr>
            <a:r>
              <a:rPr lang="en-US" altLang="zh-CN"/>
              <a:t>【</a:t>
            </a:r>
            <a:r>
              <a:rPr lang="zh-CN" altLang="en-US"/>
              <a:t>目录</a:t>
            </a:r>
            <a:r>
              <a:rPr lang="en-US" altLang="zh-CN"/>
              <a:t>】</a:t>
            </a:r>
            <a:r>
              <a:rPr lang="zh-CN" altLang="en-US"/>
              <a:t>管理系统应用软件设计</a:t>
            </a:r>
            <a:endParaRPr lang="en-US" altLang="zh-CN"/>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a:p>
          <a:p>
            <a:endParaRPr lang="zh-CN" altLang="en-US"/>
          </a:p>
        </p:txBody>
      </p:sp>
      <p:sp>
        <p:nvSpPr>
          <p:cNvPr id="4" name="灯片编号占位符 3"/>
          <p:cNvSpPr>
            <a:spLocks noGrp="1"/>
          </p:cNvSpPr>
          <p:nvPr>
            <p:ph type="sldNum" sz="quarter" idx="5"/>
          </p:nvPr>
        </p:nvSpPr>
        <p:spPr/>
        <p:txBody>
          <a:bodyPr/>
          <a:lstStyle/>
          <a:p>
            <a:fld id="{A147ED03-CFC5-41AC-9CE5-C5527E6BC7A6}" type="slidenum">
              <a:rPr lang="zh-CN" altLang="en-US" smtClean="0"/>
              <a:t>17</a:t>
            </a:fld>
            <a:endParaRPr lang="zh-CN" altLang="en-US"/>
          </a:p>
        </p:txBody>
      </p:sp>
    </p:spTree>
    <p:extLst>
      <p:ext uri="{BB962C8B-B14F-4D97-AF65-F5344CB8AC3E}">
        <p14:creationId xmlns:p14="http://schemas.microsoft.com/office/powerpoint/2010/main" val="9845118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indent="0">
              <a:buNone/>
            </a:pPr>
            <a:r>
              <a:rPr lang="en-US" altLang="zh-CN"/>
              <a:t>【</a:t>
            </a:r>
            <a:r>
              <a:rPr lang="zh-CN" altLang="en-US"/>
              <a:t>目录</a:t>
            </a:r>
            <a:r>
              <a:rPr lang="en-US" altLang="zh-CN"/>
              <a:t>】</a:t>
            </a:r>
            <a:r>
              <a:rPr lang="zh-CN" altLang="en-US"/>
              <a:t>测试与实验</a:t>
            </a:r>
            <a:endParaRPr lang="en-US" altLang="zh-CN"/>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a:p>
          <a:p>
            <a:endParaRPr lang="zh-CN" altLang="en-US"/>
          </a:p>
        </p:txBody>
      </p:sp>
      <p:sp>
        <p:nvSpPr>
          <p:cNvPr id="4" name="灯片编号占位符 3"/>
          <p:cNvSpPr>
            <a:spLocks noGrp="1"/>
          </p:cNvSpPr>
          <p:nvPr>
            <p:ph type="sldNum" sz="quarter" idx="5"/>
          </p:nvPr>
        </p:nvSpPr>
        <p:spPr/>
        <p:txBody>
          <a:bodyPr/>
          <a:lstStyle/>
          <a:p>
            <a:fld id="{A147ED03-CFC5-41AC-9CE5-C5527E6BC7A6}" type="slidenum">
              <a:rPr lang="zh-CN" altLang="en-US" smtClean="0"/>
              <a:t>18</a:t>
            </a:fld>
            <a:endParaRPr lang="zh-CN" altLang="en-US"/>
          </a:p>
        </p:txBody>
      </p:sp>
    </p:spTree>
    <p:extLst>
      <p:ext uri="{BB962C8B-B14F-4D97-AF65-F5344CB8AC3E}">
        <p14:creationId xmlns:p14="http://schemas.microsoft.com/office/powerpoint/2010/main" val="18113346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a:solidFill>
                  <a:schemeClr val="tx1"/>
                </a:solidFill>
                <a:effectLst/>
                <a:latin typeface="+mn-lt"/>
                <a:ea typeface="+mn-ea"/>
                <a:cs typeface="+mn-cs"/>
              </a:rPr>
              <a:t>【</a:t>
            </a:r>
            <a:r>
              <a:rPr lang="zh-CN" altLang="en-US" sz="1200" kern="1200">
                <a:solidFill>
                  <a:schemeClr val="tx1"/>
                </a:solidFill>
                <a:effectLst/>
                <a:latin typeface="+mn-lt"/>
                <a:ea typeface="+mn-ea"/>
                <a:cs typeface="+mn-cs"/>
              </a:rPr>
              <a:t>概念</a:t>
            </a:r>
            <a:r>
              <a:rPr lang="en-US" altLang="zh-CN" sz="1200" kern="1200">
                <a:solidFill>
                  <a:schemeClr val="tx1"/>
                </a:solidFill>
                <a:effectLst/>
                <a:latin typeface="+mn-lt"/>
                <a:ea typeface="+mn-ea"/>
                <a:cs typeface="+mn-cs"/>
              </a:rPr>
              <a:t>】</a:t>
            </a:r>
            <a:r>
              <a:rPr lang="zh-CN" altLang="zh-CN" sz="1200" kern="1200">
                <a:solidFill>
                  <a:schemeClr val="tx1"/>
                </a:solidFill>
                <a:effectLst/>
                <a:latin typeface="+mn-lt"/>
                <a:ea typeface="+mn-ea"/>
                <a:cs typeface="+mn-cs"/>
              </a:rPr>
              <a:t>电离层是由于大气分子在太阳高能辐射以及宇宙射线的激励下电离形成的大气高层</a:t>
            </a:r>
            <a:endParaRPr lang="en-US" altLang="zh-CN" sz="1200" kern="1200">
              <a:solidFill>
                <a:schemeClr val="tx1"/>
              </a:solidFill>
              <a:effectLst/>
              <a:latin typeface="+mn-lt"/>
              <a:ea typeface="+mn-ea"/>
              <a:cs typeface="+mn-cs"/>
            </a:endParaRPr>
          </a:p>
          <a:p>
            <a:r>
              <a:rPr lang="en-US" altLang="zh-CN" sz="1200" kern="1200">
                <a:solidFill>
                  <a:schemeClr val="tx1"/>
                </a:solidFill>
                <a:effectLst/>
                <a:latin typeface="+mn-lt"/>
                <a:ea typeface="+mn-ea"/>
                <a:cs typeface="+mn-cs"/>
              </a:rPr>
              <a:t>【</a:t>
            </a:r>
            <a:r>
              <a:rPr lang="zh-CN" altLang="en-US" sz="1200" kern="1200">
                <a:solidFill>
                  <a:schemeClr val="tx1"/>
                </a:solidFill>
                <a:effectLst/>
                <a:latin typeface="+mn-lt"/>
                <a:ea typeface="+mn-ea"/>
                <a:cs typeface="+mn-cs"/>
              </a:rPr>
              <a:t>作用</a:t>
            </a:r>
            <a:r>
              <a:rPr lang="en-US" altLang="zh-CN" sz="1200" kern="1200">
                <a:solidFill>
                  <a:schemeClr val="tx1"/>
                </a:solidFill>
                <a:effectLst/>
                <a:latin typeface="+mn-lt"/>
                <a:ea typeface="+mn-ea"/>
                <a:cs typeface="+mn-cs"/>
              </a:rPr>
              <a:t>】</a:t>
            </a:r>
            <a:r>
              <a:rPr lang="zh-CN" altLang="zh-CN" sz="1200" kern="1200">
                <a:solidFill>
                  <a:schemeClr val="tx1"/>
                </a:solidFill>
                <a:effectLst/>
                <a:latin typeface="+mn-lt"/>
                <a:ea typeface="+mn-ea"/>
                <a:cs typeface="+mn-cs"/>
              </a:rPr>
              <a:t>电离层能够反射、折射、散射无线电波</a:t>
            </a:r>
            <a:endParaRPr lang="en-US" altLang="zh-CN" sz="1200" kern="1200">
              <a:solidFill>
                <a:schemeClr val="tx1"/>
              </a:solidFill>
              <a:effectLst/>
              <a:latin typeface="+mn-lt"/>
              <a:ea typeface="+mn-ea"/>
              <a:cs typeface="+mn-cs"/>
            </a:endParaRPr>
          </a:p>
          <a:p>
            <a:r>
              <a:rPr lang="en-US" altLang="zh-CN" sz="1200" kern="1200">
                <a:solidFill>
                  <a:schemeClr val="tx1"/>
                </a:solidFill>
                <a:effectLst/>
                <a:latin typeface="+mn-lt"/>
                <a:ea typeface="+mn-ea"/>
                <a:cs typeface="+mn-cs"/>
              </a:rPr>
              <a:t>【</a:t>
            </a:r>
            <a:r>
              <a:rPr lang="zh-CN" altLang="en-US" sz="1200" kern="1200">
                <a:solidFill>
                  <a:schemeClr val="tx1"/>
                </a:solidFill>
                <a:effectLst/>
                <a:latin typeface="+mn-lt"/>
                <a:ea typeface="+mn-ea"/>
                <a:cs typeface="+mn-cs"/>
              </a:rPr>
              <a:t>意义</a:t>
            </a:r>
            <a:r>
              <a:rPr lang="en-US" altLang="zh-CN" sz="1200" kern="1200">
                <a:solidFill>
                  <a:schemeClr val="tx1"/>
                </a:solidFill>
                <a:effectLst/>
                <a:latin typeface="+mn-lt"/>
                <a:ea typeface="+mn-ea"/>
                <a:cs typeface="+mn-cs"/>
              </a:rPr>
              <a:t>】</a:t>
            </a:r>
            <a:r>
              <a:rPr lang="zh-CN" altLang="zh-CN" sz="1200" kern="1200">
                <a:solidFill>
                  <a:schemeClr val="tx1"/>
                </a:solidFill>
                <a:effectLst/>
                <a:latin typeface="+mn-lt"/>
                <a:ea typeface="+mn-ea"/>
                <a:cs typeface="+mn-cs"/>
              </a:rPr>
              <a:t>作为地球空间环境的一部分，深刻影响着人类的生活</a:t>
            </a:r>
            <a:r>
              <a:rPr lang="zh-CN" altLang="en-US" sz="1200" kern="1200">
                <a:solidFill>
                  <a:schemeClr val="tx1"/>
                </a:solidFill>
                <a:effectLst/>
                <a:latin typeface="+mn-lt"/>
                <a:ea typeface="+mn-ea"/>
                <a:cs typeface="+mn-cs"/>
              </a:rPr>
              <a:t>，</a:t>
            </a:r>
            <a:r>
              <a:rPr lang="zh-CN" altLang="zh-CN" sz="1200" kern="1200">
                <a:solidFill>
                  <a:schemeClr val="tx1"/>
                </a:solidFill>
                <a:effectLst/>
                <a:latin typeface="+mn-lt"/>
                <a:ea typeface="+mn-ea"/>
                <a:cs typeface="+mn-cs"/>
              </a:rPr>
              <a:t>充分了解电离层的特性</a:t>
            </a:r>
            <a:r>
              <a:rPr lang="zh-CN" altLang="en-US" sz="1200" kern="1200">
                <a:solidFill>
                  <a:schemeClr val="tx1"/>
                </a:solidFill>
                <a:effectLst/>
                <a:latin typeface="+mn-lt"/>
                <a:ea typeface="+mn-ea"/>
                <a:cs typeface="+mn-cs"/>
              </a:rPr>
              <a:t>是 人类了解自身生存环境和充分利用其作用</a:t>
            </a:r>
            <a:r>
              <a:rPr lang="zh-CN" altLang="zh-CN" sz="1200" kern="1200">
                <a:solidFill>
                  <a:schemeClr val="tx1"/>
                </a:solidFill>
                <a:effectLst/>
                <a:latin typeface="+mn-lt"/>
                <a:ea typeface="+mn-ea"/>
                <a:cs typeface="+mn-cs"/>
              </a:rPr>
              <a:t>的重要基础</a:t>
            </a:r>
            <a:endParaRPr lang="zh-CN" altLang="en-US"/>
          </a:p>
        </p:txBody>
      </p:sp>
      <p:sp>
        <p:nvSpPr>
          <p:cNvPr id="4" name="灯片编号占位符 3"/>
          <p:cNvSpPr>
            <a:spLocks noGrp="1"/>
          </p:cNvSpPr>
          <p:nvPr>
            <p:ph type="sldNum" sz="quarter" idx="5"/>
          </p:nvPr>
        </p:nvSpPr>
        <p:spPr/>
        <p:txBody>
          <a:bodyPr/>
          <a:lstStyle/>
          <a:p>
            <a:fld id="{A147ED03-CFC5-41AC-9CE5-C5527E6BC7A6}" type="slidenum">
              <a:rPr lang="zh-CN" altLang="en-US" smtClean="0"/>
              <a:t>19</a:t>
            </a:fld>
            <a:endParaRPr lang="zh-CN" altLang="en-US"/>
          </a:p>
        </p:txBody>
      </p:sp>
    </p:spTree>
    <p:extLst>
      <p:ext uri="{BB962C8B-B14F-4D97-AF65-F5344CB8AC3E}">
        <p14:creationId xmlns:p14="http://schemas.microsoft.com/office/powerpoint/2010/main" val="326584282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A147ED03-CFC5-41AC-9CE5-C5527E6BC7A6}" type="slidenum">
              <a:rPr lang="zh-CN" altLang="en-US" smtClean="0"/>
              <a:t>20</a:t>
            </a:fld>
            <a:endParaRPr lang="zh-CN" altLang="en-US"/>
          </a:p>
        </p:txBody>
      </p:sp>
    </p:spTree>
    <p:extLst>
      <p:ext uri="{BB962C8B-B14F-4D97-AF65-F5344CB8AC3E}">
        <p14:creationId xmlns:p14="http://schemas.microsoft.com/office/powerpoint/2010/main" val="15785241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kern="1200">
                <a:solidFill>
                  <a:schemeClr val="tx2">
                    <a:lumMod val="20000"/>
                    <a:lumOff val="80000"/>
                  </a:schemeClr>
                </a:solidFill>
                <a:latin typeface="+mj-ea"/>
                <a:ea typeface="+mn-ea"/>
                <a:cs typeface="+mn-cs"/>
              </a:rPr>
              <a:t>电离层探测设备普遍独立运行于偏远地区，且大多数的探测设备缺乏有效的监管和控制</a:t>
            </a:r>
          </a:p>
          <a:p>
            <a:endParaRPr lang="zh-CN" altLang="en-US"/>
          </a:p>
        </p:txBody>
      </p:sp>
      <p:sp>
        <p:nvSpPr>
          <p:cNvPr id="4" name="灯片编号占位符 3"/>
          <p:cNvSpPr>
            <a:spLocks noGrp="1"/>
          </p:cNvSpPr>
          <p:nvPr>
            <p:ph type="sldNum" sz="quarter" idx="5"/>
          </p:nvPr>
        </p:nvSpPr>
        <p:spPr/>
        <p:txBody>
          <a:bodyPr/>
          <a:lstStyle/>
          <a:p>
            <a:fld id="{A147ED03-CFC5-41AC-9CE5-C5527E6BC7A6}" type="slidenum">
              <a:rPr lang="zh-CN" altLang="en-US" smtClean="0"/>
              <a:t>21</a:t>
            </a:fld>
            <a:endParaRPr lang="zh-CN" altLang="en-US"/>
          </a:p>
        </p:txBody>
      </p:sp>
    </p:spTree>
    <p:extLst>
      <p:ext uri="{BB962C8B-B14F-4D97-AF65-F5344CB8AC3E}">
        <p14:creationId xmlns:p14="http://schemas.microsoft.com/office/powerpoint/2010/main" val="345700317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kern="1200">
                <a:solidFill>
                  <a:schemeClr val="tx2">
                    <a:lumMod val="20000"/>
                    <a:lumOff val="80000"/>
                  </a:schemeClr>
                </a:solidFill>
                <a:latin typeface="+mj-ea"/>
                <a:ea typeface="+mn-ea"/>
                <a:cs typeface="+mn-cs"/>
              </a:rPr>
              <a:t>电离层探测设备普遍独立运行于偏远地区，且大多数的探测设备缺乏有效的监管和控制</a:t>
            </a:r>
          </a:p>
          <a:p>
            <a:endParaRPr lang="zh-CN" altLang="en-US"/>
          </a:p>
        </p:txBody>
      </p:sp>
      <p:sp>
        <p:nvSpPr>
          <p:cNvPr id="4" name="灯片编号占位符 3"/>
          <p:cNvSpPr>
            <a:spLocks noGrp="1"/>
          </p:cNvSpPr>
          <p:nvPr>
            <p:ph type="sldNum" sz="quarter" idx="5"/>
          </p:nvPr>
        </p:nvSpPr>
        <p:spPr/>
        <p:txBody>
          <a:bodyPr/>
          <a:lstStyle/>
          <a:p>
            <a:fld id="{A147ED03-CFC5-41AC-9CE5-C5527E6BC7A6}" type="slidenum">
              <a:rPr lang="zh-CN" altLang="en-US" smtClean="0"/>
              <a:t>22</a:t>
            </a:fld>
            <a:endParaRPr lang="zh-CN" altLang="en-US"/>
          </a:p>
        </p:txBody>
      </p:sp>
    </p:spTree>
    <p:extLst>
      <p:ext uri="{BB962C8B-B14F-4D97-AF65-F5344CB8AC3E}">
        <p14:creationId xmlns:p14="http://schemas.microsoft.com/office/powerpoint/2010/main" val="130087536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a:solidFill>
                  <a:schemeClr val="tx1"/>
                </a:solidFill>
                <a:effectLst/>
                <a:latin typeface="+mn-lt"/>
                <a:ea typeface="+mn-ea"/>
                <a:cs typeface="+mn-cs"/>
              </a:rPr>
              <a:t>【</a:t>
            </a:r>
            <a:r>
              <a:rPr lang="zh-CN" altLang="en-US" sz="1200" kern="1200">
                <a:solidFill>
                  <a:schemeClr val="tx1"/>
                </a:solidFill>
                <a:effectLst/>
                <a:latin typeface="+mn-lt"/>
                <a:ea typeface="+mn-ea"/>
                <a:cs typeface="+mn-cs"/>
              </a:rPr>
              <a:t>现状</a:t>
            </a:r>
            <a:r>
              <a:rPr lang="en-US" altLang="zh-CN" sz="1200" kern="1200">
                <a:solidFill>
                  <a:schemeClr val="tx1"/>
                </a:solidFill>
                <a:effectLst/>
                <a:latin typeface="+mn-lt"/>
                <a:ea typeface="+mn-ea"/>
                <a:cs typeface="+mn-cs"/>
              </a:rPr>
              <a:t>】</a:t>
            </a:r>
            <a:r>
              <a:rPr lang="zh-CN" altLang="zh-CN" sz="1200" kern="1200">
                <a:solidFill>
                  <a:schemeClr val="tx1"/>
                </a:solidFill>
                <a:effectLst/>
                <a:latin typeface="+mn-lt"/>
                <a:ea typeface="+mn-ea"/>
                <a:cs typeface="+mn-cs"/>
              </a:rPr>
              <a:t>目前电离层探测系统普遍采用</a:t>
            </a:r>
            <a:r>
              <a:rPr lang="en-US" altLang="zh-CN" sz="1200" kern="1200">
                <a:solidFill>
                  <a:schemeClr val="tx1"/>
                </a:solidFill>
                <a:effectLst/>
                <a:latin typeface="+mn-lt"/>
                <a:ea typeface="+mn-ea"/>
                <a:cs typeface="+mn-cs"/>
              </a:rPr>
              <a:t>ARM+FPGA</a:t>
            </a:r>
            <a:r>
              <a:rPr lang="zh-CN" altLang="zh-CN" sz="1200" kern="1200">
                <a:solidFill>
                  <a:schemeClr val="tx1"/>
                </a:solidFill>
                <a:effectLst/>
                <a:latin typeface="+mn-lt"/>
                <a:ea typeface="+mn-ea"/>
                <a:cs typeface="+mn-cs"/>
              </a:rPr>
              <a:t>、</a:t>
            </a:r>
            <a:r>
              <a:rPr lang="en-US" altLang="zh-CN" sz="1200" kern="1200">
                <a:solidFill>
                  <a:schemeClr val="tx1"/>
                </a:solidFill>
                <a:effectLst/>
                <a:latin typeface="+mn-lt"/>
                <a:ea typeface="+mn-ea"/>
                <a:cs typeface="+mn-cs"/>
              </a:rPr>
              <a:t>DSP+FPGA</a:t>
            </a:r>
            <a:r>
              <a:rPr lang="zh-CN" altLang="zh-CN" sz="1200" kern="1200">
                <a:solidFill>
                  <a:schemeClr val="tx1"/>
                </a:solidFill>
                <a:effectLst/>
                <a:latin typeface="+mn-lt"/>
                <a:ea typeface="+mn-ea"/>
                <a:cs typeface="+mn-cs"/>
              </a:rPr>
              <a:t>或者</a:t>
            </a:r>
            <a:r>
              <a:rPr lang="en-US" altLang="zh-CN" sz="1200" kern="1200">
                <a:solidFill>
                  <a:schemeClr val="tx1"/>
                </a:solidFill>
                <a:effectLst/>
                <a:latin typeface="+mn-lt"/>
                <a:ea typeface="+mn-ea"/>
                <a:cs typeface="+mn-cs"/>
              </a:rPr>
              <a:t>FPGA+</a:t>
            </a:r>
            <a:r>
              <a:rPr lang="zh-CN" altLang="zh-CN" sz="1200" kern="1200">
                <a:solidFill>
                  <a:schemeClr val="tx1"/>
                </a:solidFill>
                <a:effectLst/>
                <a:latin typeface="+mn-lt"/>
                <a:ea typeface="+mn-ea"/>
                <a:cs typeface="+mn-cs"/>
              </a:rPr>
              <a:t>上位机等作为主控制器进行设计和研发，而针对小型化、高速率、低功耗、可复用的</a:t>
            </a:r>
            <a:r>
              <a:rPr lang="en-US" altLang="zh-CN" sz="1200" kern="1200">
                <a:solidFill>
                  <a:schemeClr val="tx1"/>
                </a:solidFill>
                <a:effectLst/>
                <a:latin typeface="+mn-lt"/>
                <a:ea typeface="+mn-ea"/>
                <a:cs typeface="+mn-cs"/>
              </a:rPr>
              <a:t>SOC</a:t>
            </a:r>
            <a:r>
              <a:rPr lang="zh-CN" altLang="zh-CN" sz="1200" kern="1200">
                <a:solidFill>
                  <a:schemeClr val="tx1"/>
                </a:solidFill>
                <a:effectLst/>
                <a:latin typeface="+mn-lt"/>
                <a:ea typeface="+mn-ea"/>
                <a:cs typeface="+mn-cs"/>
              </a:rPr>
              <a:t>作为系统架构的研究相对较少。</a:t>
            </a:r>
            <a:endParaRPr lang="zh-CN" altLang="en-US"/>
          </a:p>
          <a:p>
            <a:endParaRPr lang="zh-CN" altLang="en-US"/>
          </a:p>
        </p:txBody>
      </p:sp>
      <p:sp>
        <p:nvSpPr>
          <p:cNvPr id="4" name="灯片编号占位符 3"/>
          <p:cNvSpPr>
            <a:spLocks noGrp="1"/>
          </p:cNvSpPr>
          <p:nvPr>
            <p:ph type="sldNum" sz="quarter" idx="5"/>
          </p:nvPr>
        </p:nvSpPr>
        <p:spPr/>
        <p:txBody>
          <a:bodyPr/>
          <a:lstStyle/>
          <a:p>
            <a:fld id="{A147ED03-CFC5-41AC-9CE5-C5527E6BC7A6}" type="slidenum">
              <a:rPr lang="zh-CN" altLang="en-US" smtClean="0"/>
              <a:t>23</a:t>
            </a:fld>
            <a:endParaRPr lang="zh-CN" altLang="en-US"/>
          </a:p>
        </p:txBody>
      </p:sp>
    </p:spTree>
    <p:extLst>
      <p:ext uri="{BB962C8B-B14F-4D97-AF65-F5344CB8AC3E}">
        <p14:creationId xmlns:p14="http://schemas.microsoft.com/office/powerpoint/2010/main" val="7993040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一般说来， </a:t>
            </a:r>
            <a:r>
              <a:rPr lang="en-US" altLang="zh-CN"/>
              <a:t>SoC</a:t>
            </a:r>
            <a:r>
              <a:rPr lang="zh-CN" altLang="en-US"/>
              <a:t>称为系统级芯片，也有称片上系统，意指它是一个产品，是一个有专用目标的集成电路，其中包含完整系统并有嵌入软件的全部内容。同时它又是一种技术，用以实现从确定系统功能开始，到软</a:t>
            </a:r>
            <a:r>
              <a:rPr lang="en-US" altLang="zh-CN"/>
              <a:t>/</a:t>
            </a:r>
            <a:r>
              <a:rPr lang="zh-CN" altLang="en-US"/>
              <a:t>硬件划分，并完成设计的整个过</a:t>
            </a:r>
            <a:endParaRPr lang="en-US" altLang="zh-CN"/>
          </a:p>
          <a:p>
            <a:endParaRPr lang="en-US" altLang="zh-CN"/>
          </a:p>
          <a:p>
            <a:r>
              <a:rPr lang="zh-CN" altLang="en-US" sz="1200" b="0" i="0" kern="1200">
                <a:solidFill>
                  <a:schemeClr val="tx1"/>
                </a:solidFill>
                <a:effectLst/>
                <a:latin typeface="+mn-lt"/>
                <a:ea typeface="+mn-ea"/>
                <a:cs typeface="+mn-cs"/>
              </a:rPr>
              <a:t>在单个芯片上，就能完成一个电子系统的功能，而这个系统在以前往往需要一个或多个电路板，以及板上的各种电子器件、芯片和互连线共同配合来实现</a:t>
            </a:r>
            <a:endParaRPr lang="en-US" altLang="zh-CN"/>
          </a:p>
          <a:p>
            <a:endParaRPr lang="en-US" altLang="zh-CN"/>
          </a:p>
          <a:p>
            <a:r>
              <a:rPr lang="zh-CN" altLang="en-US" sz="1200" b="0" i="0" kern="1200">
                <a:solidFill>
                  <a:schemeClr val="tx1"/>
                </a:solidFill>
                <a:effectLst/>
                <a:latin typeface="+mn-lt"/>
                <a:ea typeface="+mn-ea"/>
                <a:cs typeface="+mn-cs"/>
              </a:rPr>
              <a:t>目前</a:t>
            </a:r>
            <a:r>
              <a:rPr lang="en-US" altLang="zh-CN" sz="1200" b="0" i="0" kern="1200">
                <a:solidFill>
                  <a:schemeClr val="tx1"/>
                </a:solidFill>
                <a:effectLst/>
                <a:latin typeface="+mn-lt"/>
                <a:ea typeface="+mn-ea"/>
                <a:cs typeface="+mn-cs"/>
              </a:rPr>
              <a:t>SoC</a:t>
            </a:r>
            <a:r>
              <a:rPr lang="zh-CN" altLang="en-US" sz="1200" b="0" i="0" kern="1200">
                <a:solidFill>
                  <a:schemeClr val="tx1"/>
                </a:solidFill>
                <a:effectLst/>
                <a:latin typeface="+mn-lt"/>
                <a:ea typeface="+mn-ea"/>
                <a:cs typeface="+mn-cs"/>
              </a:rPr>
              <a:t>更多的是对处理器（包括</a:t>
            </a:r>
            <a:r>
              <a:rPr lang="en-US" altLang="zh-CN" sz="1200" b="0" i="0" kern="1200">
                <a:solidFill>
                  <a:schemeClr val="tx1"/>
                </a:solidFill>
                <a:effectLst/>
                <a:latin typeface="+mn-lt"/>
                <a:ea typeface="+mn-ea"/>
                <a:cs typeface="+mn-cs"/>
              </a:rPr>
              <a:t>CPU</a:t>
            </a:r>
            <a:r>
              <a:rPr lang="zh-CN" altLang="en-US" sz="1200" b="0" i="0" kern="1200">
                <a:solidFill>
                  <a:schemeClr val="tx1"/>
                </a:solidFill>
                <a:effectLst/>
                <a:latin typeface="+mn-lt"/>
                <a:ea typeface="+mn-ea"/>
                <a:cs typeface="+mn-cs"/>
              </a:rPr>
              <a:t>、</a:t>
            </a:r>
            <a:r>
              <a:rPr lang="en-US" altLang="zh-CN" sz="1200" b="0" i="0" kern="1200">
                <a:solidFill>
                  <a:schemeClr val="tx1"/>
                </a:solidFill>
                <a:effectLst/>
                <a:latin typeface="+mn-lt"/>
                <a:ea typeface="+mn-ea"/>
                <a:cs typeface="+mn-cs"/>
              </a:rPr>
              <a:t>DSP</a:t>
            </a:r>
            <a:r>
              <a:rPr lang="zh-CN" altLang="en-US" sz="1200" b="0" i="0" kern="1200">
                <a:solidFill>
                  <a:schemeClr val="tx1"/>
                </a:solidFill>
                <a:effectLst/>
                <a:latin typeface="+mn-lt"/>
                <a:ea typeface="+mn-ea"/>
                <a:cs typeface="+mn-cs"/>
              </a:rPr>
              <a:t>）、存储器、各种接口控制模块、各种互联总线的集成，其典型代表为手机芯片</a:t>
            </a:r>
            <a:endParaRPr lang="zh-CN" altLang="en-US"/>
          </a:p>
        </p:txBody>
      </p:sp>
      <p:sp>
        <p:nvSpPr>
          <p:cNvPr id="4" name="灯片编号占位符 3"/>
          <p:cNvSpPr>
            <a:spLocks noGrp="1"/>
          </p:cNvSpPr>
          <p:nvPr>
            <p:ph type="sldNum" sz="quarter" idx="5"/>
          </p:nvPr>
        </p:nvSpPr>
        <p:spPr/>
        <p:txBody>
          <a:bodyPr/>
          <a:lstStyle/>
          <a:p>
            <a:fld id="{A147ED03-CFC5-41AC-9CE5-C5527E6BC7A6}" type="slidenum">
              <a:rPr lang="zh-CN" altLang="en-US" smtClean="0"/>
              <a:t>24</a:t>
            </a:fld>
            <a:endParaRPr lang="zh-CN" altLang="en-US"/>
          </a:p>
        </p:txBody>
      </p:sp>
    </p:spTree>
    <p:extLst>
      <p:ext uri="{BB962C8B-B14F-4D97-AF65-F5344CB8AC3E}">
        <p14:creationId xmlns:p14="http://schemas.microsoft.com/office/powerpoint/2010/main" val="6787223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一般说来， </a:t>
            </a:r>
            <a:r>
              <a:rPr lang="en-US" altLang="zh-CN"/>
              <a:t>SoC</a:t>
            </a:r>
            <a:r>
              <a:rPr lang="zh-CN" altLang="en-US"/>
              <a:t>称为系统级芯片，也有称片上系统，意指它是一个产品，是一个有专用目标的集成电路，其中包含完整系统并有嵌入软件的全部内容。同时它又是一种技术，用以实现从确定系统功能开始，到软</a:t>
            </a:r>
            <a:r>
              <a:rPr lang="en-US" altLang="zh-CN"/>
              <a:t>/</a:t>
            </a:r>
            <a:r>
              <a:rPr lang="zh-CN" altLang="en-US"/>
              <a:t>硬件划分，并完成设计的整个过</a:t>
            </a:r>
            <a:endParaRPr lang="en-US" altLang="zh-CN"/>
          </a:p>
          <a:p>
            <a:endParaRPr lang="en-US" altLang="zh-CN"/>
          </a:p>
          <a:p>
            <a:r>
              <a:rPr lang="zh-CN" altLang="en-US" sz="1200" b="0" i="0" kern="1200">
                <a:solidFill>
                  <a:schemeClr val="tx1"/>
                </a:solidFill>
                <a:effectLst/>
                <a:latin typeface="+mn-lt"/>
                <a:ea typeface="+mn-ea"/>
                <a:cs typeface="+mn-cs"/>
              </a:rPr>
              <a:t>在单个芯片上，就能完成一个电子系统的功能，而这个系统在以前往往需要一个或多个电路板，以及板上的各种电子器件、芯片和互连线共同配合来实现</a:t>
            </a:r>
            <a:endParaRPr lang="en-US" altLang="zh-CN"/>
          </a:p>
          <a:p>
            <a:endParaRPr lang="en-US" altLang="zh-CN"/>
          </a:p>
          <a:p>
            <a:r>
              <a:rPr lang="zh-CN" altLang="en-US" sz="1200" b="0" i="0" kern="1200">
                <a:solidFill>
                  <a:schemeClr val="tx1"/>
                </a:solidFill>
                <a:effectLst/>
                <a:latin typeface="+mn-lt"/>
                <a:ea typeface="+mn-ea"/>
                <a:cs typeface="+mn-cs"/>
              </a:rPr>
              <a:t>目前</a:t>
            </a:r>
            <a:r>
              <a:rPr lang="en-US" altLang="zh-CN" sz="1200" b="0" i="0" kern="1200">
                <a:solidFill>
                  <a:schemeClr val="tx1"/>
                </a:solidFill>
                <a:effectLst/>
                <a:latin typeface="+mn-lt"/>
                <a:ea typeface="+mn-ea"/>
                <a:cs typeface="+mn-cs"/>
              </a:rPr>
              <a:t>SoC</a:t>
            </a:r>
            <a:r>
              <a:rPr lang="zh-CN" altLang="en-US" sz="1200" b="0" i="0" kern="1200">
                <a:solidFill>
                  <a:schemeClr val="tx1"/>
                </a:solidFill>
                <a:effectLst/>
                <a:latin typeface="+mn-lt"/>
                <a:ea typeface="+mn-ea"/>
                <a:cs typeface="+mn-cs"/>
              </a:rPr>
              <a:t>更多的是对处理器（包括</a:t>
            </a:r>
            <a:r>
              <a:rPr lang="en-US" altLang="zh-CN" sz="1200" b="0" i="0" kern="1200">
                <a:solidFill>
                  <a:schemeClr val="tx1"/>
                </a:solidFill>
                <a:effectLst/>
                <a:latin typeface="+mn-lt"/>
                <a:ea typeface="+mn-ea"/>
                <a:cs typeface="+mn-cs"/>
              </a:rPr>
              <a:t>CPU</a:t>
            </a:r>
            <a:r>
              <a:rPr lang="zh-CN" altLang="en-US" sz="1200" b="0" i="0" kern="1200">
                <a:solidFill>
                  <a:schemeClr val="tx1"/>
                </a:solidFill>
                <a:effectLst/>
                <a:latin typeface="+mn-lt"/>
                <a:ea typeface="+mn-ea"/>
                <a:cs typeface="+mn-cs"/>
              </a:rPr>
              <a:t>、</a:t>
            </a:r>
            <a:r>
              <a:rPr lang="en-US" altLang="zh-CN" sz="1200" b="0" i="0" kern="1200">
                <a:solidFill>
                  <a:schemeClr val="tx1"/>
                </a:solidFill>
                <a:effectLst/>
                <a:latin typeface="+mn-lt"/>
                <a:ea typeface="+mn-ea"/>
                <a:cs typeface="+mn-cs"/>
              </a:rPr>
              <a:t>DSP</a:t>
            </a:r>
            <a:r>
              <a:rPr lang="zh-CN" altLang="en-US" sz="1200" b="0" i="0" kern="1200">
                <a:solidFill>
                  <a:schemeClr val="tx1"/>
                </a:solidFill>
                <a:effectLst/>
                <a:latin typeface="+mn-lt"/>
                <a:ea typeface="+mn-ea"/>
                <a:cs typeface="+mn-cs"/>
              </a:rPr>
              <a:t>）、存储器、各种接口控制模块、各种互联总线的集成，其典型代表为手机芯片</a:t>
            </a:r>
            <a:endParaRPr lang="zh-CN" altLang="en-US"/>
          </a:p>
        </p:txBody>
      </p:sp>
      <p:sp>
        <p:nvSpPr>
          <p:cNvPr id="4" name="灯片编号占位符 3"/>
          <p:cNvSpPr>
            <a:spLocks noGrp="1"/>
          </p:cNvSpPr>
          <p:nvPr>
            <p:ph type="sldNum" sz="quarter" idx="5"/>
          </p:nvPr>
        </p:nvSpPr>
        <p:spPr/>
        <p:txBody>
          <a:bodyPr/>
          <a:lstStyle/>
          <a:p>
            <a:fld id="{A147ED03-CFC5-41AC-9CE5-C5527E6BC7A6}" type="slidenum">
              <a:rPr lang="zh-CN" altLang="en-US" smtClean="0"/>
              <a:t>25</a:t>
            </a:fld>
            <a:endParaRPr lang="zh-CN" altLang="en-US"/>
          </a:p>
        </p:txBody>
      </p:sp>
    </p:spTree>
    <p:extLst>
      <p:ext uri="{BB962C8B-B14F-4D97-AF65-F5344CB8AC3E}">
        <p14:creationId xmlns:p14="http://schemas.microsoft.com/office/powerpoint/2010/main" val="15495623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A147ED03-CFC5-41AC-9CE5-C5527E6BC7A6}" type="slidenum">
              <a:rPr lang="zh-CN" altLang="en-US" smtClean="0"/>
              <a:t>32</a:t>
            </a:fld>
            <a:endParaRPr lang="zh-CN" altLang="en-US"/>
          </a:p>
        </p:txBody>
      </p:sp>
    </p:spTree>
    <p:extLst>
      <p:ext uri="{BB962C8B-B14F-4D97-AF65-F5344CB8AC3E}">
        <p14:creationId xmlns:p14="http://schemas.microsoft.com/office/powerpoint/2010/main" val="23711683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A147ED03-CFC5-41AC-9CE5-C5527E6BC7A6}" type="slidenum">
              <a:rPr lang="zh-CN" altLang="en-US" smtClean="0"/>
              <a:t>3</a:t>
            </a:fld>
            <a:endParaRPr lang="zh-CN" altLang="en-US"/>
          </a:p>
        </p:txBody>
      </p:sp>
    </p:spTree>
    <p:extLst>
      <p:ext uri="{BB962C8B-B14F-4D97-AF65-F5344CB8AC3E}">
        <p14:creationId xmlns:p14="http://schemas.microsoft.com/office/powerpoint/2010/main" val="389936277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A147ED03-CFC5-41AC-9CE5-C5527E6BC7A6}" type="slidenum">
              <a:rPr lang="zh-CN" altLang="en-US" smtClean="0"/>
              <a:t>33</a:t>
            </a:fld>
            <a:endParaRPr lang="zh-CN" altLang="en-US"/>
          </a:p>
        </p:txBody>
      </p:sp>
    </p:spTree>
    <p:extLst>
      <p:ext uri="{BB962C8B-B14F-4D97-AF65-F5344CB8AC3E}">
        <p14:creationId xmlns:p14="http://schemas.microsoft.com/office/powerpoint/2010/main" val="316145833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A147ED03-CFC5-41AC-9CE5-C5527E6BC7A6}" type="slidenum">
              <a:rPr lang="zh-CN" altLang="en-US" smtClean="0"/>
              <a:t>34</a:t>
            </a:fld>
            <a:endParaRPr lang="zh-CN" altLang="en-US"/>
          </a:p>
        </p:txBody>
      </p:sp>
    </p:spTree>
    <p:extLst>
      <p:ext uri="{BB962C8B-B14F-4D97-AF65-F5344CB8AC3E}">
        <p14:creationId xmlns:p14="http://schemas.microsoft.com/office/powerpoint/2010/main" val="27302838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A147ED03-CFC5-41AC-9CE5-C5527E6BC7A6}" type="slidenum">
              <a:rPr lang="zh-CN" altLang="en-US" smtClean="0"/>
              <a:t>37</a:t>
            </a:fld>
            <a:endParaRPr lang="zh-CN" altLang="en-US"/>
          </a:p>
        </p:txBody>
      </p:sp>
    </p:spTree>
    <p:extLst>
      <p:ext uri="{BB962C8B-B14F-4D97-AF65-F5344CB8AC3E}">
        <p14:creationId xmlns:p14="http://schemas.microsoft.com/office/powerpoint/2010/main" val="386228530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一般说来， </a:t>
            </a:r>
            <a:r>
              <a:rPr lang="en-US" altLang="zh-CN"/>
              <a:t>SoC</a:t>
            </a:r>
            <a:r>
              <a:rPr lang="zh-CN" altLang="en-US"/>
              <a:t>称为系统级芯片，也有称片上系统，意指它是一个产品，是一个有专用目标的集成电路，其中包含完整系统并有嵌入软件的全部内容。同时它又是一种技术，用以实现从确定系统功能开始，到软</a:t>
            </a:r>
            <a:r>
              <a:rPr lang="en-US" altLang="zh-CN"/>
              <a:t>/</a:t>
            </a:r>
            <a:r>
              <a:rPr lang="zh-CN" altLang="en-US"/>
              <a:t>硬件划分，并完成设计的整个过程。</a:t>
            </a:r>
          </a:p>
        </p:txBody>
      </p:sp>
      <p:sp>
        <p:nvSpPr>
          <p:cNvPr id="4" name="灯片编号占位符 3"/>
          <p:cNvSpPr>
            <a:spLocks noGrp="1"/>
          </p:cNvSpPr>
          <p:nvPr>
            <p:ph type="sldNum" sz="quarter" idx="5"/>
          </p:nvPr>
        </p:nvSpPr>
        <p:spPr/>
        <p:txBody>
          <a:bodyPr/>
          <a:lstStyle/>
          <a:p>
            <a:fld id="{A147ED03-CFC5-41AC-9CE5-C5527E6BC7A6}" type="slidenum">
              <a:rPr lang="zh-CN" altLang="en-US" smtClean="0"/>
              <a:t>39</a:t>
            </a:fld>
            <a:endParaRPr lang="zh-CN" altLang="en-US"/>
          </a:p>
        </p:txBody>
      </p:sp>
    </p:spTree>
    <p:extLst>
      <p:ext uri="{BB962C8B-B14F-4D97-AF65-F5344CB8AC3E}">
        <p14:creationId xmlns:p14="http://schemas.microsoft.com/office/powerpoint/2010/main" val="219850295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一般说来， </a:t>
            </a:r>
            <a:r>
              <a:rPr lang="en-US" altLang="zh-CN"/>
              <a:t>SoC</a:t>
            </a:r>
            <a:r>
              <a:rPr lang="zh-CN" altLang="en-US"/>
              <a:t>称为系统级芯片，也有称片上系统，意指它是一个产品，是一个有专用目标的集成电路，其中包含完整系统并有嵌入软件的全部内容。同时它又是一种技术，用以实现从确定系统功能开始，到软</a:t>
            </a:r>
            <a:r>
              <a:rPr lang="en-US" altLang="zh-CN"/>
              <a:t>/</a:t>
            </a:r>
            <a:r>
              <a:rPr lang="zh-CN" altLang="en-US"/>
              <a:t>硬件划分，并完成设计的整个过程。</a:t>
            </a:r>
          </a:p>
        </p:txBody>
      </p:sp>
      <p:sp>
        <p:nvSpPr>
          <p:cNvPr id="4" name="灯片编号占位符 3"/>
          <p:cNvSpPr>
            <a:spLocks noGrp="1"/>
          </p:cNvSpPr>
          <p:nvPr>
            <p:ph type="sldNum" sz="quarter" idx="5"/>
          </p:nvPr>
        </p:nvSpPr>
        <p:spPr/>
        <p:txBody>
          <a:bodyPr/>
          <a:lstStyle/>
          <a:p>
            <a:fld id="{A147ED03-CFC5-41AC-9CE5-C5527E6BC7A6}" type="slidenum">
              <a:rPr lang="zh-CN" altLang="en-US" smtClean="0"/>
              <a:t>40</a:t>
            </a:fld>
            <a:endParaRPr lang="zh-CN" altLang="en-US"/>
          </a:p>
        </p:txBody>
      </p:sp>
    </p:spTree>
    <p:extLst>
      <p:ext uri="{BB962C8B-B14F-4D97-AF65-F5344CB8AC3E}">
        <p14:creationId xmlns:p14="http://schemas.microsoft.com/office/powerpoint/2010/main" val="37478653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A147ED03-CFC5-41AC-9CE5-C5527E6BC7A6}" type="slidenum">
              <a:rPr lang="zh-CN" altLang="en-US" smtClean="0"/>
              <a:t>4</a:t>
            </a:fld>
            <a:endParaRPr lang="zh-CN" altLang="en-US"/>
          </a:p>
        </p:txBody>
      </p:sp>
    </p:spTree>
    <p:extLst>
      <p:ext uri="{BB962C8B-B14F-4D97-AF65-F5344CB8AC3E}">
        <p14:creationId xmlns:p14="http://schemas.microsoft.com/office/powerpoint/2010/main" val="41096193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一般说来， </a:t>
            </a:r>
            <a:r>
              <a:rPr lang="en-US" altLang="zh-CN"/>
              <a:t>SoC</a:t>
            </a:r>
            <a:r>
              <a:rPr lang="zh-CN" altLang="en-US"/>
              <a:t>称为系统级芯片，也有称片上系统，意指它是一个产品，是一个有专用目标的集成电路，其中包含完整系统并有嵌入软件的全部内容。同时它又是一种技术，用以实现从确定系统功能开始，到软</a:t>
            </a:r>
            <a:r>
              <a:rPr lang="en-US" altLang="zh-CN"/>
              <a:t>/</a:t>
            </a:r>
            <a:r>
              <a:rPr lang="zh-CN" altLang="en-US"/>
              <a:t>硬件划分，并完成设计的整个过</a:t>
            </a:r>
            <a:endParaRPr lang="en-US" altLang="zh-CN"/>
          </a:p>
          <a:p>
            <a:endParaRPr lang="en-US" altLang="zh-CN"/>
          </a:p>
          <a:p>
            <a:r>
              <a:rPr lang="zh-CN" altLang="en-US" sz="1200" b="0" i="0" kern="1200">
                <a:solidFill>
                  <a:schemeClr val="tx1"/>
                </a:solidFill>
                <a:effectLst/>
                <a:latin typeface="+mn-lt"/>
                <a:ea typeface="+mn-ea"/>
                <a:cs typeface="+mn-cs"/>
              </a:rPr>
              <a:t>在单个芯片上，就能完成一个电子系统的功能，而这个系统在以前往往需要一个或多个电路板，以及板上的各种电子器件、芯片和互连线共同配合来实现</a:t>
            </a:r>
            <a:endParaRPr lang="en-US" altLang="zh-CN"/>
          </a:p>
          <a:p>
            <a:endParaRPr lang="en-US" altLang="zh-CN"/>
          </a:p>
          <a:p>
            <a:r>
              <a:rPr lang="zh-CN" altLang="en-US" sz="1200" b="0" i="0" kern="1200">
                <a:solidFill>
                  <a:schemeClr val="tx1"/>
                </a:solidFill>
                <a:effectLst/>
                <a:latin typeface="+mn-lt"/>
                <a:ea typeface="+mn-ea"/>
                <a:cs typeface="+mn-cs"/>
              </a:rPr>
              <a:t>目前</a:t>
            </a:r>
            <a:r>
              <a:rPr lang="en-US" altLang="zh-CN" sz="1200" b="0" i="0" kern="1200">
                <a:solidFill>
                  <a:schemeClr val="tx1"/>
                </a:solidFill>
                <a:effectLst/>
                <a:latin typeface="+mn-lt"/>
                <a:ea typeface="+mn-ea"/>
                <a:cs typeface="+mn-cs"/>
              </a:rPr>
              <a:t>SoC</a:t>
            </a:r>
            <a:r>
              <a:rPr lang="zh-CN" altLang="en-US" sz="1200" b="0" i="0" kern="1200">
                <a:solidFill>
                  <a:schemeClr val="tx1"/>
                </a:solidFill>
                <a:effectLst/>
                <a:latin typeface="+mn-lt"/>
                <a:ea typeface="+mn-ea"/>
                <a:cs typeface="+mn-cs"/>
              </a:rPr>
              <a:t>更多的是对处理器（包括</a:t>
            </a:r>
            <a:r>
              <a:rPr lang="en-US" altLang="zh-CN" sz="1200" b="0" i="0" kern="1200">
                <a:solidFill>
                  <a:schemeClr val="tx1"/>
                </a:solidFill>
                <a:effectLst/>
                <a:latin typeface="+mn-lt"/>
                <a:ea typeface="+mn-ea"/>
                <a:cs typeface="+mn-cs"/>
              </a:rPr>
              <a:t>CPU</a:t>
            </a:r>
            <a:r>
              <a:rPr lang="zh-CN" altLang="en-US" sz="1200" b="0" i="0" kern="1200">
                <a:solidFill>
                  <a:schemeClr val="tx1"/>
                </a:solidFill>
                <a:effectLst/>
                <a:latin typeface="+mn-lt"/>
                <a:ea typeface="+mn-ea"/>
                <a:cs typeface="+mn-cs"/>
              </a:rPr>
              <a:t>、</a:t>
            </a:r>
            <a:r>
              <a:rPr lang="en-US" altLang="zh-CN" sz="1200" b="0" i="0" kern="1200">
                <a:solidFill>
                  <a:schemeClr val="tx1"/>
                </a:solidFill>
                <a:effectLst/>
                <a:latin typeface="+mn-lt"/>
                <a:ea typeface="+mn-ea"/>
                <a:cs typeface="+mn-cs"/>
              </a:rPr>
              <a:t>DSP</a:t>
            </a:r>
            <a:r>
              <a:rPr lang="zh-CN" altLang="en-US" sz="1200" b="0" i="0" kern="1200">
                <a:solidFill>
                  <a:schemeClr val="tx1"/>
                </a:solidFill>
                <a:effectLst/>
                <a:latin typeface="+mn-lt"/>
                <a:ea typeface="+mn-ea"/>
                <a:cs typeface="+mn-cs"/>
              </a:rPr>
              <a:t>）、存储器、各种接口控制模块、各种互联总线的集成，其典型代表为手机芯片</a:t>
            </a:r>
            <a:endParaRPr lang="zh-CN" altLang="en-US"/>
          </a:p>
        </p:txBody>
      </p:sp>
      <p:sp>
        <p:nvSpPr>
          <p:cNvPr id="4" name="灯片编号占位符 3"/>
          <p:cNvSpPr>
            <a:spLocks noGrp="1"/>
          </p:cNvSpPr>
          <p:nvPr>
            <p:ph type="sldNum" sz="quarter" idx="5"/>
          </p:nvPr>
        </p:nvSpPr>
        <p:spPr/>
        <p:txBody>
          <a:bodyPr/>
          <a:lstStyle/>
          <a:p>
            <a:fld id="{A147ED03-CFC5-41AC-9CE5-C5527E6BC7A6}" type="slidenum">
              <a:rPr lang="zh-CN" altLang="en-US" smtClean="0"/>
              <a:t>5</a:t>
            </a:fld>
            <a:endParaRPr lang="zh-CN" altLang="en-US"/>
          </a:p>
        </p:txBody>
      </p:sp>
    </p:spTree>
    <p:extLst>
      <p:ext uri="{BB962C8B-B14F-4D97-AF65-F5344CB8AC3E}">
        <p14:creationId xmlns:p14="http://schemas.microsoft.com/office/powerpoint/2010/main" val="6724483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indent="0">
              <a:buNone/>
            </a:pPr>
            <a:endParaRPr lang="zh-CN" altLang="en-US"/>
          </a:p>
        </p:txBody>
      </p:sp>
      <p:sp>
        <p:nvSpPr>
          <p:cNvPr id="4" name="灯片编号占位符 3"/>
          <p:cNvSpPr>
            <a:spLocks noGrp="1"/>
          </p:cNvSpPr>
          <p:nvPr>
            <p:ph type="sldNum" sz="quarter" idx="5"/>
          </p:nvPr>
        </p:nvSpPr>
        <p:spPr/>
        <p:txBody>
          <a:bodyPr/>
          <a:lstStyle/>
          <a:p>
            <a:fld id="{A147ED03-CFC5-41AC-9CE5-C5527E6BC7A6}" type="slidenum">
              <a:rPr lang="zh-CN" altLang="en-US" smtClean="0"/>
              <a:t>12</a:t>
            </a:fld>
            <a:endParaRPr lang="zh-CN" altLang="en-US"/>
          </a:p>
        </p:txBody>
      </p:sp>
    </p:spTree>
    <p:extLst>
      <p:ext uri="{BB962C8B-B14F-4D97-AF65-F5344CB8AC3E}">
        <p14:creationId xmlns:p14="http://schemas.microsoft.com/office/powerpoint/2010/main" val="21655261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a:t>【</a:t>
            </a:r>
            <a:r>
              <a:rPr lang="zh-CN" altLang="en-US"/>
              <a:t>目录</a:t>
            </a:r>
            <a:r>
              <a:rPr lang="en-US" altLang="zh-CN"/>
              <a:t>】</a:t>
            </a:r>
            <a:r>
              <a:rPr lang="zh-CN" altLang="en-US"/>
              <a:t>研究背景和意义</a:t>
            </a:r>
            <a:endParaRPr lang="en-US" altLang="zh-CN"/>
          </a:p>
        </p:txBody>
      </p:sp>
      <p:sp>
        <p:nvSpPr>
          <p:cNvPr id="4" name="灯片编号占位符 3"/>
          <p:cNvSpPr>
            <a:spLocks noGrp="1"/>
          </p:cNvSpPr>
          <p:nvPr>
            <p:ph type="sldNum" sz="quarter" idx="5"/>
          </p:nvPr>
        </p:nvSpPr>
        <p:spPr/>
        <p:txBody>
          <a:bodyPr/>
          <a:lstStyle/>
          <a:p>
            <a:fld id="{A147ED03-CFC5-41AC-9CE5-C5527E6BC7A6}" type="slidenum">
              <a:rPr lang="zh-CN" altLang="en-US" smtClean="0"/>
              <a:t>13</a:t>
            </a:fld>
            <a:endParaRPr lang="zh-CN" altLang="en-US"/>
          </a:p>
        </p:txBody>
      </p:sp>
    </p:spTree>
    <p:extLst>
      <p:ext uri="{BB962C8B-B14F-4D97-AF65-F5344CB8AC3E}">
        <p14:creationId xmlns:p14="http://schemas.microsoft.com/office/powerpoint/2010/main" val="36395704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a:t>【</a:t>
            </a:r>
            <a:r>
              <a:rPr lang="zh-CN" altLang="en-US"/>
              <a:t>目录</a:t>
            </a:r>
            <a:r>
              <a:rPr lang="en-US" altLang="zh-CN"/>
              <a:t>】</a:t>
            </a:r>
            <a:r>
              <a:rPr lang="zh-CN" altLang="en-US"/>
              <a:t>探测系统总体架构介绍</a:t>
            </a:r>
            <a:endParaRPr lang="en-US" altLang="zh-CN"/>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a:p>
          <a:p>
            <a:endParaRPr lang="zh-CN" altLang="en-US"/>
          </a:p>
        </p:txBody>
      </p:sp>
      <p:sp>
        <p:nvSpPr>
          <p:cNvPr id="4" name="灯片编号占位符 3"/>
          <p:cNvSpPr>
            <a:spLocks noGrp="1"/>
          </p:cNvSpPr>
          <p:nvPr>
            <p:ph type="sldNum" sz="quarter" idx="5"/>
          </p:nvPr>
        </p:nvSpPr>
        <p:spPr/>
        <p:txBody>
          <a:bodyPr/>
          <a:lstStyle/>
          <a:p>
            <a:fld id="{A147ED03-CFC5-41AC-9CE5-C5527E6BC7A6}" type="slidenum">
              <a:rPr lang="zh-CN" altLang="en-US" smtClean="0"/>
              <a:t>14</a:t>
            </a:fld>
            <a:endParaRPr lang="zh-CN" altLang="en-US"/>
          </a:p>
        </p:txBody>
      </p:sp>
    </p:spTree>
    <p:extLst>
      <p:ext uri="{BB962C8B-B14F-4D97-AF65-F5344CB8AC3E}">
        <p14:creationId xmlns:p14="http://schemas.microsoft.com/office/powerpoint/2010/main" val="16910487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a:t>【</a:t>
            </a:r>
            <a:r>
              <a:rPr lang="zh-CN" altLang="en-US"/>
              <a:t>目录</a:t>
            </a:r>
            <a:r>
              <a:rPr lang="en-US" altLang="zh-CN"/>
              <a:t>】</a:t>
            </a:r>
            <a:r>
              <a:rPr lang="zh-CN" altLang="en-US"/>
              <a:t>终端系统</a:t>
            </a:r>
            <a:r>
              <a:rPr lang="en-US" altLang="zh-CN"/>
              <a:t>EDA</a:t>
            </a:r>
            <a:r>
              <a:rPr lang="zh-CN" altLang="en-US"/>
              <a:t>设计</a:t>
            </a:r>
            <a:endParaRPr lang="en-US" altLang="zh-CN"/>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a:p>
          <a:p>
            <a:endParaRPr lang="zh-CN" altLang="en-US"/>
          </a:p>
        </p:txBody>
      </p:sp>
      <p:sp>
        <p:nvSpPr>
          <p:cNvPr id="4" name="灯片编号占位符 3"/>
          <p:cNvSpPr>
            <a:spLocks noGrp="1"/>
          </p:cNvSpPr>
          <p:nvPr>
            <p:ph type="sldNum" sz="quarter" idx="5"/>
          </p:nvPr>
        </p:nvSpPr>
        <p:spPr/>
        <p:txBody>
          <a:bodyPr/>
          <a:lstStyle/>
          <a:p>
            <a:fld id="{A147ED03-CFC5-41AC-9CE5-C5527E6BC7A6}" type="slidenum">
              <a:rPr lang="zh-CN" altLang="en-US" smtClean="0"/>
              <a:t>15</a:t>
            </a:fld>
            <a:endParaRPr lang="zh-CN" altLang="en-US"/>
          </a:p>
        </p:txBody>
      </p:sp>
    </p:spTree>
    <p:extLst>
      <p:ext uri="{BB962C8B-B14F-4D97-AF65-F5344CB8AC3E}">
        <p14:creationId xmlns:p14="http://schemas.microsoft.com/office/powerpoint/2010/main" val="34474751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a:t>【</a:t>
            </a:r>
            <a:r>
              <a:rPr lang="zh-CN" altLang="en-US"/>
              <a:t>目录</a:t>
            </a:r>
            <a:r>
              <a:rPr lang="en-US" altLang="zh-CN"/>
              <a:t>】</a:t>
            </a:r>
            <a:r>
              <a:rPr lang="zh-CN" altLang="en-US"/>
              <a:t>终端系统嵌入式软件设计</a:t>
            </a:r>
            <a:endParaRPr lang="en-US" altLang="zh-CN"/>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a:p>
          <a:p>
            <a:endParaRPr lang="zh-CN" altLang="en-US"/>
          </a:p>
        </p:txBody>
      </p:sp>
      <p:sp>
        <p:nvSpPr>
          <p:cNvPr id="4" name="灯片编号占位符 3"/>
          <p:cNvSpPr>
            <a:spLocks noGrp="1"/>
          </p:cNvSpPr>
          <p:nvPr>
            <p:ph type="sldNum" sz="quarter" idx="5"/>
          </p:nvPr>
        </p:nvSpPr>
        <p:spPr/>
        <p:txBody>
          <a:bodyPr/>
          <a:lstStyle/>
          <a:p>
            <a:fld id="{A147ED03-CFC5-41AC-9CE5-C5527E6BC7A6}" type="slidenum">
              <a:rPr lang="zh-CN" altLang="en-US" smtClean="0"/>
              <a:t>16</a:t>
            </a:fld>
            <a:endParaRPr lang="zh-CN" altLang="en-US"/>
          </a:p>
        </p:txBody>
      </p:sp>
    </p:spTree>
    <p:extLst>
      <p:ext uri="{BB962C8B-B14F-4D97-AF65-F5344CB8AC3E}">
        <p14:creationId xmlns:p14="http://schemas.microsoft.com/office/powerpoint/2010/main" val="20634003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96B7AE50-1229-416C-BEFA-BCAB00C0D84F}" type="datetimeFigureOut">
              <a:rPr lang="zh-CN" altLang="en-US" smtClean="0"/>
              <a:t>2019.5.15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36B17253-12EA-484F-ABA7-FAFD8F5B01FF}" type="slidenum">
              <a:rPr lang="zh-CN" altLang="en-US" smtClean="0"/>
              <a:t>‹#›</a:t>
            </a:fld>
            <a:endParaRPr lang="zh-CN" altLang="en-US"/>
          </a:p>
        </p:txBody>
      </p:sp>
    </p:spTree>
    <p:extLst>
      <p:ext uri="{BB962C8B-B14F-4D97-AF65-F5344CB8AC3E}">
        <p14:creationId xmlns:p14="http://schemas.microsoft.com/office/powerpoint/2010/main" val="2973158312"/>
      </p:ext>
    </p:extLst>
  </p:cSld>
  <p:clrMapOvr>
    <a:masterClrMapping/>
  </p:clrMapOvr>
  <p:transition spd="slow">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96B7AE50-1229-416C-BEFA-BCAB00C0D84F}" type="datetimeFigureOut">
              <a:rPr lang="zh-CN" altLang="en-US" smtClean="0"/>
              <a:t>2019.5.15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36B17253-12EA-484F-ABA7-FAFD8F5B01FF}" type="slidenum">
              <a:rPr lang="zh-CN" altLang="en-US" smtClean="0"/>
              <a:t>‹#›</a:t>
            </a:fld>
            <a:endParaRPr lang="zh-CN" altLang="en-US"/>
          </a:p>
        </p:txBody>
      </p:sp>
    </p:spTree>
    <p:extLst>
      <p:ext uri="{BB962C8B-B14F-4D97-AF65-F5344CB8AC3E}">
        <p14:creationId xmlns:p14="http://schemas.microsoft.com/office/powerpoint/2010/main" val="3264053190"/>
      </p:ext>
    </p:extLst>
  </p:cSld>
  <p:clrMapOvr>
    <a:masterClrMapping/>
  </p:clrMapOvr>
  <p:transition spd="slow">
    <p:push dir="u"/>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96B7AE50-1229-416C-BEFA-BCAB00C0D84F}" type="datetimeFigureOut">
              <a:rPr lang="zh-CN" altLang="en-US" smtClean="0"/>
              <a:t>2019.5.15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36B17253-12EA-484F-ABA7-FAFD8F5B01FF}" type="slidenum">
              <a:rPr lang="zh-CN" altLang="en-US" smtClean="0"/>
              <a:t>‹#›</a:t>
            </a:fld>
            <a:endParaRPr lang="zh-CN" altLang="en-US"/>
          </a:p>
        </p:txBody>
      </p:sp>
    </p:spTree>
    <p:extLst>
      <p:ext uri="{BB962C8B-B14F-4D97-AF65-F5344CB8AC3E}">
        <p14:creationId xmlns:p14="http://schemas.microsoft.com/office/powerpoint/2010/main" val="1935130907"/>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96B7AE50-1229-416C-BEFA-BCAB00C0D84F}" type="datetimeFigureOut">
              <a:rPr lang="zh-CN" altLang="en-US" smtClean="0"/>
              <a:t>2019.5.15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36B17253-12EA-484F-ABA7-FAFD8F5B01FF}" type="slidenum">
              <a:rPr lang="zh-CN" altLang="en-US" smtClean="0"/>
              <a:t>‹#›</a:t>
            </a:fld>
            <a:endParaRPr lang="zh-CN" altLang="en-US"/>
          </a:p>
        </p:txBody>
      </p:sp>
    </p:spTree>
    <p:extLst>
      <p:ext uri="{BB962C8B-B14F-4D97-AF65-F5344CB8AC3E}">
        <p14:creationId xmlns:p14="http://schemas.microsoft.com/office/powerpoint/2010/main" val="1537345369"/>
      </p:ext>
    </p:extLst>
  </p:cSld>
  <p:clrMapOvr>
    <a:masterClrMapping/>
  </p:clrMapOvr>
  <p:transition spd="slow">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96B7AE50-1229-416C-BEFA-BCAB00C0D84F}" type="datetimeFigureOut">
              <a:rPr lang="zh-CN" altLang="en-US" smtClean="0"/>
              <a:t>2019.5.15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36B17253-12EA-484F-ABA7-FAFD8F5B01FF}" type="slidenum">
              <a:rPr lang="zh-CN" altLang="en-US" smtClean="0"/>
              <a:t>‹#›</a:t>
            </a:fld>
            <a:endParaRPr lang="zh-CN" altLang="en-US"/>
          </a:p>
        </p:txBody>
      </p:sp>
    </p:spTree>
    <p:extLst>
      <p:ext uri="{BB962C8B-B14F-4D97-AF65-F5344CB8AC3E}">
        <p14:creationId xmlns:p14="http://schemas.microsoft.com/office/powerpoint/2010/main" val="890629592"/>
      </p:ext>
    </p:extLst>
  </p:cSld>
  <p:clrMapOvr>
    <a:masterClrMapping/>
  </p:clrMapOvr>
  <p:transition spd="slow">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96B7AE50-1229-416C-BEFA-BCAB00C0D84F}" type="datetimeFigureOut">
              <a:rPr lang="zh-CN" altLang="en-US" smtClean="0"/>
              <a:t>2019.5.15</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36B17253-12EA-484F-ABA7-FAFD8F5B01FF}" type="slidenum">
              <a:rPr lang="zh-CN" altLang="en-US" smtClean="0"/>
              <a:t>‹#›</a:t>
            </a:fld>
            <a:endParaRPr lang="zh-CN" altLang="en-US"/>
          </a:p>
        </p:txBody>
      </p:sp>
    </p:spTree>
    <p:extLst>
      <p:ext uri="{BB962C8B-B14F-4D97-AF65-F5344CB8AC3E}">
        <p14:creationId xmlns:p14="http://schemas.microsoft.com/office/powerpoint/2010/main" val="368377451"/>
      </p:ext>
    </p:extLst>
  </p:cSld>
  <p:clrMapOvr>
    <a:masterClrMapping/>
  </p:clrMapOvr>
  <p:transition spd="slow">
    <p:push dir="u"/>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96B7AE50-1229-416C-BEFA-BCAB00C0D84F}" type="datetimeFigureOut">
              <a:rPr lang="zh-CN" altLang="en-US" smtClean="0"/>
              <a:t>2019.5.15</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36B17253-12EA-484F-ABA7-FAFD8F5B01FF}" type="slidenum">
              <a:rPr lang="zh-CN" altLang="en-US" smtClean="0"/>
              <a:t>‹#›</a:t>
            </a:fld>
            <a:endParaRPr lang="zh-CN" altLang="en-US"/>
          </a:p>
        </p:txBody>
      </p:sp>
    </p:spTree>
    <p:extLst>
      <p:ext uri="{BB962C8B-B14F-4D97-AF65-F5344CB8AC3E}">
        <p14:creationId xmlns:p14="http://schemas.microsoft.com/office/powerpoint/2010/main" val="1071391239"/>
      </p:ext>
    </p:extLst>
  </p:cSld>
  <p:clrMapOvr>
    <a:masterClrMapping/>
  </p:clrMapOvr>
  <p:transition spd="slow">
    <p:push di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96B7AE50-1229-416C-BEFA-BCAB00C0D84F}" type="datetimeFigureOut">
              <a:rPr lang="zh-CN" altLang="en-US" smtClean="0"/>
              <a:t>2019.5.15</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36B17253-12EA-484F-ABA7-FAFD8F5B01FF}" type="slidenum">
              <a:rPr lang="zh-CN" altLang="en-US" smtClean="0"/>
              <a:t>‹#›</a:t>
            </a:fld>
            <a:endParaRPr lang="zh-CN" altLang="en-US"/>
          </a:p>
        </p:txBody>
      </p:sp>
    </p:spTree>
    <p:extLst>
      <p:ext uri="{BB962C8B-B14F-4D97-AF65-F5344CB8AC3E}">
        <p14:creationId xmlns:p14="http://schemas.microsoft.com/office/powerpoint/2010/main" val="1719414864"/>
      </p:ext>
    </p:extLst>
  </p:cSld>
  <p:clrMapOvr>
    <a:masterClrMapping/>
  </p:clrMapOvr>
  <p:transition spd="slow">
    <p:push di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6B7AE50-1229-416C-BEFA-BCAB00C0D84F}" type="datetimeFigureOut">
              <a:rPr lang="zh-CN" altLang="en-US" smtClean="0"/>
              <a:t>2019.5.15</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36B17253-12EA-484F-ABA7-FAFD8F5B01FF}" type="slidenum">
              <a:rPr lang="zh-CN" altLang="en-US" smtClean="0"/>
              <a:t>‹#›</a:t>
            </a:fld>
            <a:endParaRPr lang="zh-CN" altLang="en-US"/>
          </a:p>
        </p:txBody>
      </p:sp>
    </p:spTree>
    <p:extLst>
      <p:ext uri="{BB962C8B-B14F-4D97-AF65-F5344CB8AC3E}">
        <p14:creationId xmlns:p14="http://schemas.microsoft.com/office/powerpoint/2010/main" val="1518227283"/>
      </p:ext>
    </p:extLst>
  </p:cSld>
  <p:clrMapOvr>
    <a:masterClrMapping/>
  </p:clrMapOvr>
  <p:transition spd="slow">
    <p:push dir="u"/>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96B7AE50-1229-416C-BEFA-BCAB00C0D84F}" type="datetimeFigureOut">
              <a:rPr lang="zh-CN" altLang="en-US" smtClean="0"/>
              <a:t>2019.5.15</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36B17253-12EA-484F-ABA7-FAFD8F5B01FF}" type="slidenum">
              <a:rPr lang="zh-CN" altLang="en-US" smtClean="0"/>
              <a:t>‹#›</a:t>
            </a:fld>
            <a:endParaRPr lang="zh-CN" altLang="en-US"/>
          </a:p>
        </p:txBody>
      </p:sp>
    </p:spTree>
    <p:extLst>
      <p:ext uri="{BB962C8B-B14F-4D97-AF65-F5344CB8AC3E}">
        <p14:creationId xmlns:p14="http://schemas.microsoft.com/office/powerpoint/2010/main" val="3904108379"/>
      </p:ext>
    </p:extLst>
  </p:cSld>
  <p:clrMapOvr>
    <a:masterClrMapping/>
  </p:clrMapOvr>
  <p:transition spd="slow">
    <p:push dir="u"/>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96B7AE50-1229-416C-BEFA-BCAB00C0D84F}" type="datetimeFigureOut">
              <a:rPr lang="zh-CN" altLang="en-US" smtClean="0"/>
              <a:t>2019.5.15</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36B17253-12EA-484F-ABA7-FAFD8F5B01FF}" type="slidenum">
              <a:rPr lang="zh-CN" altLang="en-US" smtClean="0"/>
              <a:t>‹#›</a:t>
            </a:fld>
            <a:endParaRPr lang="zh-CN" altLang="en-US"/>
          </a:p>
        </p:txBody>
      </p:sp>
    </p:spTree>
    <p:extLst>
      <p:ext uri="{BB962C8B-B14F-4D97-AF65-F5344CB8AC3E}">
        <p14:creationId xmlns:p14="http://schemas.microsoft.com/office/powerpoint/2010/main" val="3361592709"/>
      </p:ext>
    </p:extLst>
  </p:cSld>
  <p:clrMapOvr>
    <a:masterClrMapping/>
  </p:clrMapOvr>
  <p:transition spd="slow">
    <p:push dir="u"/>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2">
            <a:lumMod val="7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6B7AE50-1229-416C-BEFA-BCAB00C0D84F}" type="datetimeFigureOut">
              <a:rPr lang="zh-CN" altLang="en-US" smtClean="0"/>
              <a:t>2019.5.15</a:t>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6B17253-12EA-484F-ABA7-FAFD8F5B01FF}" type="slidenum">
              <a:rPr lang="zh-CN" altLang="en-US" smtClean="0"/>
              <a:t>‹#›</a:t>
            </a:fld>
            <a:endParaRPr lang="zh-CN" altLang="en-US"/>
          </a:p>
        </p:txBody>
      </p:sp>
    </p:spTree>
    <p:extLst>
      <p:ext uri="{BB962C8B-B14F-4D97-AF65-F5344CB8AC3E}">
        <p14:creationId xmlns:p14="http://schemas.microsoft.com/office/powerpoint/2010/main" val="3835301227"/>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ransition spd="slow">
    <p:push dir="u"/>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1.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themeOverride" Target="../theme/themeOverride3.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xml"/><Relationship Id="rId1" Type="http://schemas.openxmlformats.org/officeDocument/2006/relationships/themeOverride" Target="../theme/themeOverride4.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xml"/><Relationship Id="rId1" Type="http://schemas.openxmlformats.org/officeDocument/2006/relationships/themeOverride" Target="../theme/themeOverride5.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2.xml"/><Relationship Id="rId1" Type="http://schemas.openxmlformats.org/officeDocument/2006/relationships/themeOverride" Target="../theme/themeOverride6.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2.xml"/><Relationship Id="rId1" Type="http://schemas.openxmlformats.org/officeDocument/2006/relationships/themeOverride" Target="../theme/themeOverride7.xml"/></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8.xml"/></Relationships>
</file>

<file path=ppt/slides/_rels/slide2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themeOverride" Target="../theme/themeOverride9.xml"/></Relationships>
</file>

<file path=ppt/slides/_rels/slide2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themeOverride" Target="../theme/themeOverride10.xml"/></Relationships>
</file>

<file path=ppt/slides/_rels/slide2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themeOverride" Target="../theme/themeOverride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themeOverride" Target="../theme/themeOverride12.xml"/></Relationships>
</file>

<file path=ppt/slides/_rels/slide3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themeOverride" Target="../theme/themeOverride13.xml"/></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2.xml"/><Relationship Id="rId1" Type="http://schemas.openxmlformats.org/officeDocument/2006/relationships/themeOverride" Target="../theme/themeOverride14.xml"/><Relationship Id="rId4" Type="http://schemas.openxmlformats.org/officeDocument/2006/relationships/image" Target="../media/image5.png"/></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2.xml"/><Relationship Id="rId1" Type="http://schemas.openxmlformats.org/officeDocument/2006/relationships/themeOverride" Target="../theme/themeOverride15.xml"/></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2.xml"/><Relationship Id="rId1" Type="http://schemas.openxmlformats.org/officeDocument/2006/relationships/themeOverride" Target="../theme/themeOverride16.xml"/><Relationship Id="rId4" Type="http://schemas.openxmlformats.org/officeDocument/2006/relationships/image" Target="../media/image6.png"/></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17.xml"/></Relationships>
</file>

<file path=ppt/slides/_rels/slide3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18.xml"/></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2.xml"/><Relationship Id="rId1" Type="http://schemas.openxmlformats.org/officeDocument/2006/relationships/themeOverride" Target="../theme/themeOverride19.xml"/><Relationship Id="rId4" Type="http://schemas.openxmlformats.org/officeDocument/2006/relationships/image" Target="../media/image7.png"/></Relationships>
</file>

<file path=ppt/slides/_rels/slide3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2.xml"/><Relationship Id="rId1" Type="http://schemas.openxmlformats.org/officeDocument/2006/relationships/themeOverride" Target="../theme/themeOverride20.xml"/></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2.xml"/><Relationship Id="rId1" Type="http://schemas.openxmlformats.org/officeDocument/2006/relationships/themeOverride" Target="../theme/themeOverride2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8" Type="http://schemas.openxmlformats.org/officeDocument/2006/relationships/image" Target="../media/image11.gif"/><Relationship Id="rId3" Type="http://schemas.openxmlformats.org/officeDocument/2006/relationships/notesSlide" Target="../notesSlides/notesSlide24.xml"/><Relationship Id="rId7" Type="http://schemas.microsoft.com/office/2007/relationships/hdphoto" Target="../media/hdphoto2.wdp"/><Relationship Id="rId2" Type="http://schemas.openxmlformats.org/officeDocument/2006/relationships/slideLayout" Target="../slideLayouts/slideLayout2.xml"/><Relationship Id="rId1" Type="http://schemas.openxmlformats.org/officeDocument/2006/relationships/themeOverride" Target="../theme/themeOverride22.xml"/><Relationship Id="rId6" Type="http://schemas.openxmlformats.org/officeDocument/2006/relationships/image" Target="../media/image10.png"/><Relationship Id="rId5" Type="http://schemas.microsoft.com/office/2007/relationships/hdphoto" Target="../media/hdphoto1.wdp"/><Relationship Id="rId10" Type="http://schemas.microsoft.com/office/2007/relationships/hdphoto" Target="../media/hdphoto3.wdp"/><Relationship Id="rId4" Type="http://schemas.openxmlformats.org/officeDocument/2006/relationships/image" Target="../media/image9.png"/><Relationship Id="rId9" Type="http://schemas.openxmlformats.org/officeDocument/2006/relationships/image" Target="../media/image12.png"/></Relationships>
</file>

<file path=ppt/slides/_rels/slide4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23.xml"/></Relationships>
</file>

<file path=ppt/slides/_rels/slide4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24.xml"/></Relationships>
</file>

<file path=ppt/slides/_rels/slide4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slideLayout" Target="../slideLayouts/slideLayout2.xml"/><Relationship Id="rId1" Type="http://schemas.openxmlformats.org/officeDocument/2006/relationships/themeOverride" Target="../theme/themeOverride25.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4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4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slideLayout" Target="../slideLayouts/slideLayout2.xml"/><Relationship Id="rId1" Type="http://schemas.openxmlformats.org/officeDocument/2006/relationships/themeOverride" Target="../theme/themeOverride26.xml"/></Relationships>
</file>

<file path=ppt/slides/_rels/slide4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4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8.png"/><Relationship Id="rId1" Type="http://schemas.openxmlformats.org/officeDocument/2006/relationships/slideLayout" Target="../slideLayouts/slideLayout2.xml"/><Relationship Id="rId4" Type="http://schemas.microsoft.com/office/2007/relationships/hdphoto" Target="../media/hdphoto4.wdp"/></Relationships>
</file>

<file path=ppt/slides/_rels/slide48.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1.png"/><Relationship Id="rId7" Type="http://schemas.openxmlformats.org/officeDocument/2006/relationships/image" Target="../media/image24.png"/><Relationship Id="rId2" Type="http://schemas.openxmlformats.org/officeDocument/2006/relationships/image" Target="../media/image18.png"/><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2.png"/><Relationship Id="rId4" Type="http://schemas.microsoft.com/office/2007/relationships/hdphoto" Target="../media/hdphoto4.wdp"/></Relationships>
</file>

<file path=ppt/slides/_rels/slide4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8.png"/><Relationship Id="rId1" Type="http://schemas.openxmlformats.org/officeDocument/2006/relationships/slideLayout" Target="../slideLayouts/slideLayout2.xml"/><Relationship Id="rId6" Type="http://schemas.openxmlformats.org/officeDocument/2006/relationships/image" Target="../media/image27.png"/><Relationship Id="rId5" Type="http://schemas.openxmlformats.org/officeDocument/2006/relationships/image" Target="../media/image26.png"/><Relationship Id="rId4" Type="http://schemas.microsoft.com/office/2007/relationships/hdphoto" Target="../media/hdphoto4.wdp"/></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8.png"/><Relationship Id="rId1" Type="http://schemas.openxmlformats.org/officeDocument/2006/relationships/slideLayout" Target="../slideLayouts/slideLayout2.xml"/><Relationship Id="rId5" Type="http://schemas.openxmlformats.org/officeDocument/2006/relationships/image" Target="../media/image26.png"/><Relationship Id="rId4" Type="http://schemas.microsoft.com/office/2007/relationships/hdphoto" Target="../media/hdphoto4.wdp"/></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任意多边形: 形状 17">
            <a:extLst>
              <a:ext uri="{FF2B5EF4-FFF2-40B4-BE49-F238E27FC236}">
                <a16:creationId xmlns:a16="http://schemas.microsoft.com/office/drawing/2014/main" id="{C1CD9501-F429-4D40-B8BF-00A8C2217166}"/>
              </a:ext>
            </a:extLst>
          </p:cNvPr>
          <p:cNvSpPr/>
          <p:nvPr/>
        </p:nvSpPr>
        <p:spPr>
          <a:xfrm flipV="1">
            <a:off x="5726545" y="-1"/>
            <a:ext cx="6465455" cy="6858001"/>
          </a:xfrm>
          <a:custGeom>
            <a:avLst/>
            <a:gdLst>
              <a:gd name="connsiteX0" fmla="*/ 397645 w 7103239"/>
              <a:gd name="connsiteY0" fmla="*/ 0 h 6858001"/>
              <a:gd name="connsiteX1" fmla="*/ 3017740 w 7103239"/>
              <a:gd name="connsiteY1" fmla="*/ 0 h 6858001"/>
              <a:gd name="connsiteX2" fmla="*/ 3017741 w 7103239"/>
              <a:gd name="connsiteY2" fmla="*/ 1 h 6858001"/>
              <a:gd name="connsiteX3" fmla="*/ 7103239 w 7103239"/>
              <a:gd name="connsiteY3" fmla="*/ 1 h 6858001"/>
              <a:gd name="connsiteX4" fmla="*/ 7103239 w 7103239"/>
              <a:gd name="connsiteY4" fmla="*/ 6858001 h 6858001"/>
              <a:gd name="connsiteX5" fmla="*/ 2138516 w 7103239"/>
              <a:gd name="connsiteY5" fmla="*/ 6858001 h 6858001"/>
              <a:gd name="connsiteX6" fmla="*/ 2138516 w 7103239"/>
              <a:gd name="connsiteY6" fmla="*/ 6857999 h 6858001"/>
              <a:gd name="connsiteX7" fmla="*/ 397645 w 7103239"/>
              <a:gd name="connsiteY7" fmla="*/ 6857999 h 6858001"/>
              <a:gd name="connsiteX8" fmla="*/ 397645 w 7103239"/>
              <a:gd name="connsiteY8" fmla="*/ 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03239" h="6858001">
                <a:moveTo>
                  <a:pt x="397645" y="0"/>
                </a:moveTo>
                <a:lnTo>
                  <a:pt x="3017740" y="0"/>
                </a:lnTo>
                <a:lnTo>
                  <a:pt x="3017741" y="1"/>
                </a:lnTo>
                <a:lnTo>
                  <a:pt x="7103239" y="1"/>
                </a:lnTo>
                <a:lnTo>
                  <a:pt x="7103239" y="6858001"/>
                </a:lnTo>
                <a:lnTo>
                  <a:pt x="2138516" y="6858001"/>
                </a:lnTo>
                <a:lnTo>
                  <a:pt x="2138516" y="6857999"/>
                </a:lnTo>
                <a:lnTo>
                  <a:pt x="397645" y="6857999"/>
                </a:lnTo>
                <a:cubicBezTo>
                  <a:pt x="-979839" y="4571999"/>
                  <a:pt x="1775130" y="2286000"/>
                  <a:pt x="397645" y="0"/>
                </a:cubicBezTo>
                <a:close/>
              </a:path>
            </a:pathLst>
          </a:custGeom>
          <a:solidFill>
            <a:schemeClr val="bg1"/>
          </a:solidFill>
          <a:ln>
            <a:noFill/>
          </a:ln>
          <a:effectLst>
            <a:outerShdw blurRad="50800" dist="381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形状 9">
            <a:extLst>
              <a:ext uri="{FF2B5EF4-FFF2-40B4-BE49-F238E27FC236}">
                <a16:creationId xmlns:a16="http://schemas.microsoft.com/office/drawing/2014/main" id="{020A0C5F-DF26-418F-A521-E5B877740C9B}"/>
              </a:ext>
            </a:extLst>
          </p:cNvPr>
          <p:cNvSpPr/>
          <p:nvPr/>
        </p:nvSpPr>
        <p:spPr>
          <a:xfrm flipV="1">
            <a:off x="5803900" y="-1"/>
            <a:ext cx="6388100" cy="6858001"/>
          </a:xfrm>
          <a:custGeom>
            <a:avLst/>
            <a:gdLst>
              <a:gd name="connsiteX0" fmla="*/ 397645 w 7103239"/>
              <a:gd name="connsiteY0" fmla="*/ 0 h 6858001"/>
              <a:gd name="connsiteX1" fmla="*/ 3017740 w 7103239"/>
              <a:gd name="connsiteY1" fmla="*/ 0 h 6858001"/>
              <a:gd name="connsiteX2" fmla="*/ 3017741 w 7103239"/>
              <a:gd name="connsiteY2" fmla="*/ 1 h 6858001"/>
              <a:gd name="connsiteX3" fmla="*/ 7103239 w 7103239"/>
              <a:gd name="connsiteY3" fmla="*/ 1 h 6858001"/>
              <a:gd name="connsiteX4" fmla="*/ 7103239 w 7103239"/>
              <a:gd name="connsiteY4" fmla="*/ 6858001 h 6858001"/>
              <a:gd name="connsiteX5" fmla="*/ 2138516 w 7103239"/>
              <a:gd name="connsiteY5" fmla="*/ 6858001 h 6858001"/>
              <a:gd name="connsiteX6" fmla="*/ 2138516 w 7103239"/>
              <a:gd name="connsiteY6" fmla="*/ 6857999 h 6858001"/>
              <a:gd name="connsiteX7" fmla="*/ 397645 w 7103239"/>
              <a:gd name="connsiteY7" fmla="*/ 6857999 h 6858001"/>
              <a:gd name="connsiteX8" fmla="*/ 397645 w 7103239"/>
              <a:gd name="connsiteY8" fmla="*/ 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03239" h="6858001">
                <a:moveTo>
                  <a:pt x="397645" y="0"/>
                </a:moveTo>
                <a:lnTo>
                  <a:pt x="3017740" y="0"/>
                </a:lnTo>
                <a:lnTo>
                  <a:pt x="3017741" y="1"/>
                </a:lnTo>
                <a:lnTo>
                  <a:pt x="7103239" y="1"/>
                </a:lnTo>
                <a:lnTo>
                  <a:pt x="7103239" y="6858001"/>
                </a:lnTo>
                <a:lnTo>
                  <a:pt x="2138516" y="6858001"/>
                </a:lnTo>
                <a:lnTo>
                  <a:pt x="2138516" y="6857999"/>
                </a:lnTo>
                <a:lnTo>
                  <a:pt x="397645" y="6857999"/>
                </a:lnTo>
                <a:cubicBezTo>
                  <a:pt x="-979839" y="4571999"/>
                  <a:pt x="1775130" y="2286000"/>
                  <a:pt x="397645" y="0"/>
                </a:cubicBezTo>
                <a:close/>
              </a:path>
            </a:pathLst>
          </a:custGeom>
          <a:gradFill flip="none" rotWithShape="1">
            <a:gsLst>
              <a:gs pos="100000">
                <a:srgbClr val="37BBEF"/>
              </a:gs>
              <a:gs pos="0">
                <a:srgbClr val="4876E6"/>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圆: 空心 12">
            <a:extLst>
              <a:ext uri="{FF2B5EF4-FFF2-40B4-BE49-F238E27FC236}">
                <a16:creationId xmlns:a16="http://schemas.microsoft.com/office/drawing/2014/main" id="{1D8A258B-7619-4770-8036-5C0E9F9628DD}"/>
              </a:ext>
            </a:extLst>
          </p:cNvPr>
          <p:cNvSpPr/>
          <p:nvPr/>
        </p:nvSpPr>
        <p:spPr>
          <a:xfrm>
            <a:off x="1504950" y="2108199"/>
            <a:ext cx="2641600" cy="2641600"/>
          </a:xfrm>
          <a:prstGeom prst="donut">
            <a:avLst>
              <a:gd name="adj" fmla="val 4081"/>
            </a:avLst>
          </a:prstGeom>
          <a:gradFill flip="none" rotWithShape="1">
            <a:gsLst>
              <a:gs pos="100000">
                <a:srgbClr val="8D54E9"/>
              </a:gs>
              <a:gs pos="0">
                <a:srgbClr val="4876E6"/>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Tree>
    <p:extLst>
      <p:ext uri="{BB962C8B-B14F-4D97-AF65-F5344CB8AC3E}">
        <p14:creationId xmlns:p14="http://schemas.microsoft.com/office/powerpoint/2010/main" val="735706074"/>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a:extLst>
              <a:ext uri="{FF2B5EF4-FFF2-40B4-BE49-F238E27FC236}">
                <a16:creationId xmlns:a16="http://schemas.microsoft.com/office/drawing/2014/main" id="{3EE64436-6849-4B9F-82BB-2EB8267B3CC9}"/>
              </a:ext>
            </a:extLst>
          </p:cNvPr>
          <p:cNvSpPr/>
          <p:nvPr/>
        </p:nvSpPr>
        <p:spPr>
          <a:xfrm>
            <a:off x="1524000" y="4862457"/>
            <a:ext cx="9144000" cy="1995544"/>
          </a:xfrm>
          <a:prstGeom prst="rect">
            <a:avLst/>
          </a:prstGeom>
          <a:gradFill>
            <a:gsLst>
              <a:gs pos="0">
                <a:schemeClr val="bg1">
                  <a:alpha val="57000"/>
                </a:schemeClr>
              </a:gs>
              <a:gs pos="88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任意多边形: 形状 17">
            <a:extLst>
              <a:ext uri="{FF2B5EF4-FFF2-40B4-BE49-F238E27FC236}">
                <a16:creationId xmlns:a16="http://schemas.microsoft.com/office/drawing/2014/main" id="{2EB4C110-2E54-4A66-848B-6E3B2CA68988}"/>
              </a:ext>
            </a:extLst>
          </p:cNvPr>
          <p:cNvSpPr/>
          <p:nvPr/>
        </p:nvSpPr>
        <p:spPr>
          <a:xfrm>
            <a:off x="1524001" y="1312429"/>
            <a:ext cx="9143999" cy="3550024"/>
          </a:xfrm>
          <a:custGeom>
            <a:avLst/>
            <a:gdLst>
              <a:gd name="connsiteX0" fmla="*/ 5212312 w 9143999"/>
              <a:gd name="connsiteY0" fmla="*/ 3052830 h 3550024"/>
              <a:gd name="connsiteX1" fmla="*/ 5212312 w 9143999"/>
              <a:gd name="connsiteY1" fmla="*/ 3068792 h 3550024"/>
              <a:gd name="connsiteX2" fmla="*/ 5225148 w 9143999"/>
              <a:gd name="connsiteY2" fmla="*/ 3068792 h 3550024"/>
              <a:gd name="connsiteX3" fmla="*/ 5225148 w 9143999"/>
              <a:gd name="connsiteY3" fmla="*/ 3052830 h 3550024"/>
              <a:gd name="connsiteX4" fmla="*/ 2773912 w 9143999"/>
              <a:gd name="connsiteY4" fmla="*/ 3052830 h 3550024"/>
              <a:gd name="connsiteX5" fmla="*/ 2773912 w 9143999"/>
              <a:gd name="connsiteY5" fmla="*/ 3068792 h 3550024"/>
              <a:gd name="connsiteX6" fmla="*/ 2786748 w 9143999"/>
              <a:gd name="connsiteY6" fmla="*/ 3068792 h 3550024"/>
              <a:gd name="connsiteX7" fmla="*/ 2786748 w 9143999"/>
              <a:gd name="connsiteY7" fmla="*/ 3052830 h 3550024"/>
              <a:gd name="connsiteX8" fmla="*/ 3695902 w 9143999"/>
              <a:gd name="connsiteY8" fmla="*/ 3032962 h 3550024"/>
              <a:gd name="connsiteX9" fmla="*/ 3735193 w 9143999"/>
              <a:gd name="connsiteY9" fmla="*/ 3032962 h 3550024"/>
              <a:gd name="connsiteX10" fmla="*/ 3735193 w 9143999"/>
              <a:gd name="connsiteY10" fmla="*/ 3061760 h 3550024"/>
              <a:gd name="connsiteX11" fmla="*/ 3695902 w 9143999"/>
              <a:gd name="connsiteY11" fmla="*/ 3061760 h 3550024"/>
              <a:gd name="connsiteX12" fmla="*/ 3647124 w 9143999"/>
              <a:gd name="connsiteY12" fmla="*/ 3032962 h 3550024"/>
              <a:gd name="connsiteX13" fmla="*/ 3687419 w 9143999"/>
              <a:gd name="connsiteY13" fmla="*/ 3032962 h 3550024"/>
              <a:gd name="connsiteX14" fmla="*/ 3687419 w 9143999"/>
              <a:gd name="connsiteY14" fmla="*/ 3061760 h 3550024"/>
              <a:gd name="connsiteX15" fmla="*/ 3647124 w 9143999"/>
              <a:gd name="connsiteY15" fmla="*/ 3061760 h 3550024"/>
              <a:gd name="connsiteX16" fmla="*/ 5783812 w 9143999"/>
              <a:gd name="connsiteY16" fmla="*/ 3027380 h 3550024"/>
              <a:gd name="connsiteX17" fmla="*/ 5783812 w 9143999"/>
              <a:gd name="connsiteY17" fmla="*/ 3037761 h 3550024"/>
              <a:gd name="connsiteX18" fmla="*/ 5798211 w 9143999"/>
              <a:gd name="connsiteY18" fmla="*/ 3036533 h 3550024"/>
              <a:gd name="connsiteX19" fmla="*/ 5909497 w 9143999"/>
              <a:gd name="connsiteY19" fmla="*/ 3036533 h 3550024"/>
              <a:gd name="connsiteX20" fmla="*/ 5924454 w 9143999"/>
              <a:gd name="connsiteY20" fmla="*/ 3037761 h 3550024"/>
              <a:gd name="connsiteX21" fmla="*/ 5924454 w 9143999"/>
              <a:gd name="connsiteY21" fmla="*/ 3027380 h 3550024"/>
              <a:gd name="connsiteX22" fmla="*/ 5909497 w 9143999"/>
              <a:gd name="connsiteY22" fmla="*/ 3028608 h 3550024"/>
              <a:gd name="connsiteX23" fmla="*/ 5798211 w 9143999"/>
              <a:gd name="connsiteY23" fmla="*/ 3028608 h 3550024"/>
              <a:gd name="connsiteX24" fmla="*/ 5783812 w 9143999"/>
              <a:gd name="connsiteY24" fmla="*/ 3027380 h 3550024"/>
              <a:gd name="connsiteX25" fmla="*/ 2367053 w 9143999"/>
              <a:gd name="connsiteY25" fmla="*/ 3026934 h 3550024"/>
              <a:gd name="connsiteX26" fmla="*/ 2359686 w 9143999"/>
              <a:gd name="connsiteY26" fmla="*/ 3034971 h 3550024"/>
              <a:gd name="connsiteX27" fmla="*/ 2395293 w 9143999"/>
              <a:gd name="connsiteY27" fmla="*/ 3069462 h 3550024"/>
              <a:gd name="connsiteX28" fmla="*/ 2403999 w 9143999"/>
              <a:gd name="connsiteY28" fmla="*/ 3061983 h 3550024"/>
              <a:gd name="connsiteX29" fmla="*/ 2367053 w 9143999"/>
              <a:gd name="connsiteY29" fmla="*/ 3026934 h 3550024"/>
              <a:gd name="connsiteX30" fmla="*/ 6325174 w 9143999"/>
              <a:gd name="connsiteY30" fmla="*/ 3026488 h 3550024"/>
              <a:gd name="connsiteX31" fmla="*/ 6413578 w 9143999"/>
              <a:gd name="connsiteY31" fmla="*/ 3026488 h 3550024"/>
              <a:gd name="connsiteX32" fmla="*/ 6413578 w 9143999"/>
              <a:gd name="connsiteY32" fmla="*/ 3063992 h 3550024"/>
              <a:gd name="connsiteX33" fmla="*/ 6325174 w 9143999"/>
              <a:gd name="connsiteY33" fmla="*/ 3063992 h 3550024"/>
              <a:gd name="connsiteX34" fmla="*/ 6315575 w 9143999"/>
              <a:gd name="connsiteY34" fmla="*/ 3017335 h 3550024"/>
              <a:gd name="connsiteX35" fmla="*/ 6316691 w 9143999"/>
              <a:gd name="connsiteY35" fmla="*/ 3031734 h 3550024"/>
              <a:gd name="connsiteX36" fmla="*/ 6316691 w 9143999"/>
              <a:gd name="connsiteY36" fmla="*/ 3078168 h 3550024"/>
              <a:gd name="connsiteX37" fmla="*/ 6315575 w 9143999"/>
              <a:gd name="connsiteY37" fmla="*/ 3093237 h 3550024"/>
              <a:gd name="connsiteX38" fmla="*/ 6326290 w 9143999"/>
              <a:gd name="connsiteY38" fmla="*/ 3093237 h 3550024"/>
              <a:gd name="connsiteX39" fmla="*/ 6325174 w 9143999"/>
              <a:gd name="connsiteY39" fmla="*/ 3078168 h 3550024"/>
              <a:gd name="connsiteX40" fmla="*/ 6325174 w 9143999"/>
              <a:gd name="connsiteY40" fmla="*/ 3071582 h 3550024"/>
              <a:gd name="connsiteX41" fmla="*/ 6413578 w 9143999"/>
              <a:gd name="connsiteY41" fmla="*/ 3071582 h 3550024"/>
              <a:gd name="connsiteX42" fmla="*/ 6413578 w 9143999"/>
              <a:gd name="connsiteY42" fmla="*/ 3078168 h 3550024"/>
              <a:gd name="connsiteX43" fmla="*/ 6412462 w 9143999"/>
              <a:gd name="connsiteY43" fmla="*/ 3092121 h 3550024"/>
              <a:gd name="connsiteX44" fmla="*/ 6423178 w 9143999"/>
              <a:gd name="connsiteY44" fmla="*/ 3092121 h 3550024"/>
              <a:gd name="connsiteX45" fmla="*/ 6422061 w 9143999"/>
              <a:gd name="connsiteY45" fmla="*/ 3078168 h 3550024"/>
              <a:gd name="connsiteX46" fmla="*/ 6422061 w 9143999"/>
              <a:gd name="connsiteY46" fmla="*/ 3031734 h 3550024"/>
              <a:gd name="connsiteX47" fmla="*/ 6423178 w 9143999"/>
              <a:gd name="connsiteY47" fmla="*/ 3017335 h 3550024"/>
              <a:gd name="connsiteX48" fmla="*/ 6409002 w 9143999"/>
              <a:gd name="connsiteY48" fmla="*/ 3018451 h 3550024"/>
              <a:gd name="connsiteX49" fmla="*/ 6328969 w 9143999"/>
              <a:gd name="connsiteY49" fmla="*/ 3018451 h 3550024"/>
              <a:gd name="connsiteX50" fmla="*/ 6315575 w 9143999"/>
              <a:gd name="connsiteY50" fmla="*/ 3017335 h 3550024"/>
              <a:gd name="connsiteX51" fmla="*/ 4191723 w 9143999"/>
              <a:gd name="connsiteY51" fmla="*/ 3002489 h 3550024"/>
              <a:gd name="connsiteX52" fmla="*/ 4253449 w 9143999"/>
              <a:gd name="connsiteY52" fmla="*/ 3002489 h 3550024"/>
              <a:gd name="connsiteX53" fmla="*/ 4221414 w 9143999"/>
              <a:gd name="connsiteY53" fmla="*/ 3046356 h 3550024"/>
              <a:gd name="connsiteX54" fmla="*/ 4191723 w 9143999"/>
              <a:gd name="connsiteY54" fmla="*/ 3002489 h 3550024"/>
              <a:gd name="connsiteX55" fmla="*/ 3695902 w 9143999"/>
              <a:gd name="connsiteY55" fmla="*/ 2997020 h 3550024"/>
              <a:gd name="connsiteX56" fmla="*/ 3735193 w 9143999"/>
              <a:gd name="connsiteY56" fmla="*/ 2997020 h 3550024"/>
              <a:gd name="connsiteX57" fmla="*/ 3735193 w 9143999"/>
              <a:gd name="connsiteY57" fmla="*/ 3024925 h 3550024"/>
              <a:gd name="connsiteX58" fmla="*/ 3695902 w 9143999"/>
              <a:gd name="connsiteY58" fmla="*/ 3024925 h 3550024"/>
              <a:gd name="connsiteX59" fmla="*/ 3647124 w 9143999"/>
              <a:gd name="connsiteY59" fmla="*/ 2997020 h 3550024"/>
              <a:gd name="connsiteX60" fmla="*/ 3687419 w 9143999"/>
              <a:gd name="connsiteY60" fmla="*/ 2997020 h 3550024"/>
              <a:gd name="connsiteX61" fmla="*/ 3687419 w 9143999"/>
              <a:gd name="connsiteY61" fmla="*/ 3024925 h 3550024"/>
              <a:gd name="connsiteX62" fmla="*/ 3647124 w 9143999"/>
              <a:gd name="connsiteY62" fmla="*/ 3024925 h 3550024"/>
              <a:gd name="connsiteX63" fmla="*/ 4171296 w 9143999"/>
              <a:gd name="connsiteY63" fmla="*/ 2993336 h 3550024"/>
              <a:gd name="connsiteX64" fmla="*/ 4171296 w 9143999"/>
              <a:gd name="connsiteY64" fmla="*/ 3003605 h 3550024"/>
              <a:gd name="connsiteX65" fmla="*/ 4181900 w 9143999"/>
              <a:gd name="connsiteY65" fmla="*/ 3002489 h 3550024"/>
              <a:gd name="connsiteX66" fmla="*/ 4214494 w 9143999"/>
              <a:gd name="connsiteY66" fmla="*/ 3052160 h 3550024"/>
              <a:gd name="connsiteX67" fmla="*/ 4144619 w 9143999"/>
              <a:gd name="connsiteY67" fmla="*/ 3079954 h 3550024"/>
              <a:gd name="connsiteX68" fmla="*/ 4154888 w 9143999"/>
              <a:gd name="connsiteY68" fmla="*/ 3090781 h 3550024"/>
              <a:gd name="connsiteX69" fmla="*/ 4221191 w 9143999"/>
              <a:gd name="connsiteY69" fmla="*/ 3058300 h 3550024"/>
              <a:gd name="connsiteX70" fmla="*/ 4279904 w 9143999"/>
              <a:gd name="connsiteY70" fmla="*/ 3091674 h 3550024"/>
              <a:gd name="connsiteX71" fmla="*/ 4288387 w 9143999"/>
              <a:gd name="connsiteY71" fmla="*/ 3080512 h 3550024"/>
              <a:gd name="connsiteX72" fmla="*/ 4227777 w 9143999"/>
              <a:gd name="connsiteY72" fmla="*/ 3052384 h 3550024"/>
              <a:gd name="connsiteX73" fmla="*/ 4267179 w 9143999"/>
              <a:gd name="connsiteY73" fmla="*/ 2993336 h 3550024"/>
              <a:gd name="connsiteX74" fmla="*/ 4251998 w 9143999"/>
              <a:gd name="connsiteY74" fmla="*/ 2994452 h 3550024"/>
              <a:gd name="connsiteX75" fmla="*/ 4183686 w 9143999"/>
              <a:gd name="connsiteY75" fmla="*/ 2994452 h 3550024"/>
              <a:gd name="connsiteX76" fmla="*/ 4171296 w 9143999"/>
              <a:gd name="connsiteY76" fmla="*/ 2993336 h 3550024"/>
              <a:gd name="connsiteX77" fmla="*/ 2459364 w 9143999"/>
              <a:gd name="connsiteY77" fmla="*/ 2989206 h 3550024"/>
              <a:gd name="connsiteX78" fmla="*/ 2460480 w 9143999"/>
              <a:gd name="connsiteY78" fmla="*/ 3004833 h 3550024"/>
              <a:gd name="connsiteX79" fmla="*/ 2460480 w 9143999"/>
              <a:gd name="connsiteY79" fmla="*/ 3010972 h 3550024"/>
              <a:gd name="connsiteX80" fmla="*/ 2326758 w 9143999"/>
              <a:gd name="connsiteY80" fmla="*/ 3010972 h 3550024"/>
              <a:gd name="connsiteX81" fmla="*/ 2311912 w 9143999"/>
              <a:gd name="connsiteY81" fmla="*/ 3009856 h 3550024"/>
              <a:gd name="connsiteX82" fmla="*/ 2311912 w 9143999"/>
              <a:gd name="connsiteY82" fmla="*/ 3020348 h 3550024"/>
              <a:gd name="connsiteX83" fmla="*/ 2326758 w 9143999"/>
              <a:gd name="connsiteY83" fmla="*/ 3019232 h 3550024"/>
              <a:gd name="connsiteX84" fmla="*/ 2460480 w 9143999"/>
              <a:gd name="connsiteY84" fmla="*/ 3019232 h 3550024"/>
              <a:gd name="connsiteX85" fmla="*/ 2460480 w 9143999"/>
              <a:gd name="connsiteY85" fmla="*/ 3067676 h 3550024"/>
              <a:gd name="connsiteX86" fmla="*/ 2444965 w 9143999"/>
              <a:gd name="connsiteY86" fmla="*/ 3080177 h 3550024"/>
              <a:gd name="connsiteX87" fmla="*/ 2423198 w 9143999"/>
              <a:gd name="connsiteY87" fmla="*/ 3078838 h 3550024"/>
              <a:gd name="connsiteX88" fmla="*/ 2427552 w 9143999"/>
              <a:gd name="connsiteY88" fmla="*/ 3090558 h 3550024"/>
              <a:gd name="connsiteX89" fmla="*/ 2461150 w 9143999"/>
              <a:gd name="connsiteY89" fmla="*/ 3085535 h 3550024"/>
              <a:gd name="connsiteX90" fmla="*/ 2468963 w 9143999"/>
              <a:gd name="connsiteY90" fmla="*/ 3069685 h 3550024"/>
              <a:gd name="connsiteX91" fmla="*/ 2468963 w 9143999"/>
              <a:gd name="connsiteY91" fmla="*/ 3019232 h 3550024"/>
              <a:gd name="connsiteX92" fmla="*/ 2497315 w 9143999"/>
              <a:gd name="connsiteY92" fmla="*/ 3019232 h 3550024"/>
              <a:gd name="connsiteX93" fmla="*/ 2512384 w 9143999"/>
              <a:gd name="connsiteY93" fmla="*/ 3020348 h 3550024"/>
              <a:gd name="connsiteX94" fmla="*/ 2512384 w 9143999"/>
              <a:gd name="connsiteY94" fmla="*/ 3009856 h 3550024"/>
              <a:gd name="connsiteX95" fmla="*/ 2497315 w 9143999"/>
              <a:gd name="connsiteY95" fmla="*/ 3010972 h 3550024"/>
              <a:gd name="connsiteX96" fmla="*/ 2468963 w 9143999"/>
              <a:gd name="connsiteY96" fmla="*/ 3010972 h 3550024"/>
              <a:gd name="connsiteX97" fmla="*/ 2468963 w 9143999"/>
              <a:gd name="connsiteY97" fmla="*/ 3004833 h 3550024"/>
              <a:gd name="connsiteX98" fmla="*/ 2470079 w 9143999"/>
              <a:gd name="connsiteY98" fmla="*/ 2989206 h 3550024"/>
              <a:gd name="connsiteX99" fmla="*/ 3637524 w 9143999"/>
              <a:gd name="connsiteY99" fmla="*/ 2987867 h 3550024"/>
              <a:gd name="connsiteX100" fmla="*/ 3638752 w 9143999"/>
              <a:gd name="connsiteY100" fmla="*/ 3003605 h 3550024"/>
              <a:gd name="connsiteX101" fmla="*/ 3638752 w 9143999"/>
              <a:gd name="connsiteY101" fmla="*/ 3072252 h 3550024"/>
              <a:gd name="connsiteX102" fmla="*/ 3637524 w 9143999"/>
              <a:gd name="connsiteY102" fmla="*/ 3088214 h 3550024"/>
              <a:gd name="connsiteX103" fmla="*/ 3648351 w 9143999"/>
              <a:gd name="connsiteY103" fmla="*/ 3088214 h 3550024"/>
              <a:gd name="connsiteX104" fmla="*/ 3647124 w 9143999"/>
              <a:gd name="connsiteY104" fmla="*/ 3072029 h 3550024"/>
              <a:gd name="connsiteX105" fmla="*/ 3647124 w 9143999"/>
              <a:gd name="connsiteY105" fmla="*/ 3069238 h 3550024"/>
              <a:gd name="connsiteX106" fmla="*/ 3735193 w 9143999"/>
              <a:gd name="connsiteY106" fmla="*/ 3069238 h 3550024"/>
              <a:gd name="connsiteX107" fmla="*/ 3735193 w 9143999"/>
              <a:gd name="connsiteY107" fmla="*/ 3070355 h 3550024"/>
              <a:gd name="connsiteX108" fmla="*/ 3734076 w 9143999"/>
              <a:gd name="connsiteY108" fmla="*/ 3085758 h 3550024"/>
              <a:gd name="connsiteX109" fmla="*/ 3744792 w 9143999"/>
              <a:gd name="connsiteY109" fmla="*/ 3085758 h 3550024"/>
              <a:gd name="connsiteX110" fmla="*/ 3743676 w 9143999"/>
              <a:gd name="connsiteY110" fmla="*/ 3070355 h 3550024"/>
              <a:gd name="connsiteX111" fmla="*/ 3743676 w 9143999"/>
              <a:gd name="connsiteY111" fmla="*/ 3002489 h 3550024"/>
              <a:gd name="connsiteX112" fmla="*/ 3744792 w 9143999"/>
              <a:gd name="connsiteY112" fmla="*/ 2987867 h 3550024"/>
              <a:gd name="connsiteX113" fmla="*/ 3730170 w 9143999"/>
              <a:gd name="connsiteY113" fmla="*/ 2988983 h 3550024"/>
              <a:gd name="connsiteX114" fmla="*/ 3652370 w 9143999"/>
              <a:gd name="connsiteY114" fmla="*/ 2988983 h 3550024"/>
              <a:gd name="connsiteX115" fmla="*/ 3637524 w 9143999"/>
              <a:gd name="connsiteY115" fmla="*/ 2987867 h 3550024"/>
              <a:gd name="connsiteX116" fmla="*/ 3235688 w 9143999"/>
              <a:gd name="connsiteY116" fmla="*/ 2986974 h 3550024"/>
              <a:gd name="connsiteX117" fmla="*/ 3228098 w 9143999"/>
              <a:gd name="connsiteY117" fmla="*/ 2993559 h 3550024"/>
              <a:gd name="connsiteX118" fmla="*/ 3250311 w 9143999"/>
              <a:gd name="connsiteY118" fmla="*/ 3023027 h 3550024"/>
              <a:gd name="connsiteX119" fmla="*/ 3258347 w 9143999"/>
              <a:gd name="connsiteY119" fmla="*/ 3016442 h 3550024"/>
              <a:gd name="connsiteX120" fmla="*/ 3235688 w 9143999"/>
              <a:gd name="connsiteY120" fmla="*/ 2986974 h 3550024"/>
              <a:gd name="connsiteX121" fmla="*/ 6135865 w 9143999"/>
              <a:gd name="connsiteY121" fmla="*/ 2984630 h 3550024"/>
              <a:gd name="connsiteX122" fmla="*/ 6182076 w 9143999"/>
              <a:gd name="connsiteY122" fmla="*/ 2984630 h 3550024"/>
              <a:gd name="connsiteX123" fmla="*/ 6182076 w 9143999"/>
              <a:gd name="connsiteY123" fmla="*/ 3010749 h 3550024"/>
              <a:gd name="connsiteX124" fmla="*/ 6135865 w 9143999"/>
              <a:gd name="connsiteY124" fmla="*/ 3010749 h 3550024"/>
              <a:gd name="connsiteX125" fmla="*/ 6081728 w 9143999"/>
              <a:gd name="connsiteY125" fmla="*/ 2984630 h 3550024"/>
              <a:gd name="connsiteX126" fmla="*/ 6127381 w 9143999"/>
              <a:gd name="connsiteY126" fmla="*/ 2984630 h 3550024"/>
              <a:gd name="connsiteX127" fmla="*/ 6127381 w 9143999"/>
              <a:gd name="connsiteY127" fmla="*/ 3010749 h 3550024"/>
              <a:gd name="connsiteX128" fmla="*/ 6081728 w 9143999"/>
              <a:gd name="connsiteY128" fmla="*/ 3010749 h 3550024"/>
              <a:gd name="connsiteX129" fmla="*/ 6313900 w 9143999"/>
              <a:gd name="connsiteY129" fmla="*/ 2983290 h 3550024"/>
              <a:gd name="connsiteX130" fmla="*/ 6313900 w 9143999"/>
              <a:gd name="connsiteY130" fmla="*/ 2993559 h 3550024"/>
              <a:gd name="connsiteX131" fmla="*/ 6327406 w 9143999"/>
              <a:gd name="connsiteY131" fmla="*/ 2992443 h 3550024"/>
              <a:gd name="connsiteX132" fmla="*/ 6409002 w 9143999"/>
              <a:gd name="connsiteY132" fmla="*/ 2992443 h 3550024"/>
              <a:gd name="connsiteX133" fmla="*/ 6423401 w 9143999"/>
              <a:gd name="connsiteY133" fmla="*/ 2993559 h 3550024"/>
              <a:gd name="connsiteX134" fmla="*/ 6423401 w 9143999"/>
              <a:gd name="connsiteY134" fmla="*/ 2983290 h 3550024"/>
              <a:gd name="connsiteX135" fmla="*/ 6409002 w 9143999"/>
              <a:gd name="connsiteY135" fmla="*/ 2984406 h 3550024"/>
              <a:gd name="connsiteX136" fmla="*/ 6327853 w 9143999"/>
              <a:gd name="connsiteY136" fmla="*/ 2984406 h 3550024"/>
              <a:gd name="connsiteX137" fmla="*/ 6313900 w 9143999"/>
              <a:gd name="connsiteY137" fmla="*/ 2983290 h 3550024"/>
              <a:gd name="connsiteX138" fmla="*/ 5422159 w 9143999"/>
              <a:gd name="connsiteY138" fmla="*/ 2978714 h 3550024"/>
              <a:gd name="connsiteX139" fmla="*/ 5487346 w 9143999"/>
              <a:gd name="connsiteY139" fmla="*/ 2978714 h 3550024"/>
              <a:gd name="connsiteX140" fmla="*/ 5487346 w 9143999"/>
              <a:gd name="connsiteY140" fmla="*/ 3023027 h 3550024"/>
              <a:gd name="connsiteX141" fmla="*/ 5422159 w 9143999"/>
              <a:gd name="connsiteY141" fmla="*/ 3023027 h 3550024"/>
              <a:gd name="connsiteX142" fmla="*/ 5356526 w 9143999"/>
              <a:gd name="connsiteY142" fmla="*/ 2978714 h 3550024"/>
              <a:gd name="connsiteX143" fmla="*/ 5413676 w 9143999"/>
              <a:gd name="connsiteY143" fmla="*/ 2978714 h 3550024"/>
              <a:gd name="connsiteX144" fmla="*/ 5413676 w 9143999"/>
              <a:gd name="connsiteY144" fmla="*/ 3023027 h 3550024"/>
              <a:gd name="connsiteX145" fmla="*/ 5356526 w 9143999"/>
              <a:gd name="connsiteY145" fmla="*/ 3023027 h 3550024"/>
              <a:gd name="connsiteX146" fmla="*/ 6774337 w 9143999"/>
              <a:gd name="connsiteY146" fmla="*/ 2971235 h 3550024"/>
              <a:gd name="connsiteX147" fmla="*/ 6774337 w 9143999"/>
              <a:gd name="connsiteY147" fmla="*/ 2981504 h 3550024"/>
              <a:gd name="connsiteX148" fmla="*/ 6788513 w 9143999"/>
              <a:gd name="connsiteY148" fmla="*/ 2980276 h 3550024"/>
              <a:gd name="connsiteX149" fmla="*/ 6823897 w 9143999"/>
              <a:gd name="connsiteY149" fmla="*/ 2980276 h 3550024"/>
              <a:gd name="connsiteX150" fmla="*/ 6823897 w 9143999"/>
              <a:gd name="connsiteY150" fmla="*/ 3014879 h 3550024"/>
              <a:gd name="connsiteX151" fmla="*/ 6793760 w 9143999"/>
              <a:gd name="connsiteY151" fmla="*/ 3014879 h 3550024"/>
              <a:gd name="connsiteX152" fmla="*/ 6779807 w 9143999"/>
              <a:gd name="connsiteY152" fmla="*/ 3013651 h 3550024"/>
              <a:gd name="connsiteX153" fmla="*/ 6779807 w 9143999"/>
              <a:gd name="connsiteY153" fmla="*/ 3024032 h 3550024"/>
              <a:gd name="connsiteX154" fmla="*/ 6793760 w 9143999"/>
              <a:gd name="connsiteY154" fmla="*/ 3022804 h 3550024"/>
              <a:gd name="connsiteX155" fmla="*/ 6823897 w 9143999"/>
              <a:gd name="connsiteY155" fmla="*/ 3022804 h 3550024"/>
              <a:gd name="connsiteX156" fmla="*/ 6823897 w 9143999"/>
              <a:gd name="connsiteY156" fmla="*/ 3064885 h 3550024"/>
              <a:gd name="connsiteX157" fmla="*/ 6775454 w 9143999"/>
              <a:gd name="connsiteY157" fmla="*/ 3064885 h 3550024"/>
              <a:gd name="connsiteX158" fmla="*/ 6761501 w 9143999"/>
              <a:gd name="connsiteY158" fmla="*/ 3063769 h 3550024"/>
              <a:gd name="connsiteX159" fmla="*/ 6761501 w 9143999"/>
              <a:gd name="connsiteY159" fmla="*/ 3073592 h 3550024"/>
              <a:gd name="connsiteX160" fmla="*/ 6775454 w 9143999"/>
              <a:gd name="connsiteY160" fmla="*/ 3072475 h 3550024"/>
              <a:gd name="connsiteX161" fmla="*/ 6878815 w 9143999"/>
              <a:gd name="connsiteY161" fmla="*/ 3072475 h 3550024"/>
              <a:gd name="connsiteX162" fmla="*/ 6893213 w 9143999"/>
              <a:gd name="connsiteY162" fmla="*/ 3073592 h 3550024"/>
              <a:gd name="connsiteX163" fmla="*/ 6893213 w 9143999"/>
              <a:gd name="connsiteY163" fmla="*/ 3063769 h 3550024"/>
              <a:gd name="connsiteX164" fmla="*/ 6878815 w 9143999"/>
              <a:gd name="connsiteY164" fmla="*/ 3064885 h 3550024"/>
              <a:gd name="connsiteX165" fmla="*/ 6832380 w 9143999"/>
              <a:gd name="connsiteY165" fmla="*/ 3064885 h 3550024"/>
              <a:gd name="connsiteX166" fmla="*/ 6832380 w 9143999"/>
              <a:gd name="connsiteY166" fmla="*/ 3022804 h 3550024"/>
              <a:gd name="connsiteX167" fmla="*/ 6862853 w 9143999"/>
              <a:gd name="connsiteY167" fmla="*/ 3022804 h 3550024"/>
              <a:gd name="connsiteX168" fmla="*/ 6877029 w 9143999"/>
              <a:gd name="connsiteY168" fmla="*/ 3024032 h 3550024"/>
              <a:gd name="connsiteX169" fmla="*/ 6877029 w 9143999"/>
              <a:gd name="connsiteY169" fmla="*/ 3013651 h 3550024"/>
              <a:gd name="connsiteX170" fmla="*/ 6862853 w 9143999"/>
              <a:gd name="connsiteY170" fmla="*/ 3014879 h 3550024"/>
              <a:gd name="connsiteX171" fmla="*/ 6832380 w 9143999"/>
              <a:gd name="connsiteY171" fmla="*/ 3014879 h 3550024"/>
              <a:gd name="connsiteX172" fmla="*/ 6832380 w 9143999"/>
              <a:gd name="connsiteY172" fmla="*/ 2980276 h 3550024"/>
              <a:gd name="connsiteX173" fmla="*/ 6868769 w 9143999"/>
              <a:gd name="connsiteY173" fmla="*/ 2980276 h 3550024"/>
              <a:gd name="connsiteX174" fmla="*/ 6882945 w 9143999"/>
              <a:gd name="connsiteY174" fmla="*/ 2981504 h 3550024"/>
              <a:gd name="connsiteX175" fmla="*/ 6882945 w 9143999"/>
              <a:gd name="connsiteY175" fmla="*/ 2971235 h 3550024"/>
              <a:gd name="connsiteX176" fmla="*/ 6868545 w 9143999"/>
              <a:gd name="connsiteY176" fmla="*/ 2972351 h 3550024"/>
              <a:gd name="connsiteX177" fmla="*/ 6788513 w 9143999"/>
              <a:gd name="connsiteY177" fmla="*/ 2972351 h 3550024"/>
              <a:gd name="connsiteX178" fmla="*/ 6774337 w 9143999"/>
              <a:gd name="connsiteY178" fmla="*/ 2971235 h 3550024"/>
              <a:gd name="connsiteX179" fmla="*/ 8850651 w 9143999"/>
              <a:gd name="connsiteY179" fmla="*/ 2971051 h 3550024"/>
              <a:gd name="connsiteX180" fmla="*/ 8850651 w 9143999"/>
              <a:gd name="connsiteY180" fmla="*/ 3291246 h 3550024"/>
              <a:gd name="connsiteX181" fmla="*/ 8531499 w 9143999"/>
              <a:gd name="connsiteY181" fmla="*/ 3291246 h 3550024"/>
              <a:gd name="connsiteX182" fmla="*/ 8531499 w 9143999"/>
              <a:gd name="connsiteY182" fmla="*/ 3369803 h 3550024"/>
              <a:gd name="connsiteX183" fmla="*/ 8929207 w 9143999"/>
              <a:gd name="connsiteY183" fmla="*/ 3369803 h 3550024"/>
              <a:gd name="connsiteX184" fmla="*/ 8929207 w 9143999"/>
              <a:gd name="connsiteY184" fmla="*/ 3366845 h 3550024"/>
              <a:gd name="connsiteX185" fmla="*/ 8929209 w 9143999"/>
              <a:gd name="connsiteY185" fmla="*/ 3366845 h 3550024"/>
              <a:gd name="connsiteX186" fmla="*/ 8929209 w 9143999"/>
              <a:gd name="connsiteY186" fmla="*/ 2971051 h 3550024"/>
              <a:gd name="connsiteX187" fmla="*/ 214791 w 9143999"/>
              <a:gd name="connsiteY187" fmla="*/ 2971051 h 3550024"/>
              <a:gd name="connsiteX188" fmla="*/ 214791 w 9143999"/>
              <a:gd name="connsiteY188" fmla="*/ 3368760 h 3550024"/>
              <a:gd name="connsiteX189" fmla="*/ 217749 w 9143999"/>
              <a:gd name="connsiteY189" fmla="*/ 3368760 h 3550024"/>
              <a:gd name="connsiteX190" fmla="*/ 613543 w 9143999"/>
              <a:gd name="connsiteY190" fmla="*/ 3368760 h 3550024"/>
              <a:gd name="connsiteX191" fmla="*/ 613543 w 9143999"/>
              <a:gd name="connsiteY191" fmla="*/ 3290203 h 3550024"/>
              <a:gd name="connsiteX192" fmla="*/ 293348 w 9143999"/>
              <a:gd name="connsiteY192" fmla="*/ 3290203 h 3550024"/>
              <a:gd name="connsiteX193" fmla="*/ 293348 w 9143999"/>
              <a:gd name="connsiteY193" fmla="*/ 2971051 h 3550024"/>
              <a:gd name="connsiteX194" fmla="*/ 6002366 w 9143999"/>
              <a:gd name="connsiteY194" fmla="*/ 2966435 h 3550024"/>
              <a:gd name="connsiteX195" fmla="*/ 6002366 w 9143999"/>
              <a:gd name="connsiteY195" fmla="*/ 2976705 h 3550024"/>
              <a:gd name="connsiteX196" fmla="*/ 6016988 w 9143999"/>
              <a:gd name="connsiteY196" fmla="*/ 2975477 h 3550024"/>
              <a:gd name="connsiteX197" fmla="*/ 6036634 w 9143999"/>
              <a:gd name="connsiteY197" fmla="*/ 2975477 h 3550024"/>
              <a:gd name="connsiteX198" fmla="*/ 6036634 w 9143999"/>
              <a:gd name="connsiteY198" fmla="*/ 3050263 h 3550024"/>
              <a:gd name="connsiteX199" fmla="*/ 6004598 w 9143999"/>
              <a:gd name="connsiteY199" fmla="*/ 3073815 h 3550024"/>
              <a:gd name="connsiteX200" fmla="*/ 6013081 w 9143999"/>
              <a:gd name="connsiteY200" fmla="*/ 3082745 h 3550024"/>
              <a:gd name="connsiteX201" fmla="*/ 6043219 w 9143999"/>
              <a:gd name="connsiteY201" fmla="*/ 3058969 h 3550024"/>
              <a:gd name="connsiteX202" fmla="*/ 6068892 w 9143999"/>
              <a:gd name="connsiteY202" fmla="*/ 3068569 h 3550024"/>
              <a:gd name="connsiteX203" fmla="*/ 6109299 w 9143999"/>
              <a:gd name="connsiteY203" fmla="*/ 3080512 h 3550024"/>
              <a:gd name="connsiteX204" fmla="*/ 6209869 w 9143999"/>
              <a:gd name="connsiteY204" fmla="*/ 3082745 h 3550024"/>
              <a:gd name="connsiteX205" fmla="*/ 6213999 w 9143999"/>
              <a:gd name="connsiteY205" fmla="*/ 3069462 h 3550024"/>
              <a:gd name="connsiteX206" fmla="*/ 6197145 w 9143999"/>
              <a:gd name="connsiteY206" fmla="*/ 3072922 h 3550024"/>
              <a:gd name="connsiteX207" fmla="*/ 6156849 w 9143999"/>
              <a:gd name="connsiteY207" fmla="*/ 3074038 h 3550024"/>
              <a:gd name="connsiteX208" fmla="*/ 6103606 w 9143999"/>
              <a:gd name="connsiteY208" fmla="*/ 3071806 h 3550024"/>
              <a:gd name="connsiteX209" fmla="*/ 6070008 w 9143999"/>
              <a:gd name="connsiteY209" fmla="*/ 3059862 h 3550024"/>
              <a:gd name="connsiteX210" fmla="*/ 6045117 w 9143999"/>
              <a:gd name="connsiteY210" fmla="*/ 3049593 h 3550024"/>
              <a:gd name="connsiteX211" fmla="*/ 6045117 w 9143999"/>
              <a:gd name="connsiteY211" fmla="*/ 2981951 h 3550024"/>
              <a:gd name="connsiteX212" fmla="*/ 6046233 w 9143999"/>
              <a:gd name="connsiteY212" fmla="*/ 2966435 h 3550024"/>
              <a:gd name="connsiteX213" fmla="*/ 6030494 w 9143999"/>
              <a:gd name="connsiteY213" fmla="*/ 2967552 h 3550024"/>
              <a:gd name="connsiteX214" fmla="*/ 6016988 w 9143999"/>
              <a:gd name="connsiteY214" fmla="*/ 2967552 h 3550024"/>
              <a:gd name="connsiteX215" fmla="*/ 6002366 w 9143999"/>
              <a:gd name="connsiteY215" fmla="*/ 2966435 h 3550024"/>
              <a:gd name="connsiteX216" fmla="*/ 5212312 w 9143999"/>
              <a:gd name="connsiteY216" fmla="*/ 2957506 h 3550024"/>
              <a:gd name="connsiteX217" fmla="*/ 5212312 w 9143999"/>
              <a:gd name="connsiteY217" fmla="*/ 2973468 h 3550024"/>
              <a:gd name="connsiteX218" fmla="*/ 5225148 w 9143999"/>
              <a:gd name="connsiteY218" fmla="*/ 2973468 h 3550024"/>
              <a:gd name="connsiteX219" fmla="*/ 5225148 w 9143999"/>
              <a:gd name="connsiteY219" fmla="*/ 2957506 h 3550024"/>
              <a:gd name="connsiteX220" fmla="*/ 2773912 w 9143999"/>
              <a:gd name="connsiteY220" fmla="*/ 2957506 h 3550024"/>
              <a:gd name="connsiteX221" fmla="*/ 2773912 w 9143999"/>
              <a:gd name="connsiteY221" fmla="*/ 2973468 h 3550024"/>
              <a:gd name="connsiteX222" fmla="*/ 2786748 w 9143999"/>
              <a:gd name="connsiteY222" fmla="*/ 2973468 h 3550024"/>
              <a:gd name="connsiteX223" fmla="*/ 2786748 w 9143999"/>
              <a:gd name="connsiteY223" fmla="*/ 2957506 h 3550024"/>
              <a:gd name="connsiteX224" fmla="*/ 6135865 w 9143999"/>
              <a:gd name="connsiteY224" fmla="*/ 2950585 h 3550024"/>
              <a:gd name="connsiteX225" fmla="*/ 6182076 w 9143999"/>
              <a:gd name="connsiteY225" fmla="*/ 2950585 h 3550024"/>
              <a:gd name="connsiteX226" fmla="*/ 6182076 w 9143999"/>
              <a:gd name="connsiteY226" fmla="*/ 2976705 h 3550024"/>
              <a:gd name="connsiteX227" fmla="*/ 6135865 w 9143999"/>
              <a:gd name="connsiteY227" fmla="*/ 2976705 h 3550024"/>
              <a:gd name="connsiteX228" fmla="*/ 6081728 w 9143999"/>
              <a:gd name="connsiteY228" fmla="*/ 2950585 h 3550024"/>
              <a:gd name="connsiteX229" fmla="*/ 6127381 w 9143999"/>
              <a:gd name="connsiteY229" fmla="*/ 2950585 h 3550024"/>
              <a:gd name="connsiteX230" fmla="*/ 6127381 w 9143999"/>
              <a:gd name="connsiteY230" fmla="*/ 2976705 h 3550024"/>
              <a:gd name="connsiteX231" fmla="*/ 6081728 w 9143999"/>
              <a:gd name="connsiteY231" fmla="*/ 2976705 h 3550024"/>
              <a:gd name="connsiteX232" fmla="*/ 6315798 w 9143999"/>
              <a:gd name="connsiteY232" fmla="*/ 2949915 h 3550024"/>
              <a:gd name="connsiteX233" fmla="*/ 6315798 w 9143999"/>
              <a:gd name="connsiteY233" fmla="*/ 2960185 h 3550024"/>
              <a:gd name="connsiteX234" fmla="*/ 6329527 w 9143999"/>
              <a:gd name="connsiteY234" fmla="*/ 2959068 h 3550024"/>
              <a:gd name="connsiteX235" fmla="*/ 6409002 w 9143999"/>
              <a:gd name="connsiteY235" fmla="*/ 2959068 h 3550024"/>
              <a:gd name="connsiteX236" fmla="*/ 6423401 w 9143999"/>
              <a:gd name="connsiteY236" fmla="*/ 2960185 h 3550024"/>
              <a:gd name="connsiteX237" fmla="*/ 6423401 w 9143999"/>
              <a:gd name="connsiteY237" fmla="*/ 2949915 h 3550024"/>
              <a:gd name="connsiteX238" fmla="*/ 6409002 w 9143999"/>
              <a:gd name="connsiteY238" fmla="*/ 2951032 h 3550024"/>
              <a:gd name="connsiteX239" fmla="*/ 6329751 w 9143999"/>
              <a:gd name="connsiteY239" fmla="*/ 2951032 h 3550024"/>
              <a:gd name="connsiteX240" fmla="*/ 6315798 w 9143999"/>
              <a:gd name="connsiteY240" fmla="*/ 2949915 h 3550024"/>
              <a:gd name="connsiteX241" fmla="*/ 3990247 w 9143999"/>
              <a:gd name="connsiteY241" fmla="*/ 2942883 h 3550024"/>
              <a:gd name="connsiteX242" fmla="*/ 4027305 w 9143999"/>
              <a:gd name="connsiteY242" fmla="*/ 2942883 h 3550024"/>
              <a:gd name="connsiteX243" fmla="*/ 4026412 w 9143999"/>
              <a:gd name="connsiteY243" fmla="*/ 2950362 h 3550024"/>
              <a:gd name="connsiteX244" fmla="*/ 4025296 w 9143999"/>
              <a:gd name="connsiteY244" fmla="*/ 2960631 h 3550024"/>
              <a:gd name="connsiteX245" fmla="*/ 4006320 w 9143999"/>
              <a:gd name="connsiteY245" fmla="*/ 3026488 h 3550024"/>
              <a:gd name="connsiteX246" fmla="*/ 3983215 w 9143999"/>
              <a:gd name="connsiteY246" fmla="*/ 2958845 h 3550024"/>
              <a:gd name="connsiteX247" fmla="*/ 3984777 w 9143999"/>
              <a:gd name="connsiteY247" fmla="*/ 2955385 h 3550024"/>
              <a:gd name="connsiteX248" fmla="*/ 3990247 w 9143999"/>
              <a:gd name="connsiteY248" fmla="*/ 2942883 h 3550024"/>
              <a:gd name="connsiteX249" fmla="*/ 5002911 w 9143999"/>
              <a:gd name="connsiteY249" fmla="*/ 2940539 h 3550024"/>
              <a:gd name="connsiteX250" fmla="*/ 4993758 w 9143999"/>
              <a:gd name="connsiteY250" fmla="*/ 2945562 h 3550024"/>
              <a:gd name="connsiteX251" fmla="*/ 5031486 w 9143999"/>
              <a:gd name="connsiteY251" fmla="*/ 3024702 h 3550024"/>
              <a:gd name="connsiteX252" fmla="*/ 5041308 w 9143999"/>
              <a:gd name="connsiteY252" fmla="*/ 3019455 h 3550024"/>
              <a:gd name="connsiteX253" fmla="*/ 5002911 w 9143999"/>
              <a:gd name="connsiteY253" fmla="*/ 2940539 h 3550024"/>
              <a:gd name="connsiteX254" fmla="*/ 3338603 w 9143999"/>
              <a:gd name="connsiteY254" fmla="*/ 2937302 h 3550024"/>
              <a:gd name="connsiteX255" fmla="*/ 3338603 w 9143999"/>
              <a:gd name="connsiteY255" fmla="*/ 2947683 h 3550024"/>
              <a:gd name="connsiteX256" fmla="*/ 3352779 w 9143999"/>
              <a:gd name="connsiteY256" fmla="*/ 2946455 h 3550024"/>
              <a:gd name="connsiteX257" fmla="*/ 3389725 w 9143999"/>
              <a:gd name="connsiteY257" fmla="*/ 2946455 h 3550024"/>
              <a:gd name="connsiteX258" fmla="*/ 3382693 w 9143999"/>
              <a:gd name="connsiteY258" fmla="*/ 2997020 h 3550024"/>
              <a:gd name="connsiteX259" fmla="*/ 3363941 w 9143999"/>
              <a:gd name="connsiteY259" fmla="*/ 2971012 h 3550024"/>
              <a:gd name="connsiteX260" fmla="*/ 3359364 w 9143999"/>
              <a:gd name="connsiteY260" fmla="*/ 2964761 h 3550024"/>
              <a:gd name="connsiteX261" fmla="*/ 3351328 w 9143999"/>
              <a:gd name="connsiteY261" fmla="*/ 2972575 h 3550024"/>
              <a:gd name="connsiteX262" fmla="*/ 3380126 w 9143999"/>
              <a:gd name="connsiteY262" fmla="*/ 3008182 h 3550024"/>
              <a:gd name="connsiteX263" fmla="*/ 3336705 w 9143999"/>
              <a:gd name="connsiteY263" fmla="*/ 3070355 h 3550024"/>
              <a:gd name="connsiteX264" fmla="*/ 3346751 w 9143999"/>
              <a:gd name="connsiteY264" fmla="*/ 3076605 h 3550024"/>
              <a:gd name="connsiteX265" fmla="*/ 3385595 w 9143999"/>
              <a:gd name="connsiteY265" fmla="*/ 3016888 h 3550024"/>
              <a:gd name="connsiteX266" fmla="*/ 3408254 w 9143999"/>
              <a:gd name="connsiteY266" fmla="*/ 3056960 h 3550024"/>
              <a:gd name="connsiteX267" fmla="*/ 3416738 w 9143999"/>
              <a:gd name="connsiteY267" fmla="*/ 3050263 h 3550024"/>
              <a:gd name="connsiteX268" fmla="*/ 3389056 w 9143999"/>
              <a:gd name="connsiteY268" fmla="*/ 3005056 h 3550024"/>
              <a:gd name="connsiteX269" fmla="*/ 3398432 w 9143999"/>
              <a:gd name="connsiteY269" fmla="*/ 2946455 h 3550024"/>
              <a:gd name="connsiteX270" fmla="*/ 3401892 w 9143999"/>
              <a:gd name="connsiteY270" fmla="*/ 2946455 h 3550024"/>
              <a:gd name="connsiteX271" fmla="*/ 3416738 w 9143999"/>
              <a:gd name="connsiteY271" fmla="*/ 2947683 h 3550024"/>
              <a:gd name="connsiteX272" fmla="*/ 3416738 w 9143999"/>
              <a:gd name="connsiteY272" fmla="*/ 2937302 h 3550024"/>
              <a:gd name="connsiteX273" fmla="*/ 3401892 w 9143999"/>
              <a:gd name="connsiteY273" fmla="*/ 2938530 h 3550024"/>
              <a:gd name="connsiteX274" fmla="*/ 3352779 w 9143999"/>
              <a:gd name="connsiteY274" fmla="*/ 2938530 h 3550024"/>
              <a:gd name="connsiteX275" fmla="*/ 3338603 w 9143999"/>
              <a:gd name="connsiteY275" fmla="*/ 2937302 h 3550024"/>
              <a:gd name="connsiteX276" fmla="*/ 5153822 w 9143999"/>
              <a:gd name="connsiteY276" fmla="*/ 2937079 h 3550024"/>
              <a:gd name="connsiteX277" fmla="*/ 5113527 w 9143999"/>
              <a:gd name="connsiteY277" fmla="*/ 3018228 h 3550024"/>
              <a:gd name="connsiteX278" fmla="*/ 5122680 w 9143999"/>
              <a:gd name="connsiteY278" fmla="*/ 3023027 h 3550024"/>
              <a:gd name="connsiteX279" fmla="*/ 5159069 w 9143999"/>
              <a:gd name="connsiteY279" fmla="*/ 2954045 h 3550024"/>
              <a:gd name="connsiteX280" fmla="*/ 5168445 w 9143999"/>
              <a:gd name="connsiteY280" fmla="*/ 2944223 h 3550024"/>
              <a:gd name="connsiteX281" fmla="*/ 3656723 w 9143999"/>
              <a:gd name="connsiteY281" fmla="*/ 2933954 h 3550024"/>
              <a:gd name="connsiteX282" fmla="*/ 3725370 w 9143999"/>
              <a:gd name="connsiteY282" fmla="*/ 2933954 h 3550024"/>
              <a:gd name="connsiteX283" fmla="*/ 3725370 w 9143999"/>
              <a:gd name="connsiteY283" fmla="*/ 2962529 h 3550024"/>
              <a:gd name="connsiteX284" fmla="*/ 3656723 w 9143999"/>
              <a:gd name="connsiteY284" fmla="*/ 2962529 h 3550024"/>
              <a:gd name="connsiteX285" fmla="*/ 5422159 w 9143999"/>
              <a:gd name="connsiteY285" fmla="*/ 2928931 h 3550024"/>
              <a:gd name="connsiteX286" fmla="*/ 5487346 w 9143999"/>
              <a:gd name="connsiteY286" fmla="*/ 2928931 h 3550024"/>
              <a:gd name="connsiteX287" fmla="*/ 5487346 w 9143999"/>
              <a:gd name="connsiteY287" fmla="*/ 2970677 h 3550024"/>
              <a:gd name="connsiteX288" fmla="*/ 5422159 w 9143999"/>
              <a:gd name="connsiteY288" fmla="*/ 2970677 h 3550024"/>
              <a:gd name="connsiteX289" fmla="*/ 5356526 w 9143999"/>
              <a:gd name="connsiteY289" fmla="*/ 2928931 h 3550024"/>
              <a:gd name="connsiteX290" fmla="*/ 5413676 w 9143999"/>
              <a:gd name="connsiteY290" fmla="*/ 2928931 h 3550024"/>
              <a:gd name="connsiteX291" fmla="*/ 5413676 w 9143999"/>
              <a:gd name="connsiteY291" fmla="*/ 2970677 h 3550024"/>
              <a:gd name="connsiteX292" fmla="*/ 5356526 w 9143999"/>
              <a:gd name="connsiteY292" fmla="*/ 2970677 h 3550024"/>
              <a:gd name="connsiteX293" fmla="*/ 3153647 w 9143999"/>
              <a:gd name="connsiteY293" fmla="*/ 2927703 h 3550024"/>
              <a:gd name="connsiteX294" fmla="*/ 3153647 w 9143999"/>
              <a:gd name="connsiteY294" fmla="*/ 2938084 h 3550024"/>
              <a:gd name="connsiteX295" fmla="*/ 3168939 w 9143999"/>
              <a:gd name="connsiteY295" fmla="*/ 2936856 h 3550024"/>
              <a:gd name="connsiteX296" fmla="*/ 3205104 w 9143999"/>
              <a:gd name="connsiteY296" fmla="*/ 2936856 h 3550024"/>
              <a:gd name="connsiteX297" fmla="*/ 3205104 w 9143999"/>
              <a:gd name="connsiteY297" fmla="*/ 2971905 h 3550024"/>
              <a:gd name="connsiteX298" fmla="*/ 3176976 w 9143999"/>
              <a:gd name="connsiteY298" fmla="*/ 2971905 h 3550024"/>
              <a:gd name="connsiteX299" fmla="*/ 3161572 w 9143999"/>
              <a:gd name="connsiteY299" fmla="*/ 2970677 h 3550024"/>
              <a:gd name="connsiteX300" fmla="*/ 3161572 w 9143999"/>
              <a:gd name="connsiteY300" fmla="*/ 2981058 h 3550024"/>
              <a:gd name="connsiteX301" fmla="*/ 3176976 w 9143999"/>
              <a:gd name="connsiteY301" fmla="*/ 2979830 h 3550024"/>
              <a:gd name="connsiteX302" fmla="*/ 3205104 w 9143999"/>
              <a:gd name="connsiteY302" fmla="*/ 2979830 h 3550024"/>
              <a:gd name="connsiteX303" fmla="*/ 3205104 w 9143999"/>
              <a:gd name="connsiteY303" fmla="*/ 3030394 h 3550024"/>
              <a:gd name="connsiteX304" fmla="*/ 3165702 w 9143999"/>
              <a:gd name="connsiteY304" fmla="*/ 3030394 h 3550024"/>
              <a:gd name="connsiteX305" fmla="*/ 3150410 w 9143999"/>
              <a:gd name="connsiteY305" fmla="*/ 3029278 h 3550024"/>
              <a:gd name="connsiteX306" fmla="*/ 3150410 w 9143999"/>
              <a:gd name="connsiteY306" fmla="*/ 3039547 h 3550024"/>
              <a:gd name="connsiteX307" fmla="*/ 3165702 w 9143999"/>
              <a:gd name="connsiteY307" fmla="*/ 3038431 h 3550024"/>
              <a:gd name="connsiteX308" fmla="*/ 3260356 w 9143999"/>
              <a:gd name="connsiteY308" fmla="*/ 3038431 h 3550024"/>
              <a:gd name="connsiteX309" fmla="*/ 3274979 w 9143999"/>
              <a:gd name="connsiteY309" fmla="*/ 3039547 h 3550024"/>
              <a:gd name="connsiteX310" fmla="*/ 3274979 w 9143999"/>
              <a:gd name="connsiteY310" fmla="*/ 3029278 h 3550024"/>
              <a:gd name="connsiteX311" fmla="*/ 3260356 w 9143999"/>
              <a:gd name="connsiteY311" fmla="*/ 3030394 h 3550024"/>
              <a:gd name="connsiteX312" fmla="*/ 3213922 w 9143999"/>
              <a:gd name="connsiteY312" fmla="*/ 3030394 h 3550024"/>
              <a:gd name="connsiteX313" fmla="*/ 3213922 w 9143999"/>
              <a:gd name="connsiteY313" fmla="*/ 2979830 h 3550024"/>
              <a:gd name="connsiteX314" fmla="*/ 3245511 w 9143999"/>
              <a:gd name="connsiteY314" fmla="*/ 2979830 h 3550024"/>
              <a:gd name="connsiteX315" fmla="*/ 3260803 w 9143999"/>
              <a:gd name="connsiteY315" fmla="*/ 2981058 h 3550024"/>
              <a:gd name="connsiteX316" fmla="*/ 3260803 w 9143999"/>
              <a:gd name="connsiteY316" fmla="*/ 2970677 h 3550024"/>
              <a:gd name="connsiteX317" fmla="*/ 3245288 w 9143999"/>
              <a:gd name="connsiteY317" fmla="*/ 2971905 h 3550024"/>
              <a:gd name="connsiteX318" fmla="*/ 3213922 w 9143999"/>
              <a:gd name="connsiteY318" fmla="*/ 2971905 h 3550024"/>
              <a:gd name="connsiteX319" fmla="*/ 3213922 w 9143999"/>
              <a:gd name="connsiteY319" fmla="*/ 2936856 h 3550024"/>
              <a:gd name="connsiteX320" fmla="*/ 3253548 w 9143999"/>
              <a:gd name="connsiteY320" fmla="*/ 2936856 h 3550024"/>
              <a:gd name="connsiteX321" fmla="*/ 3268840 w 9143999"/>
              <a:gd name="connsiteY321" fmla="*/ 2938084 h 3550024"/>
              <a:gd name="connsiteX322" fmla="*/ 3268840 w 9143999"/>
              <a:gd name="connsiteY322" fmla="*/ 2927703 h 3550024"/>
              <a:gd name="connsiteX323" fmla="*/ 3253548 w 9143999"/>
              <a:gd name="connsiteY323" fmla="*/ 2928931 h 3550024"/>
              <a:gd name="connsiteX324" fmla="*/ 3168939 w 9143999"/>
              <a:gd name="connsiteY324" fmla="*/ 2928931 h 3550024"/>
              <a:gd name="connsiteX325" fmla="*/ 3153647 w 9143999"/>
              <a:gd name="connsiteY325" fmla="*/ 2927703 h 3550024"/>
              <a:gd name="connsiteX326" fmla="*/ 3647124 w 9143999"/>
              <a:gd name="connsiteY326" fmla="*/ 2924801 h 3550024"/>
              <a:gd name="connsiteX327" fmla="*/ 3648351 w 9143999"/>
              <a:gd name="connsiteY327" fmla="*/ 2939870 h 3550024"/>
              <a:gd name="connsiteX328" fmla="*/ 3648351 w 9143999"/>
              <a:gd name="connsiteY328" fmla="*/ 2958175 h 3550024"/>
              <a:gd name="connsiteX329" fmla="*/ 3647124 w 9143999"/>
              <a:gd name="connsiteY329" fmla="*/ 2971682 h 3550024"/>
              <a:gd name="connsiteX330" fmla="*/ 3661746 w 9143999"/>
              <a:gd name="connsiteY330" fmla="*/ 2970454 h 3550024"/>
              <a:gd name="connsiteX331" fmla="*/ 3720347 w 9143999"/>
              <a:gd name="connsiteY331" fmla="*/ 2970454 h 3550024"/>
              <a:gd name="connsiteX332" fmla="*/ 3734969 w 9143999"/>
              <a:gd name="connsiteY332" fmla="*/ 2971682 h 3550024"/>
              <a:gd name="connsiteX333" fmla="*/ 3733853 w 9143999"/>
              <a:gd name="connsiteY333" fmla="*/ 2957729 h 3550024"/>
              <a:gd name="connsiteX334" fmla="*/ 3733853 w 9143999"/>
              <a:gd name="connsiteY334" fmla="*/ 2939423 h 3550024"/>
              <a:gd name="connsiteX335" fmla="*/ 3734969 w 9143999"/>
              <a:gd name="connsiteY335" fmla="*/ 2924801 h 3550024"/>
              <a:gd name="connsiteX336" fmla="*/ 3721017 w 9143999"/>
              <a:gd name="connsiteY336" fmla="*/ 2925917 h 3550024"/>
              <a:gd name="connsiteX337" fmla="*/ 3661300 w 9143999"/>
              <a:gd name="connsiteY337" fmla="*/ 2925917 h 3550024"/>
              <a:gd name="connsiteX338" fmla="*/ 3647124 w 9143999"/>
              <a:gd name="connsiteY338" fmla="*/ 2924801 h 3550024"/>
              <a:gd name="connsiteX339" fmla="*/ 3916465 w 9143999"/>
              <a:gd name="connsiteY339" fmla="*/ 2923461 h 3550024"/>
              <a:gd name="connsiteX340" fmla="*/ 3931757 w 9143999"/>
              <a:gd name="connsiteY340" fmla="*/ 2923461 h 3550024"/>
              <a:gd name="connsiteX341" fmla="*/ 3945264 w 9143999"/>
              <a:gd name="connsiteY341" fmla="*/ 2924577 h 3550024"/>
              <a:gd name="connsiteX342" fmla="*/ 3923944 w 9143999"/>
              <a:gd name="connsiteY342" fmla="*/ 2953822 h 3550024"/>
              <a:gd name="connsiteX343" fmla="*/ 3916465 w 9143999"/>
              <a:gd name="connsiteY343" fmla="*/ 2953822 h 3550024"/>
              <a:gd name="connsiteX344" fmla="*/ 4174980 w 9143999"/>
              <a:gd name="connsiteY344" fmla="*/ 2917657 h 3550024"/>
              <a:gd name="connsiteX345" fmla="*/ 4166943 w 9143999"/>
              <a:gd name="connsiteY345" fmla="*/ 2924131 h 3550024"/>
              <a:gd name="connsiteX346" fmla="*/ 4186923 w 9143999"/>
              <a:gd name="connsiteY346" fmla="*/ 2951032 h 3550024"/>
              <a:gd name="connsiteX347" fmla="*/ 4195072 w 9143999"/>
              <a:gd name="connsiteY347" fmla="*/ 2944893 h 3550024"/>
              <a:gd name="connsiteX348" fmla="*/ 4174980 w 9143999"/>
              <a:gd name="connsiteY348" fmla="*/ 2917657 h 3550024"/>
              <a:gd name="connsiteX349" fmla="*/ 6295594 w 9143999"/>
              <a:gd name="connsiteY349" fmla="*/ 2917210 h 3550024"/>
              <a:gd name="connsiteX350" fmla="*/ 6295594 w 9143999"/>
              <a:gd name="connsiteY350" fmla="*/ 2927480 h 3550024"/>
              <a:gd name="connsiteX351" fmla="*/ 6309324 w 9143999"/>
              <a:gd name="connsiteY351" fmla="*/ 2926363 h 3550024"/>
              <a:gd name="connsiteX352" fmla="*/ 6428424 w 9143999"/>
              <a:gd name="connsiteY352" fmla="*/ 2926363 h 3550024"/>
              <a:gd name="connsiteX353" fmla="*/ 6442600 w 9143999"/>
              <a:gd name="connsiteY353" fmla="*/ 2927480 h 3550024"/>
              <a:gd name="connsiteX354" fmla="*/ 6442600 w 9143999"/>
              <a:gd name="connsiteY354" fmla="*/ 2917210 h 3550024"/>
              <a:gd name="connsiteX355" fmla="*/ 6428424 w 9143999"/>
              <a:gd name="connsiteY355" fmla="*/ 2918327 h 3550024"/>
              <a:gd name="connsiteX356" fmla="*/ 6309547 w 9143999"/>
              <a:gd name="connsiteY356" fmla="*/ 2918327 h 3550024"/>
              <a:gd name="connsiteX357" fmla="*/ 6295594 w 9143999"/>
              <a:gd name="connsiteY357" fmla="*/ 2917210 h 3550024"/>
              <a:gd name="connsiteX358" fmla="*/ 3422654 w 9143999"/>
              <a:gd name="connsiteY358" fmla="*/ 2914085 h 3550024"/>
              <a:gd name="connsiteX359" fmla="*/ 3422654 w 9143999"/>
              <a:gd name="connsiteY359" fmla="*/ 2924354 h 3550024"/>
              <a:gd name="connsiteX360" fmla="*/ 3436383 w 9143999"/>
              <a:gd name="connsiteY360" fmla="*/ 2923126 h 3550024"/>
              <a:gd name="connsiteX361" fmla="*/ 3461721 w 9143999"/>
              <a:gd name="connsiteY361" fmla="*/ 2923126 h 3550024"/>
              <a:gd name="connsiteX362" fmla="*/ 3475897 w 9143999"/>
              <a:gd name="connsiteY362" fmla="*/ 2924354 h 3550024"/>
              <a:gd name="connsiteX363" fmla="*/ 3475897 w 9143999"/>
              <a:gd name="connsiteY363" fmla="*/ 2914085 h 3550024"/>
              <a:gd name="connsiteX364" fmla="*/ 3461721 w 9143999"/>
              <a:gd name="connsiteY364" fmla="*/ 2915201 h 3550024"/>
              <a:gd name="connsiteX365" fmla="*/ 3436383 w 9143999"/>
              <a:gd name="connsiteY365" fmla="*/ 2915201 h 3550024"/>
              <a:gd name="connsiteX366" fmla="*/ 3422654 w 9143999"/>
              <a:gd name="connsiteY366" fmla="*/ 2914085 h 3550024"/>
              <a:gd name="connsiteX367" fmla="*/ 4257803 w 9143999"/>
              <a:gd name="connsiteY367" fmla="*/ 2912857 h 3550024"/>
              <a:gd name="connsiteX368" fmla="*/ 4232576 w 9143999"/>
              <a:gd name="connsiteY368" fmla="*/ 2956278 h 3550024"/>
              <a:gd name="connsiteX369" fmla="*/ 4168617 w 9143999"/>
              <a:gd name="connsiteY369" fmla="*/ 2956278 h 3550024"/>
              <a:gd name="connsiteX370" fmla="*/ 4155111 w 9143999"/>
              <a:gd name="connsiteY370" fmla="*/ 2955162 h 3550024"/>
              <a:gd name="connsiteX371" fmla="*/ 4156227 w 9143999"/>
              <a:gd name="connsiteY371" fmla="*/ 2967775 h 3550024"/>
              <a:gd name="connsiteX372" fmla="*/ 4156227 w 9143999"/>
              <a:gd name="connsiteY372" fmla="*/ 2981281 h 3550024"/>
              <a:gd name="connsiteX373" fmla="*/ 4155111 w 9143999"/>
              <a:gd name="connsiteY373" fmla="*/ 2994787 h 3550024"/>
              <a:gd name="connsiteX374" fmla="*/ 4165827 w 9143999"/>
              <a:gd name="connsiteY374" fmla="*/ 2994787 h 3550024"/>
              <a:gd name="connsiteX375" fmla="*/ 4164711 w 9143999"/>
              <a:gd name="connsiteY375" fmla="*/ 2981281 h 3550024"/>
              <a:gd name="connsiteX376" fmla="*/ 4164711 w 9143999"/>
              <a:gd name="connsiteY376" fmla="*/ 2964315 h 3550024"/>
              <a:gd name="connsiteX377" fmla="*/ 4274211 w 9143999"/>
              <a:gd name="connsiteY377" fmla="*/ 2964315 h 3550024"/>
              <a:gd name="connsiteX378" fmla="*/ 4274211 w 9143999"/>
              <a:gd name="connsiteY378" fmla="*/ 2979830 h 3550024"/>
              <a:gd name="connsiteX379" fmla="*/ 4273095 w 9143999"/>
              <a:gd name="connsiteY379" fmla="*/ 2993559 h 3550024"/>
              <a:gd name="connsiteX380" fmla="*/ 4283810 w 9143999"/>
              <a:gd name="connsiteY380" fmla="*/ 2993559 h 3550024"/>
              <a:gd name="connsiteX381" fmla="*/ 4282694 w 9143999"/>
              <a:gd name="connsiteY381" fmla="*/ 2979830 h 3550024"/>
              <a:gd name="connsiteX382" fmla="*/ 4282694 w 9143999"/>
              <a:gd name="connsiteY382" fmla="*/ 2967775 h 3550024"/>
              <a:gd name="connsiteX383" fmla="*/ 4283810 w 9143999"/>
              <a:gd name="connsiteY383" fmla="*/ 2955162 h 3550024"/>
              <a:gd name="connsiteX384" fmla="*/ 4270081 w 9143999"/>
              <a:gd name="connsiteY384" fmla="*/ 2956278 h 3550024"/>
              <a:gd name="connsiteX385" fmla="*/ 4242399 w 9143999"/>
              <a:gd name="connsiteY385" fmla="*/ 2956278 h 3550024"/>
              <a:gd name="connsiteX386" fmla="*/ 4250882 w 9143999"/>
              <a:gd name="connsiteY386" fmla="*/ 2943330 h 3550024"/>
              <a:gd name="connsiteX387" fmla="*/ 4259365 w 9143999"/>
              <a:gd name="connsiteY387" fmla="*/ 2930493 h 3550024"/>
              <a:gd name="connsiteX388" fmla="*/ 4271644 w 9143999"/>
              <a:gd name="connsiteY388" fmla="*/ 2920671 h 3550024"/>
              <a:gd name="connsiteX389" fmla="*/ 4210699 w 9143999"/>
              <a:gd name="connsiteY389" fmla="*/ 2912411 h 3550024"/>
              <a:gd name="connsiteX390" fmla="*/ 4202215 w 9143999"/>
              <a:gd name="connsiteY390" fmla="*/ 2918103 h 3550024"/>
              <a:gd name="connsiteX391" fmla="*/ 4220521 w 9143999"/>
              <a:gd name="connsiteY391" fmla="*/ 2944669 h 3550024"/>
              <a:gd name="connsiteX392" fmla="*/ 4229004 w 9143999"/>
              <a:gd name="connsiteY392" fmla="*/ 2938753 h 3550024"/>
              <a:gd name="connsiteX393" fmla="*/ 4210699 w 9143999"/>
              <a:gd name="connsiteY393" fmla="*/ 2912411 h 3550024"/>
              <a:gd name="connsiteX394" fmla="*/ 2551451 w 9143999"/>
              <a:gd name="connsiteY394" fmla="*/ 2910402 h 3550024"/>
              <a:gd name="connsiteX395" fmla="*/ 2552679 w 9143999"/>
              <a:gd name="connsiteY395" fmla="*/ 2925470 h 3550024"/>
              <a:gd name="connsiteX396" fmla="*/ 2552679 w 9143999"/>
              <a:gd name="connsiteY396" fmla="*/ 3009856 h 3550024"/>
              <a:gd name="connsiteX397" fmla="*/ 2551451 w 9143999"/>
              <a:gd name="connsiteY397" fmla="*/ 3025148 h 3550024"/>
              <a:gd name="connsiteX398" fmla="*/ 2562278 w 9143999"/>
              <a:gd name="connsiteY398" fmla="*/ 3025148 h 3550024"/>
              <a:gd name="connsiteX399" fmla="*/ 2561051 w 9143999"/>
              <a:gd name="connsiteY399" fmla="*/ 3009856 h 3550024"/>
              <a:gd name="connsiteX400" fmla="*/ 2561051 w 9143999"/>
              <a:gd name="connsiteY400" fmla="*/ 2925694 h 3550024"/>
              <a:gd name="connsiteX401" fmla="*/ 2562278 w 9143999"/>
              <a:gd name="connsiteY401" fmla="*/ 2910402 h 3550024"/>
              <a:gd name="connsiteX402" fmla="*/ 3765330 w 9143999"/>
              <a:gd name="connsiteY402" fmla="*/ 2908727 h 3550024"/>
              <a:gd name="connsiteX403" fmla="*/ 3766447 w 9143999"/>
              <a:gd name="connsiteY403" fmla="*/ 2924131 h 3550024"/>
              <a:gd name="connsiteX404" fmla="*/ 3766447 w 9143999"/>
              <a:gd name="connsiteY404" fmla="*/ 3018786 h 3550024"/>
              <a:gd name="connsiteX405" fmla="*/ 3765330 w 9143999"/>
              <a:gd name="connsiteY405" fmla="*/ 3034078 h 3550024"/>
              <a:gd name="connsiteX406" fmla="*/ 3776046 w 9143999"/>
              <a:gd name="connsiteY406" fmla="*/ 3034078 h 3550024"/>
              <a:gd name="connsiteX407" fmla="*/ 3774930 w 9143999"/>
              <a:gd name="connsiteY407" fmla="*/ 3018786 h 3550024"/>
              <a:gd name="connsiteX408" fmla="*/ 3774930 w 9143999"/>
              <a:gd name="connsiteY408" fmla="*/ 2924354 h 3550024"/>
              <a:gd name="connsiteX409" fmla="*/ 3776046 w 9143999"/>
              <a:gd name="connsiteY409" fmla="*/ 2908727 h 3550024"/>
              <a:gd name="connsiteX410" fmla="*/ 6483565 w 9143999"/>
              <a:gd name="connsiteY410" fmla="*/ 2908504 h 3550024"/>
              <a:gd name="connsiteX411" fmla="*/ 6483565 w 9143999"/>
              <a:gd name="connsiteY411" fmla="*/ 2918885 h 3550024"/>
              <a:gd name="connsiteX412" fmla="*/ 6497517 w 9143999"/>
              <a:gd name="connsiteY412" fmla="*/ 2917657 h 3550024"/>
              <a:gd name="connsiteX413" fmla="*/ 6564713 w 9143999"/>
              <a:gd name="connsiteY413" fmla="*/ 2917657 h 3550024"/>
              <a:gd name="connsiteX414" fmla="*/ 6564713 w 9143999"/>
              <a:gd name="connsiteY414" fmla="*/ 3060309 h 3550024"/>
              <a:gd name="connsiteX415" fmla="*/ 6482672 w 9143999"/>
              <a:gd name="connsiteY415" fmla="*/ 3060309 h 3550024"/>
              <a:gd name="connsiteX416" fmla="*/ 6468719 w 9143999"/>
              <a:gd name="connsiteY416" fmla="*/ 3059192 h 3550024"/>
              <a:gd name="connsiteX417" fmla="*/ 6468719 w 9143999"/>
              <a:gd name="connsiteY417" fmla="*/ 3069015 h 3550024"/>
              <a:gd name="connsiteX418" fmla="*/ 6482672 w 9143999"/>
              <a:gd name="connsiteY418" fmla="*/ 3068345 h 3550024"/>
              <a:gd name="connsiteX419" fmla="*/ 6648652 w 9143999"/>
              <a:gd name="connsiteY419" fmla="*/ 3068345 h 3550024"/>
              <a:gd name="connsiteX420" fmla="*/ 6662493 w 9143999"/>
              <a:gd name="connsiteY420" fmla="*/ 3069015 h 3550024"/>
              <a:gd name="connsiteX421" fmla="*/ 6662493 w 9143999"/>
              <a:gd name="connsiteY421" fmla="*/ 3059192 h 3550024"/>
              <a:gd name="connsiteX422" fmla="*/ 6648429 w 9143999"/>
              <a:gd name="connsiteY422" fmla="*/ 3060309 h 3550024"/>
              <a:gd name="connsiteX423" fmla="*/ 6573196 w 9143999"/>
              <a:gd name="connsiteY423" fmla="*/ 3060309 h 3550024"/>
              <a:gd name="connsiteX424" fmla="*/ 6573196 w 9143999"/>
              <a:gd name="connsiteY424" fmla="*/ 2917657 h 3550024"/>
              <a:gd name="connsiteX425" fmla="*/ 6635146 w 9143999"/>
              <a:gd name="connsiteY425" fmla="*/ 2917657 h 3550024"/>
              <a:gd name="connsiteX426" fmla="*/ 6649099 w 9143999"/>
              <a:gd name="connsiteY426" fmla="*/ 2918885 h 3550024"/>
              <a:gd name="connsiteX427" fmla="*/ 6649099 w 9143999"/>
              <a:gd name="connsiteY427" fmla="*/ 2908504 h 3550024"/>
              <a:gd name="connsiteX428" fmla="*/ 6635146 w 9143999"/>
              <a:gd name="connsiteY428" fmla="*/ 2909732 h 3550024"/>
              <a:gd name="connsiteX429" fmla="*/ 6497517 w 9143999"/>
              <a:gd name="connsiteY429" fmla="*/ 2909732 h 3550024"/>
              <a:gd name="connsiteX430" fmla="*/ 6483565 w 9143999"/>
              <a:gd name="connsiteY430" fmla="*/ 2908504 h 3550024"/>
              <a:gd name="connsiteX431" fmla="*/ 3511616 w 9143999"/>
              <a:gd name="connsiteY431" fmla="*/ 2903481 h 3550024"/>
              <a:gd name="connsiteX432" fmla="*/ 3504918 w 9143999"/>
              <a:gd name="connsiteY432" fmla="*/ 2909955 h 3550024"/>
              <a:gd name="connsiteX433" fmla="*/ 3526238 w 9143999"/>
              <a:gd name="connsiteY433" fmla="*/ 2935740 h 3550024"/>
              <a:gd name="connsiteX434" fmla="*/ 3532824 w 9143999"/>
              <a:gd name="connsiteY434" fmla="*/ 2928707 h 3550024"/>
              <a:gd name="connsiteX435" fmla="*/ 3511616 w 9143999"/>
              <a:gd name="connsiteY435" fmla="*/ 2903481 h 3550024"/>
              <a:gd name="connsiteX436" fmla="*/ 3132997 w 9143999"/>
              <a:gd name="connsiteY436" fmla="*/ 2901695 h 3550024"/>
              <a:gd name="connsiteX437" fmla="*/ 3291722 w 9143999"/>
              <a:gd name="connsiteY437" fmla="*/ 2901695 h 3550024"/>
              <a:gd name="connsiteX438" fmla="*/ 3291722 w 9143999"/>
              <a:gd name="connsiteY438" fmla="*/ 3064215 h 3550024"/>
              <a:gd name="connsiteX439" fmla="*/ 3132997 w 9143999"/>
              <a:gd name="connsiteY439" fmla="*/ 3064215 h 3550024"/>
              <a:gd name="connsiteX440" fmla="*/ 6793760 w 9143999"/>
              <a:gd name="connsiteY440" fmla="*/ 2901025 h 3550024"/>
              <a:gd name="connsiteX441" fmla="*/ 6864862 w 9143999"/>
              <a:gd name="connsiteY441" fmla="*/ 2901025 h 3550024"/>
              <a:gd name="connsiteX442" fmla="*/ 6864862 w 9143999"/>
              <a:gd name="connsiteY442" fmla="*/ 2940763 h 3550024"/>
              <a:gd name="connsiteX443" fmla="*/ 6793760 w 9143999"/>
              <a:gd name="connsiteY443" fmla="*/ 2940763 h 3550024"/>
              <a:gd name="connsiteX444" fmla="*/ 2350086 w 9143999"/>
              <a:gd name="connsiteY444" fmla="*/ 2900132 h 3550024"/>
              <a:gd name="connsiteX445" fmla="*/ 2475549 w 9143999"/>
              <a:gd name="connsiteY445" fmla="*/ 2900132 h 3550024"/>
              <a:gd name="connsiteX446" fmla="*/ 2475549 w 9143999"/>
              <a:gd name="connsiteY446" fmla="*/ 2932726 h 3550024"/>
              <a:gd name="connsiteX447" fmla="*/ 2350086 w 9143999"/>
              <a:gd name="connsiteY447" fmla="*/ 2932726 h 3550024"/>
              <a:gd name="connsiteX448" fmla="*/ 2615075 w 9143999"/>
              <a:gd name="connsiteY448" fmla="*/ 2899686 h 3550024"/>
              <a:gd name="connsiteX449" fmla="*/ 2615075 w 9143999"/>
              <a:gd name="connsiteY449" fmla="*/ 2909955 h 3550024"/>
              <a:gd name="connsiteX450" fmla="*/ 2630367 w 9143999"/>
              <a:gd name="connsiteY450" fmla="*/ 2908727 h 3550024"/>
              <a:gd name="connsiteX451" fmla="*/ 2670774 w 9143999"/>
              <a:gd name="connsiteY451" fmla="*/ 2908727 h 3550024"/>
              <a:gd name="connsiteX452" fmla="*/ 2670774 w 9143999"/>
              <a:gd name="connsiteY452" fmla="*/ 2950808 h 3550024"/>
              <a:gd name="connsiteX453" fmla="*/ 2642646 w 9143999"/>
              <a:gd name="connsiteY453" fmla="*/ 2950808 h 3550024"/>
              <a:gd name="connsiteX454" fmla="*/ 2632153 w 9143999"/>
              <a:gd name="connsiteY454" fmla="*/ 2950139 h 3550024"/>
              <a:gd name="connsiteX455" fmla="*/ 2626014 w 9143999"/>
              <a:gd name="connsiteY455" fmla="*/ 2949692 h 3550024"/>
              <a:gd name="connsiteX456" fmla="*/ 2627130 w 9143999"/>
              <a:gd name="connsiteY456" fmla="*/ 2966212 h 3550024"/>
              <a:gd name="connsiteX457" fmla="*/ 2627130 w 9143999"/>
              <a:gd name="connsiteY457" fmla="*/ 3038208 h 3550024"/>
              <a:gd name="connsiteX458" fmla="*/ 2626014 w 9143999"/>
              <a:gd name="connsiteY458" fmla="*/ 3053500 h 3550024"/>
              <a:gd name="connsiteX459" fmla="*/ 2636730 w 9143999"/>
              <a:gd name="connsiteY459" fmla="*/ 3053500 h 3550024"/>
              <a:gd name="connsiteX460" fmla="*/ 2635613 w 9143999"/>
              <a:gd name="connsiteY460" fmla="*/ 3038208 h 3550024"/>
              <a:gd name="connsiteX461" fmla="*/ 2635613 w 9143999"/>
              <a:gd name="connsiteY461" fmla="*/ 2958845 h 3550024"/>
              <a:gd name="connsiteX462" fmla="*/ 2670774 w 9143999"/>
              <a:gd name="connsiteY462" fmla="*/ 2958845 h 3550024"/>
              <a:gd name="connsiteX463" fmla="*/ 2670774 w 9143999"/>
              <a:gd name="connsiteY463" fmla="*/ 3076159 h 3550024"/>
              <a:gd name="connsiteX464" fmla="*/ 2669434 w 9143999"/>
              <a:gd name="connsiteY464" fmla="*/ 3091451 h 3550024"/>
              <a:gd name="connsiteX465" fmla="*/ 2680597 w 9143999"/>
              <a:gd name="connsiteY465" fmla="*/ 3091451 h 3550024"/>
              <a:gd name="connsiteX466" fmla="*/ 2679257 w 9143999"/>
              <a:gd name="connsiteY466" fmla="*/ 3076382 h 3550024"/>
              <a:gd name="connsiteX467" fmla="*/ 2679257 w 9143999"/>
              <a:gd name="connsiteY467" fmla="*/ 2958845 h 3550024"/>
              <a:gd name="connsiteX468" fmla="*/ 2716315 w 9143999"/>
              <a:gd name="connsiteY468" fmla="*/ 2958845 h 3550024"/>
              <a:gd name="connsiteX469" fmla="*/ 2716315 w 9143999"/>
              <a:gd name="connsiteY469" fmla="*/ 3036310 h 3550024"/>
              <a:gd name="connsiteX470" fmla="*/ 2705935 w 9143999"/>
              <a:gd name="connsiteY470" fmla="*/ 3045463 h 3550024"/>
              <a:gd name="connsiteX471" fmla="*/ 2694103 w 9143999"/>
              <a:gd name="connsiteY471" fmla="*/ 3043677 h 3550024"/>
              <a:gd name="connsiteX472" fmla="*/ 2697340 w 9143999"/>
              <a:gd name="connsiteY472" fmla="*/ 3055286 h 3550024"/>
              <a:gd name="connsiteX473" fmla="*/ 2718994 w 9143999"/>
              <a:gd name="connsiteY473" fmla="*/ 3051379 h 3550024"/>
              <a:gd name="connsiteX474" fmla="*/ 2724799 w 9143999"/>
              <a:gd name="connsiteY474" fmla="*/ 3037203 h 3550024"/>
              <a:gd name="connsiteX475" fmla="*/ 2724799 w 9143999"/>
              <a:gd name="connsiteY475" fmla="*/ 2965877 h 3550024"/>
              <a:gd name="connsiteX476" fmla="*/ 2725915 w 9143999"/>
              <a:gd name="connsiteY476" fmla="*/ 2949692 h 3550024"/>
              <a:gd name="connsiteX477" fmla="*/ 2709395 w 9143999"/>
              <a:gd name="connsiteY477" fmla="*/ 2950808 h 3550024"/>
              <a:gd name="connsiteX478" fmla="*/ 2679257 w 9143999"/>
              <a:gd name="connsiteY478" fmla="*/ 2950808 h 3550024"/>
              <a:gd name="connsiteX479" fmla="*/ 2679257 w 9143999"/>
              <a:gd name="connsiteY479" fmla="*/ 2908727 h 3550024"/>
              <a:gd name="connsiteX480" fmla="*/ 2724129 w 9143999"/>
              <a:gd name="connsiteY480" fmla="*/ 2908727 h 3550024"/>
              <a:gd name="connsiteX481" fmla="*/ 2738974 w 9143999"/>
              <a:gd name="connsiteY481" fmla="*/ 2909955 h 3550024"/>
              <a:gd name="connsiteX482" fmla="*/ 2738974 w 9143999"/>
              <a:gd name="connsiteY482" fmla="*/ 2899686 h 3550024"/>
              <a:gd name="connsiteX483" fmla="*/ 2724129 w 9143999"/>
              <a:gd name="connsiteY483" fmla="*/ 2900802 h 3550024"/>
              <a:gd name="connsiteX484" fmla="*/ 2630367 w 9143999"/>
              <a:gd name="connsiteY484" fmla="*/ 2900802 h 3550024"/>
              <a:gd name="connsiteX485" fmla="*/ 2615075 w 9143999"/>
              <a:gd name="connsiteY485" fmla="*/ 2899686 h 3550024"/>
              <a:gd name="connsiteX486" fmla="*/ 3625692 w 9143999"/>
              <a:gd name="connsiteY486" fmla="*/ 2898681 h 3550024"/>
              <a:gd name="connsiteX487" fmla="*/ 3625692 w 9143999"/>
              <a:gd name="connsiteY487" fmla="*/ 2909062 h 3550024"/>
              <a:gd name="connsiteX488" fmla="*/ 3641208 w 9143999"/>
              <a:gd name="connsiteY488" fmla="*/ 2907834 h 3550024"/>
              <a:gd name="connsiteX489" fmla="*/ 3737648 w 9143999"/>
              <a:gd name="connsiteY489" fmla="*/ 2907834 h 3550024"/>
              <a:gd name="connsiteX490" fmla="*/ 3753275 w 9143999"/>
              <a:gd name="connsiteY490" fmla="*/ 2909062 h 3550024"/>
              <a:gd name="connsiteX491" fmla="*/ 3753275 w 9143999"/>
              <a:gd name="connsiteY491" fmla="*/ 2898681 h 3550024"/>
              <a:gd name="connsiteX492" fmla="*/ 3737648 w 9143999"/>
              <a:gd name="connsiteY492" fmla="*/ 2899909 h 3550024"/>
              <a:gd name="connsiteX493" fmla="*/ 3641431 w 9143999"/>
              <a:gd name="connsiteY493" fmla="*/ 2899909 h 3550024"/>
              <a:gd name="connsiteX494" fmla="*/ 3625692 w 9143999"/>
              <a:gd name="connsiteY494" fmla="*/ 2898681 h 3550024"/>
              <a:gd name="connsiteX495" fmla="*/ 2970030 w 9143999"/>
              <a:gd name="connsiteY495" fmla="*/ 2897342 h 3550024"/>
              <a:gd name="connsiteX496" fmla="*/ 2970030 w 9143999"/>
              <a:gd name="connsiteY496" fmla="*/ 2907611 h 3550024"/>
              <a:gd name="connsiteX497" fmla="*/ 2984429 w 9143999"/>
              <a:gd name="connsiteY497" fmla="*/ 2906495 h 3550024"/>
              <a:gd name="connsiteX498" fmla="*/ 3051625 w 9143999"/>
              <a:gd name="connsiteY498" fmla="*/ 2906495 h 3550024"/>
              <a:gd name="connsiteX499" fmla="*/ 2989675 w 9143999"/>
              <a:gd name="connsiteY499" fmla="*/ 2965431 h 3550024"/>
              <a:gd name="connsiteX500" fmla="*/ 2980076 w 9143999"/>
              <a:gd name="connsiteY500" fmla="*/ 2969338 h 3550024"/>
              <a:gd name="connsiteX501" fmla="*/ 2977397 w 9143999"/>
              <a:gd name="connsiteY501" fmla="*/ 2970230 h 3550024"/>
              <a:gd name="connsiteX502" fmla="*/ 2980076 w 9143999"/>
              <a:gd name="connsiteY502" fmla="*/ 2980611 h 3550024"/>
              <a:gd name="connsiteX503" fmla="*/ 2994698 w 9143999"/>
              <a:gd name="connsiteY503" fmla="*/ 2978267 h 3550024"/>
              <a:gd name="connsiteX504" fmla="*/ 3013451 w 9143999"/>
              <a:gd name="connsiteY504" fmla="*/ 2978267 h 3550024"/>
              <a:gd name="connsiteX505" fmla="*/ 2987443 w 9143999"/>
              <a:gd name="connsiteY505" fmla="*/ 3016888 h 3550024"/>
              <a:gd name="connsiteX506" fmla="*/ 2949715 w 9143999"/>
              <a:gd name="connsiteY506" fmla="*/ 3043231 h 3550024"/>
              <a:gd name="connsiteX507" fmla="*/ 2958421 w 9143999"/>
              <a:gd name="connsiteY507" fmla="*/ 3050933 h 3550024"/>
              <a:gd name="connsiteX508" fmla="*/ 2959984 w 9143999"/>
              <a:gd name="connsiteY508" fmla="*/ 3052607 h 3550024"/>
              <a:gd name="connsiteX509" fmla="*/ 3023943 w 9143999"/>
              <a:gd name="connsiteY509" fmla="*/ 2978267 h 3550024"/>
              <a:gd name="connsiteX510" fmla="*/ 3046602 w 9143999"/>
              <a:gd name="connsiteY510" fmla="*/ 2978267 h 3550024"/>
              <a:gd name="connsiteX511" fmla="*/ 3005079 w 9143999"/>
              <a:gd name="connsiteY511" fmla="*/ 3049147 h 3550024"/>
              <a:gd name="connsiteX512" fmla="*/ 2968691 w 9143999"/>
              <a:gd name="connsiteY512" fmla="*/ 3074261 h 3550024"/>
              <a:gd name="connsiteX513" fmla="*/ 2979406 w 9143999"/>
              <a:gd name="connsiteY513" fmla="*/ 3083191 h 3550024"/>
              <a:gd name="connsiteX514" fmla="*/ 3057653 w 9143999"/>
              <a:gd name="connsiteY514" fmla="*/ 2978267 h 3550024"/>
              <a:gd name="connsiteX515" fmla="*/ 3072498 w 9143999"/>
              <a:gd name="connsiteY515" fmla="*/ 2978267 h 3550024"/>
              <a:gd name="connsiteX516" fmla="*/ 3068815 w 9143999"/>
              <a:gd name="connsiteY516" fmla="*/ 3056960 h 3550024"/>
              <a:gd name="connsiteX517" fmla="*/ 3047049 w 9143999"/>
              <a:gd name="connsiteY517" fmla="*/ 3077945 h 3550024"/>
              <a:gd name="connsiteX518" fmla="*/ 3041021 w 9143999"/>
              <a:gd name="connsiteY518" fmla="*/ 3078168 h 3550024"/>
              <a:gd name="connsiteX519" fmla="*/ 3026064 w 9143999"/>
              <a:gd name="connsiteY519" fmla="*/ 3076829 h 3550024"/>
              <a:gd name="connsiteX520" fmla="*/ 3030417 w 9143999"/>
              <a:gd name="connsiteY520" fmla="*/ 3089777 h 3550024"/>
              <a:gd name="connsiteX521" fmla="*/ 3062676 w 9143999"/>
              <a:gd name="connsiteY521" fmla="*/ 3083638 h 3550024"/>
              <a:gd name="connsiteX522" fmla="*/ 3078191 w 9143999"/>
              <a:gd name="connsiteY522" fmla="*/ 3057853 h 3550024"/>
              <a:gd name="connsiteX523" fmla="*/ 3080870 w 9143999"/>
              <a:gd name="connsiteY523" fmla="*/ 2999252 h 3550024"/>
              <a:gd name="connsiteX524" fmla="*/ 3081874 w 9143999"/>
              <a:gd name="connsiteY524" fmla="*/ 2978937 h 3550024"/>
              <a:gd name="connsiteX525" fmla="*/ 3082767 w 9143999"/>
              <a:gd name="connsiteY525" fmla="*/ 2969114 h 3550024"/>
              <a:gd name="connsiteX526" fmla="*/ 3067475 w 9143999"/>
              <a:gd name="connsiteY526" fmla="*/ 2970230 h 3550024"/>
              <a:gd name="connsiteX527" fmla="*/ 3000279 w 9143999"/>
              <a:gd name="connsiteY527" fmla="*/ 2970230 h 3550024"/>
              <a:gd name="connsiteX528" fmla="*/ 3071494 w 9143999"/>
              <a:gd name="connsiteY528" fmla="*/ 2897342 h 3550024"/>
              <a:gd name="connsiteX529" fmla="*/ 3057095 w 9143999"/>
              <a:gd name="connsiteY529" fmla="*/ 2898458 h 3550024"/>
              <a:gd name="connsiteX530" fmla="*/ 2984429 w 9143999"/>
              <a:gd name="connsiteY530" fmla="*/ 2898458 h 3550024"/>
              <a:gd name="connsiteX531" fmla="*/ 2970030 w 9143999"/>
              <a:gd name="connsiteY531" fmla="*/ 2897342 h 3550024"/>
              <a:gd name="connsiteX532" fmla="*/ 3367401 w 9143999"/>
              <a:gd name="connsiteY532" fmla="*/ 2897119 h 3550024"/>
              <a:gd name="connsiteX533" fmla="*/ 3359141 w 9143999"/>
              <a:gd name="connsiteY533" fmla="*/ 2902365 h 3550024"/>
              <a:gd name="connsiteX534" fmla="*/ 3382470 w 9143999"/>
              <a:gd name="connsiteY534" fmla="*/ 2932503 h 3550024"/>
              <a:gd name="connsiteX535" fmla="*/ 3390172 w 9143999"/>
              <a:gd name="connsiteY535" fmla="*/ 2926363 h 3550024"/>
              <a:gd name="connsiteX536" fmla="*/ 3367401 w 9143999"/>
              <a:gd name="connsiteY536" fmla="*/ 2897119 h 3550024"/>
              <a:gd name="connsiteX537" fmla="*/ 6018104 w 9143999"/>
              <a:gd name="connsiteY537" fmla="*/ 2895333 h 3550024"/>
              <a:gd name="connsiteX538" fmla="*/ 6010626 w 9143999"/>
              <a:gd name="connsiteY538" fmla="*/ 2902588 h 3550024"/>
              <a:gd name="connsiteX539" fmla="*/ 6045563 w 9143999"/>
              <a:gd name="connsiteY539" fmla="*/ 2934400 h 3550024"/>
              <a:gd name="connsiteX540" fmla="*/ 6053153 w 9143999"/>
              <a:gd name="connsiteY540" fmla="*/ 2926587 h 3550024"/>
              <a:gd name="connsiteX541" fmla="*/ 6018104 w 9143999"/>
              <a:gd name="connsiteY541" fmla="*/ 2895333 h 3550024"/>
              <a:gd name="connsiteX542" fmla="*/ 5569611 w 9143999"/>
              <a:gd name="connsiteY542" fmla="*/ 2894551 h 3550024"/>
              <a:gd name="connsiteX543" fmla="*/ 5569611 w 9143999"/>
              <a:gd name="connsiteY543" fmla="*/ 2904932 h 3550024"/>
              <a:gd name="connsiteX544" fmla="*/ 5585796 w 9143999"/>
              <a:gd name="connsiteY544" fmla="*/ 2903704 h 3550024"/>
              <a:gd name="connsiteX545" fmla="*/ 5704226 w 9143999"/>
              <a:gd name="connsiteY545" fmla="*/ 2903704 h 3550024"/>
              <a:gd name="connsiteX546" fmla="*/ 5647076 w 9143999"/>
              <a:gd name="connsiteY546" fmla="*/ 2949915 h 3550024"/>
              <a:gd name="connsiteX547" fmla="*/ 5648304 w 9143999"/>
              <a:gd name="connsiteY547" fmla="*/ 2965208 h 3550024"/>
              <a:gd name="connsiteX548" fmla="*/ 5648304 w 9143999"/>
              <a:gd name="connsiteY548" fmla="*/ 2976705 h 3550024"/>
              <a:gd name="connsiteX549" fmla="*/ 5565704 w 9143999"/>
              <a:gd name="connsiteY549" fmla="*/ 2976705 h 3550024"/>
              <a:gd name="connsiteX550" fmla="*/ 5549966 w 9143999"/>
              <a:gd name="connsiteY550" fmla="*/ 2975477 h 3550024"/>
              <a:gd name="connsiteX551" fmla="*/ 5549966 w 9143999"/>
              <a:gd name="connsiteY551" fmla="*/ 2985857 h 3550024"/>
              <a:gd name="connsiteX552" fmla="*/ 5565704 w 9143999"/>
              <a:gd name="connsiteY552" fmla="*/ 2984630 h 3550024"/>
              <a:gd name="connsiteX553" fmla="*/ 5648304 w 9143999"/>
              <a:gd name="connsiteY553" fmla="*/ 2984630 h 3550024"/>
              <a:gd name="connsiteX554" fmla="*/ 5648304 w 9143999"/>
              <a:gd name="connsiteY554" fmla="*/ 3059639 h 3550024"/>
              <a:gd name="connsiteX555" fmla="*/ 5640267 w 9143999"/>
              <a:gd name="connsiteY555" fmla="*/ 3073815 h 3550024"/>
              <a:gd name="connsiteX556" fmla="*/ 5625645 w 9143999"/>
              <a:gd name="connsiteY556" fmla="*/ 3074931 h 3550024"/>
              <a:gd name="connsiteX557" fmla="*/ 5610353 w 9143999"/>
              <a:gd name="connsiteY557" fmla="*/ 3072922 h 3550024"/>
              <a:gd name="connsiteX558" fmla="*/ 5615152 w 9143999"/>
              <a:gd name="connsiteY558" fmla="*/ 3086875 h 3550024"/>
              <a:gd name="connsiteX559" fmla="*/ 5643504 w 9143999"/>
              <a:gd name="connsiteY559" fmla="*/ 3083414 h 3550024"/>
              <a:gd name="connsiteX560" fmla="*/ 5657122 w 9143999"/>
              <a:gd name="connsiteY560" fmla="*/ 3061537 h 3550024"/>
              <a:gd name="connsiteX561" fmla="*/ 5657122 w 9143999"/>
              <a:gd name="connsiteY561" fmla="*/ 2984630 h 3550024"/>
              <a:gd name="connsiteX562" fmla="*/ 5735815 w 9143999"/>
              <a:gd name="connsiteY562" fmla="*/ 2984630 h 3550024"/>
              <a:gd name="connsiteX563" fmla="*/ 5752223 w 9143999"/>
              <a:gd name="connsiteY563" fmla="*/ 2985857 h 3550024"/>
              <a:gd name="connsiteX564" fmla="*/ 5752223 w 9143999"/>
              <a:gd name="connsiteY564" fmla="*/ 2975477 h 3550024"/>
              <a:gd name="connsiteX565" fmla="*/ 5735815 w 9143999"/>
              <a:gd name="connsiteY565" fmla="*/ 2976705 h 3550024"/>
              <a:gd name="connsiteX566" fmla="*/ 5657122 w 9143999"/>
              <a:gd name="connsiteY566" fmla="*/ 2976705 h 3550024"/>
              <a:gd name="connsiteX567" fmla="*/ 5657122 w 9143999"/>
              <a:gd name="connsiteY567" fmla="*/ 2955162 h 3550024"/>
              <a:gd name="connsiteX568" fmla="*/ 5725769 w 9143999"/>
              <a:gd name="connsiteY568" fmla="*/ 2894551 h 3550024"/>
              <a:gd name="connsiteX569" fmla="*/ 5707463 w 9143999"/>
              <a:gd name="connsiteY569" fmla="*/ 2895779 h 3550024"/>
              <a:gd name="connsiteX570" fmla="*/ 5585796 w 9143999"/>
              <a:gd name="connsiteY570" fmla="*/ 2895779 h 3550024"/>
              <a:gd name="connsiteX571" fmla="*/ 5569611 w 9143999"/>
              <a:gd name="connsiteY571" fmla="*/ 2894551 h 3550024"/>
              <a:gd name="connsiteX572" fmla="*/ 3123397 w 9143999"/>
              <a:gd name="connsiteY572" fmla="*/ 2892542 h 3550024"/>
              <a:gd name="connsiteX573" fmla="*/ 3124625 w 9143999"/>
              <a:gd name="connsiteY573" fmla="*/ 2908727 h 3550024"/>
              <a:gd name="connsiteX574" fmla="*/ 3124625 w 9143999"/>
              <a:gd name="connsiteY574" fmla="*/ 3077722 h 3550024"/>
              <a:gd name="connsiteX575" fmla="*/ 3123397 w 9143999"/>
              <a:gd name="connsiteY575" fmla="*/ 3092790 h 3550024"/>
              <a:gd name="connsiteX576" fmla="*/ 3134225 w 9143999"/>
              <a:gd name="connsiteY576" fmla="*/ 3092790 h 3550024"/>
              <a:gd name="connsiteX577" fmla="*/ 3132997 w 9143999"/>
              <a:gd name="connsiteY577" fmla="*/ 3077722 h 3550024"/>
              <a:gd name="connsiteX578" fmla="*/ 3132997 w 9143999"/>
              <a:gd name="connsiteY578" fmla="*/ 3071806 h 3550024"/>
              <a:gd name="connsiteX579" fmla="*/ 3291722 w 9143999"/>
              <a:gd name="connsiteY579" fmla="*/ 3071806 h 3550024"/>
              <a:gd name="connsiteX580" fmla="*/ 3291722 w 9143999"/>
              <a:gd name="connsiteY580" fmla="*/ 3076829 h 3550024"/>
              <a:gd name="connsiteX581" fmla="*/ 3290494 w 9143999"/>
              <a:gd name="connsiteY581" fmla="*/ 3091897 h 3550024"/>
              <a:gd name="connsiteX582" fmla="*/ 3301321 w 9143999"/>
              <a:gd name="connsiteY582" fmla="*/ 3091897 h 3550024"/>
              <a:gd name="connsiteX583" fmla="*/ 3300094 w 9143999"/>
              <a:gd name="connsiteY583" fmla="*/ 3076829 h 3550024"/>
              <a:gd name="connsiteX584" fmla="*/ 3300094 w 9143999"/>
              <a:gd name="connsiteY584" fmla="*/ 2908281 h 3550024"/>
              <a:gd name="connsiteX585" fmla="*/ 3301321 w 9143999"/>
              <a:gd name="connsiteY585" fmla="*/ 2892542 h 3550024"/>
              <a:gd name="connsiteX586" fmla="*/ 3285694 w 9143999"/>
              <a:gd name="connsiteY586" fmla="*/ 2893658 h 3550024"/>
              <a:gd name="connsiteX587" fmla="*/ 3139694 w 9143999"/>
              <a:gd name="connsiteY587" fmla="*/ 2893658 h 3550024"/>
              <a:gd name="connsiteX588" fmla="*/ 3123397 w 9143999"/>
              <a:gd name="connsiteY588" fmla="*/ 2892542 h 3550024"/>
              <a:gd name="connsiteX589" fmla="*/ 6784607 w 9143999"/>
              <a:gd name="connsiteY589" fmla="*/ 2891872 h 3550024"/>
              <a:gd name="connsiteX590" fmla="*/ 6785723 w 9143999"/>
              <a:gd name="connsiteY590" fmla="*/ 2903928 h 3550024"/>
              <a:gd name="connsiteX591" fmla="*/ 6785723 w 9143999"/>
              <a:gd name="connsiteY591" fmla="*/ 2935293 h 3550024"/>
              <a:gd name="connsiteX592" fmla="*/ 6784607 w 9143999"/>
              <a:gd name="connsiteY592" fmla="*/ 2949915 h 3550024"/>
              <a:gd name="connsiteX593" fmla="*/ 6799675 w 9143999"/>
              <a:gd name="connsiteY593" fmla="*/ 2948799 h 3550024"/>
              <a:gd name="connsiteX594" fmla="*/ 6860509 w 9143999"/>
              <a:gd name="connsiteY594" fmla="*/ 2948799 h 3550024"/>
              <a:gd name="connsiteX595" fmla="*/ 6874015 w 9143999"/>
              <a:gd name="connsiteY595" fmla="*/ 2949915 h 3550024"/>
              <a:gd name="connsiteX596" fmla="*/ 6872899 w 9143999"/>
              <a:gd name="connsiteY596" fmla="*/ 2935516 h 3550024"/>
              <a:gd name="connsiteX597" fmla="*/ 6872899 w 9143999"/>
              <a:gd name="connsiteY597" fmla="*/ 2903928 h 3550024"/>
              <a:gd name="connsiteX598" fmla="*/ 6874015 w 9143999"/>
              <a:gd name="connsiteY598" fmla="*/ 2891872 h 3550024"/>
              <a:gd name="connsiteX599" fmla="*/ 6859839 w 9143999"/>
              <a:gd name="connsiteY599" fmla="*/ 2892989 h 3550024"/>
              <a:gd name="connsiteX600" fmla="*/ 6798113 w 9143999"/>
              <a:gd name="connsiteY600" fmla="*/ 2892989 h 3550024"/>
              <a:gd name="connsiteX601" fmla="*/ 6784607 w 9143999"/>
              <a:gd name="connsiteY601" fmla="*/ 2891872 h 3550024"/>
              <a:gd name="connsiteX602" fmla="*/ 6067776 w 9143999"/>
              <a:gd name="connsiteY602" fmla="*/ 2890980 h 3550024"/>
              <a:gd name="connsiteX603" fmla="*/ 6067776 w 9143999"/>
              <a:gd name="connsiteY603" fmla="*/ 2901249 h 3550024"/>
              <a:gd name="connsiteX604" fmla="*/ 6082175 w 9143999"/>
              <a:gd name="connsiteY604" fmla="*/ 2900132 h 3550024"/>
              <a:gd name="connsiteX605" fmla="*/ 6158747 w 9143999"/>
              <a:gd name="connsiteY605" fmla="*/ 2900132 h 3550024"/>
              <a:gd name="connsiteX606" fmla="*/ 6127605 w 9143999"/>
              <a:gd name="connsiteY606" fmla="*/ 2925694 h 3550024"/>
              <a:gd name="connsiteX607" fmla="*/ 6104946 w 9143999"/>
              <a:gd name="connsiteY607" fmla="*/ 2910848 h 3550024"/>
              <a:gd name="connsiteX608" fmla="*/ 6098583 w 9143999"/>
              <a:gd name="connsiteY608" fmla="*/ 2919331 h 3550024"/>
              <a:gd name="connsiteX609" fmla="*/ 6136088 w 9143999"/>
              <a:gd name="connsiteY609" fmla="*/ 2942660 h 3550024"/>
              <a:gd name="connsiteX610" fmla="*/ 6087198 w 9143999"/>
              <a:gd name="connsiteY610" fmla="*/ 2942660 h 3550024"/>
              <a:gd name="connsiteX611" fmla="*/ 6072129 w 9143999"/>
              <a:gd name="connsiteY611" fmla="*/ 2941432 h 3550024"/>
              <a:gd name="connsiteX612" fmla="*/ 6073245 w 9143999"/>
              <a:gd name="connsiteY612" fmla="*/ 2957952 h 3550024"/>
              <a:gd name="connsiteX613" fmla="*/ 6073245 w 9143999"/>
              <a:gd name="connsiteY613" fmla="*/ 3041556 h 3550024"/>
              <a:gd name="connsiteX614" fmla="*/ 6072129 w 9143999"/>
              <a:gd name="connsiteY614" fmla="*/ 3056179 h 3550024"/>
              <a:gd name="connsiteX615" fmla="*/ 6082845 w 9143999"/>
              <a:gd name="connsiteY615" fmla="*/ 3056179 h 3550024"/>
              <a:gd name="connsiteX616" fmla="*/ 6081728 w 9143999"/>
              <a:gd name="connsiteY616" fmla="*/ 3041556 h 3550024"/>
              <a:gd name="connsiteX617" fmla="*/ 6081728 w 9143999"/>
              <a:gd name="connsiteY617" fmla="*/ 3018786 h 3550024"/>
              <a:gd name="connsiteX618" fmla="*/ 6127381 w 9143999"/>
              <a:gd name="connsiteY618" fmla="*/ 3018786 h 3550024"/>
              <a:gd name="connsiteX619" fmla="*/ 6127381 w 9143999"/>
              <a:gd name="connsiteY619" fmla="*/ 3036310 h 3550024"/>
              <a:gd name="connsiteX620" fmla="*/ 6126265 w 9143999"/>
              <a:gd name="connsiteY620" fmla="*/ 3051602 h 3550024"/>
              <a:gd name="connsiteX621" fmla="*/ 6136981 w 9143999"/>
              <a:gd name="connsiteY621" fmla="*/ 3051602 h 3550024"/>
              <a:gd name="connsiteX622" fmla="*/ 6135865 w 9143999"/>
              <a:gd name="connsiteY622" fmla="*/ 3036310 h 3550024"/>
              <a:gd name="connsiteX623" fmla="*/ 6135865 w 9143999"/>
              <a:gd name="connsiteY623" fmla="*/ 3018786 h 3550024"/>
              <a:gd name="connsiteX624" fmla="*/ 6182076 w 9143999"/>
              <a:gd name="connsiteY624" fmla="*/ 3018786 h 3550024"/>
              <a:gd name="connsiteX625" fmla="*/ 6182076 w 9143999"/>
              <a:gd name="connsiteY625" fmla="*/ 3035417 h 3550024"/>
              <a:gd name="connsiteX626" fmla="*/ 6177053 w 9143999"/>
              <a:gd name="connsiteY626" fmla="*/ 3045686 h 3550024"/>
              <a:gd name="connsiteX627" fmla="*/ 6168235 w 9143999"/>
              <a:gd name="connsiteY627" fmla="*/ 3046579 h 3550024"/>
              <a:gd name="connsiteX628" fmla="*/ 6156403 w 9143999"/>
              <a:gd name="connsiteY628" fmla="*/ 3045463 h 3550024"/>
              <a:gd name="connsiteX629" fmla="*/ 6160086 w 9143999"/>
              <a:gd name="connsiteY629" fmla="*/ 3056960 h 3550024"/>
              <a:gd name="connsiteX630" fmla="*/ 6185424 w 9143999"/>
              <a:gd name="connsiteY630" fmla="*/ 3051156 h 3550024"/>
              <a:gd name="connsiteX631" fmla="*/ 6190447 w 9143999"/>
              <a:gd name="connsiteY631" fmla="*/ 3034971 h 3550024"/>
              <a:gd name="connsiteX632" fmla="*/ 6190447 w 9143999"/>
              <a:gd name="connsiteY632" fmla="*/ 2957059 h 3550024"/>
              <a:gd name="connsiteX633" fmla="*/ 6191675 w 9143999"/>
              <a:gd name="connsiteY633" fmla="*/ 2941432 h 3550024"/>
              <a:gd name="connsiteX634" fmla="*/ 6176272 w 9143999"/>
              <a:gd name="connsiteY634" fmla="*/ 2942660 h 3550024"/>
              <a:gd name="connsiteX635" fmla="*/ 6137874 w 9143999"/>
              <a:gd name="connsiteY635" fmla="*/ 2942660 h 3550024"/>
              <a:gd name="connsiteX636" fmla="*/ 6143901 w 9143999"/>
              <a:gd name="connsiteY636" fmla="*/ 2936409 h 3550024"/>
              <a:gd name="connsiteX637" fmla="*/ 6135195 w 9143999"/>
              <a:gd name="connsiteY637" fmla="*/ 2930270 h 3550024"/>
              <a:gd name="connsiteX638" fmla="*/ 6182076 w 9143999"/>
              <a:gd name="connsiteY638" fmla="*/ 2890980 h 3550024"/>
              <a:gd name="connsiteX639" fmla="*/ 6165333 w 9143999"/>
              <a:gd name="connsiteY639" fmla="*/ 2892096 h 3550024"/>
              <a:gd name="connsiteX640" fmla="*/ 6082175 w 9143999"/>
              <a:gd name="connsiteY640" fmla="*/ 2892096 h 3550024"/>
              <a:gd name="connsiteX641" fmla="*/ 6067776 w 9143999"/>
              <a:gd name="connsiteY641" fmla="*/ 2890980 h 3550024"/>
              <a:gd name="connsiteX642" fmla="*/ 2340487 w 9143999"/>
              <a:gd name="connsiteY642" fmla="*/ 2890980 h 3550024"/>
              <a:gd name="connsiteX643" fmla="*/ 2341603 w 9143999"/>
              <a:gd name="connsiteY643" fmla="*/ 2907388 h 3550024"/>
              <a:gd name="connsiteX644" fmla="*/ 2341603 w 9143999"/>
              <a:gd name="connsiteY644" fmla="*/ 2959292 h 3550024"/>
              <a:gd name="connsiteX645" fmla="*/ 2348301 w 9143999"/>
              <a:gd name="connsiteY645" fmla="*/ 2977374 h 3550024"/>
              <a:gd name="connsiteX646" fmla="*/ 2375425 w 9143999"/>
              <a:gd name="connsiteY646" fmla="*/ 2981727 h 3550024"/>
              <a:gd name="connsiteX647" fmla="*/ 2465949 w 9143999"/>
              <a:gd name="connsiteY647" fmla="*/ 2981727 h 3550024"/>
              <a:gd name="connsiteX648" fmla="*/ 2496645 w 9143999"/>
              <a:gd name="connsiteY648" fmla="*/ 2976035 h 3550024"/>
              <a:gd name="connsiteX649" fmla="*/ 2510375 w 9143999"/>
              <a:gd name="connsiteY649" fmla="*/ 2951478 h 3550024"/>
              <a:gd name="connsiteX650" fmla="*/ 2499771 w 9143999"/>
              <a:gd name="connsiteY650" fmla="*/ 2943553 h 3550024"/>
              <a:gd name="connsiteX651" fmla="*/ 2491622 w 9143999"/>
              <a:gd name="connsiteY651" fmla="*/ 2968221 h 3550024"/>
              <a:gd name="connsiteX652" fmla="*/ 2460033 w 9143999"/>
              <a:gd name="connsiteY652" fmla="*/ 2973468 h 3550024"/>
              <a:gd name="connsiteX653" fmla="*/ 2375648 w 9143999"/>
              <a:gd name="connsiteY653" fmla="*/ 2973468 h 3550024"/>
              <a:gd name="connsiteX654" fmla="*/ 2354886 w 9143999"/>
              <a:gd name="connsiteY654" fmla="*/ 2970454 h 3550024"/>
              <a:gd name="connsiteX655" fmla="*/ 2350086 w 9143999"/>
              <a:gd name="connsiteY655" fmla="*/ 2956055 h 3550024"/>
              <a:gd name="connsiteX656" fmla="*/ 2350086 w 9143999"/>
              <a:gd name="connsiteY656" fmla="*/ 2940763 h 3550024"/>
              <a:gd name="connsiteX657" fmla="*/ 2468740 w 9143999"/>
              <a:gd name="connsiteY657" fmla="*/ 2940763 h 3550024"/>
              <a:gd name="connsiteX658" fmla="*/ 2485594 w 9143999"/>
              <a:gd name="connsiteY658" fmla="*/ 2942102 h 3550024"/>
              <a:gd name="connsiteX659" fmla="*/ 2484032 w 9143999"/>
              <a:gd name="connsiteY659" fmla="*/ 2924801 h 3550024"/>
              <a:gd name="connsiteX660" fmla="*/ 2484032 w 9143999"/>
              <a:gd name="connsiteY660" fmla="*/ 2907388 h 3550024"/>
              <a:gd name="connsiteX661" fmla="*/ 2485594 w 9143999"/>
              <a:gd name="connsiteY661" fmla="*/ 2890980 h 3550024"/>
              <a:gd name="connsiteX662" fmla="*/ 2467624 w 9143999"/>
              <a:gd name="connsiteY662" fmla="*/ 2892096 h 3550024"/>
              <a:gd name="connsiteX663" fmla="*/ 2356449 w 9143999"/>
              <a:gd name="connsiteY663" fmla="*/ 2892096 h 3550024"/>
              <a:gd name="connsiteX664" fmla="*/ 2340487 w 9143999"/>
              <a:gd name="connsiteY664" fmla="*/ 2890980 h 3550024"/>
              <a:gd name="connsiteX665" fmla="*/ 5050908 w 9143999"/>
              <a:gd name="connsiteY665" fmla="*/ 2889528 h 3550024"/>
              <a:gd name="connsiteX666" fmla="*/ 5052024 w 9143999"/>
              <a:gd name="connsiteY666" fmla="*/ 2909285 h 3550024"/>
              <a:gd name="connsiteX667" fmla="*/ 5052024 w 9143999"/>
              <a:gd name="connsiteY667" fmla="*/ 3069685 h 3550024"/>
              <a:gd name="connsiteX668" fmla="*/ 4993311 w 9143999"/>
              <a:gd name="connsiteY668" fmla="*/ 3069685 h 3550024"/>
              <a:gd name="connsiteX669" fmla="*/ 4978242 w 9143999"/>
              <a:gd name="connsiteY669" fmla="*/ 3068792 h 3550024"/>
              <a:gd name="connsiteX670" fmla="*/ 4978242 w 9143999"/>
              <a:gd name="connsiteY670" fmla="*/ 3078838 h 3550024"/>
              <a:gd name="connsiteX671" fmla="*/ 4993311 w 9143999"/>
              <a:gd name="connsiteY671" fmla="*/ 3077722 h 3550024"/>
              <a:gd name="connsiteX672" fmla="*/ 5161524 w 9143999"/>
              <a:gd name="connsiteY672" fmla="*/ 3077722 h 3550024"/>
              <a:gd name="connsiteX673" fmla="*/ 5179384 w 9143999"/>
              <a:gd name="connsiteY673" fmla="*/ 3078838 h 3550024"/>
              <a:gd name="connsiteX674" fmla="*/ 5179384 w 9143999"/>
              <a:gd name="connsiteY674" fmla="*/ 3068792 h 3550024"/>
              <a:gd name="connsiteX675" fmla="*/ 5161524 w 9143999"/>
              <a:gd name="connsiteY675" fmla="*/ 3069685 h 3550024"/>
              <a:gd name="connsiteX676" fmla="*/ 5104374 w 9143999"/>
              <a:gd name="connsiteY676" fmla="*/ 3069685 h 3550024"/>
              <a:gd name="connsiteX677" fmla="*/ 5104374 w 9143999"/>
              <a:gd name="connsiteY677" fmla="*/ 2909509 h 3550024"/>
              <a:gd name="connsiteX678" fmla="*/ 5105602 w 9143999"/>
              <a:gd name="connsiteY678" fmla="*/ 2889528 h 3550024"/>
              <a:gd name="connsiteX679" fmla="*/ 5094328 w 9143999"/>
              <a:gd name="connsiteY679" fmla="*/ 2889528 h 3550024"/>
              <a:gd name="connsiteX680" fmla="*/ 5095444 w 9143999"/>
              <a:gd name="connsiteY680" fmla="*/ 2909509 h 3550024"/>
              <a:gd name="connsiteX681" fmla="*/ 5095444 w 9143999"/>
              <a:gd name="connsiteY681" fmla="*/ 3069685 h 3550024"/>
              <a:gd name="connsiteX682" fmla="*/ 5060954 w 9143999"/>
              <a:gd name="connsiteY682" fmla="*/ 3069685 h 3550024"/>
              <a:gd name="connsiteX683" fmla="*/ 5060954 w 9143999"/>
              <a:gd name="connsiteY683" fmla="*/ 2909285 h 3550024"/>
              <a:gd name="connsiteX684" fmla="*/ 5062070 w 9143999"/>
              <a:gd name="connsiteY684" fmla="*/ 2889528 h 3550024"/>
              <a:gd name="connsiteX685" fmla="*/ 6766970 w 9143999"/>
              <a:gd name="connsiteY685" fmla="*/ 2887966 h 3550024"/>
              <a:gd name="connsiteX686" fmla="*/ 6707923 w 9143999"/>
              <a:gd name="connsiteY686" fmla="*/ 2900132 h 3550024"/>
              <a:gd name="connsiteX687" fmla="*/ 6699105 w 9143999"/>
              <a:gd name="connsiteY687" fmla="*/ 2899909 h 3550024"/>
              <a:gd name="connsiteX688" fmla="*/ 6703905 w 9143999"/>
              <a:gd name="connsiteY688" fmla="*/ 2910178 h 3550024"/>
              <a:gd name="connsiteX689" fmla="*/ 6731140 w 9143999"/>
              <a:gd name="connsiteY689" fmla="*/ 2906718 h 3550024"/>
              <a:gd name="connsiteX690" fmla="*/ 6731140 w 9143999"/>
              <a:gd name="connsiteY690" fmla="*/ 2947683 h 3550024"/>
              <a:gd name="connsiteX691" fmla="*/ 6710825 w 9143999"/>
              <a:gd name="connsiteY691" fmla="*/ 2947683 h 3550024"/>
              <a:gd name="connsiteX692" fmla="*/ 6702342 w 9143999"/>
              <a:gd name="connsiteY692" fmla="*/ 2947460 h 3550024"/>
              <a:gd name="connsiteX693" fmla="*/ 6696872 w 9143999"/>
              <a:gd name="connsiteY693" fmla="*/ 2946455 h 3550024"/>
              <a:gd name="connsiteX694" fmla="*/ 6696872 w 9143999"/>
              <a:gd name="connsiteY694" fmla="*/ 2956836 h 3550024"/>
              <a:gd name="connsiteX695" fmla="*/ 6710825 w 9143999"/>
              <a:gd name="connsiteY695" fmla="*/ 2955608 h 3550024"/>
              <a:gd name="connsiteX696" fmla="*/ 6730917 w 9143999"/>
              <a:gd name="connsiteY696" fmla="*/ 2955608 h 3550024"/>
              <a:gd name="connsiteX697" fmla="*/ 6689059 w 9143999"/>
              <a:gd name="connsiteY697" fmla="*/ 3026264 h 3550024"/>
              <a:gd name="connsiteX698" fmla="*/ 6700221 w 9143999"/>
              <a:gd name="connsiteY698" fmla="*/ 3031510 h 3550024"/>
              <a:gd name="connsiteX699" fmla="*/ 6731140 w 9143999"/>
              <a:gd name="connsiteY699" fmla="*/ 2978714 h 3550024"/>
              <a:gd name="connsiteX700" fmla="*/ 6731140 w 9143999"/>
              <a:gd name="connsiteY700" fmla="*/ 3070801 h 3550024"/>
              <a:gd name="connsiteX701" fmla="*/ 6730024 w 9143999"/>
              <a:gd name="connsiteY701" fmla="*/ 3085535 h 3550024"/>
              <a:gd name="connsiteX702" fmla="*/ 6740740 w 9143999"/>
              <a:gd name="connsiteY702" fmla="*/ 3085535 h 3550024"/>
              <a:gd name="connsiteX703" fmla="*/ 6739623 w 9143999"/>
              <a:gd name="connsiteY703" fmla="*/ 3070578 h 3550024"/>
              <a:gd name="connsiteX704" fmla="*/ 6739623 w 9143999"/>
              <a:gd name="connsiteY704" fmla="*/ 2976928 h 3550024"/>
              <a:gd name="connsiteX705" fmla="*/ 6766524 w 9143999"/>
              <a:gd name="connsiteY705" fmla="*/ 3006396 h 3550024"/>
              <a:gd name="connsiteX706" fmla="*/ 6773221 w 9143999"/>
              <a:gd name="connsiteY706" fmla="*/ 2997243 h 3550024"/>
              <a:gd name="connsiteX707" fmla="*/ 6739623 w 9143999"/>
              <a:gd name="connsiteY707" fmla="*/ 2964538 h 3550024"/>
              <a:gd name="connsiteX708" fmla="*/ 6739623 w 9143999"/>
              <a:gd name="connsiteY708" fmla="*/ 2955608 h 3550024"/>
              <a:gd name="connsiteX709" fmla="*/ 6761501 w 9143999"/>
              <a:gd name="connsiteY709" fmla="*/ 2955608 h 3550024"/>
              <a:gd name="connsiteX710" fmla="*/ 6775677 w 9143999"/>
              <a:gd name="connsiteY710" fmla="*/ 2956836 h 3550024"/>
              <a:gd name="connsiteX711" fmla="*/ 6775677 w 9143999"/>
              <a:gd name="connsiteY711" fmla="*/ 2946455 h 3550024"/>
              <a:gd name="connsiteX712" fmla="*/ 6761724 w 9143999"/>
              <a:gd name="connsiteY712" fmla="*/ 2947683 h 3550024"/>
              <a:gd name="connsiteX713" fmla="*/ 6739623 w 9143999"/>
              <a:gd name="connsiteY713" fmla="*/ 2947683 h 3550024"/>
              <a:gd name="connsiteX714" fmla="*/ 6739623 w 9143999"/>
              <a:gd name="connsiteY714" fmla="*/ 2905379 h 3550024"/>
              <a:gd name="connsiteX715" fmla="*/ 6768422 w 9143999"/>
              <a:gd name="connsiteY715" fmla="*/ 2898905 h 3550024"/>
              <a:gd name="connsiteX716" fmla="*/ 6771435 w 9143999"/>
              <a:gd name="connsiteY716" fmla="*/ 2898570 h 3550024"/>
              <a:gd name="connsiteX717" fmla="*/ 6775230 w 9143999"/>
              <a:gd name="connsiteY717" fmla="*/ 2898905 h 3550024"/>
              <a:gd name="connsiteX718" fmla="*/ 3485720 w 9143999"/>
              <a:gd name="connsiteY718" fmla="*/ 2887073 h 3550024"/>
              <a:gd name="connsiteX719" fmla="*/ 3487171 w 9143999"/>
              <a:gd name="connsiteY719" fmla="*/ 2906048 h 3550024"/>
              <a:gd name="connsiteX720" fmla="*/ 3488064 w 9143999"/>
              <a:gd name="connsiteY720" fmla="*/ 2949915 h 3550024"/>
              <a:gd name="connsiteX721" fmla="*/ 3426114 w 9143999"/>
              <a:gd name="connsiteY721" fmla="*/ 2949915 h 3550024"/>
              <a:gd name="connsiteX722" fmla="*/ 3411938 w 9143999"/>
              <a:gd name="connsiteY722" fmla="*/ 2948799 h 3550024"/>
              <a:gd name="connsiteX723" fmla="*/ 3411938 w 9143999"/>
              <a:gd name="connsiteY723" fmla="*/ 2959068 h 3550024"/>
              <a:gd name="connsiteX724" fmla="*/ 3426114 w 9143999"/>
              <a:gd name="connsiteY724" fmla="*/ 2957952 h 3550024"/>
              <a:gd name="connsiteX725" fmla="*/ 3454242 w 9143999"/>
              <a:gd name="connsiteY725" fmla="*/ 2957952 h 3550024"/>
              <a:gd name="connsiteX726" fmla="*/ 3454242 w 9143999"/>
              <a:gd name="connsiteY726" fmla="*/ 3062206 h 3550024"/>
              <a:gd name="connsiteX727" fmla="*/ 3434374 w 9143999"/>
              <a:gd name="connsiteY727" fmla="*/ 3068345 h 3550024"/>
              <a:gd name="connsiteX728" fmla="*/ 3434374 w 9143999"/>
              <a:gd name="connsiteY728" fmla="*/ 2999029 h 3550024"/>
              <a:gd name="connsiteX729" fmla="*/ 3435490 w 9143999"/>
              <a:gd name="connsiteY729" fmla="*/ 2984183 h 3550024"/>
              <a:gd name="connsiteX730" fmla="*/ 3424328 w 9143999"/>
              <a:gd name="connsiteY730" fmla="*/ 2984183 h 3550024"/>
              <a:gd name="connsiteX731" fmla="*/ 3425444 w 9143999"/>
              <a:gd name="connsiteY731" fmla="*/ 2998805 h 3550024"/>
              <a:gd name="connsiteX732" fmla="*/ 3425444 w 9143999"/>
              <a:gd name="connsiteY732" fmla="*/ 3070801 h 3550024"/>
              <a:gd name="connsiteX733" fmla="*/ 3406468 w 9143999"/>
              <a:gd name="connsiteY733" fmla="*/ 3074708 h 3550024"/>
              <a:gd name="connsiteX734" fmla="*/ 3413054 w 9143999"/>
              <a:gd name="connsiteY734" fmla="*/ 3085535 h 3550024"/>
              <a:gd name="connsiteX735" fmla="*/ 3488957 w 9143999"/>
              <a:gd name="connsiteY735" fmla="*/ 3060755 h 3550024"/>
              <a:gd name="connsiteX736" fmla="*/ 3490296 w 9143999"/>
              <a:gd name="connsiteY736" fmla="*/ 3049816 h 3550024"/>
              <a:gd name="connsiteX737" fmla="*/ 3463172 w 9143999"/>
              <a:gd name="connsiteY737" fmla="*/ 3059639 h 3550024"/>
              <a:gd name="connsiteX738" fmla="*/ 3463172 w 9143999"/>
              <a:gd name="connsiteY738" fmla="*/ 3008405 h 3550024"/>
              <a:gd name="connsiteX739" fmla="*/ 3470874 w 9143999"/>
              <a:gd name="connsiteY739" fmla="*/ 3008405 h 3550024"/>
              <a:gd name="connsiteX740" fmla="*/ 3485273 w 9143999"/>
              <a:gd name="connsiteY740" fmla="*/ 3009633 h 3550024"/>
              <a:gd name="connsiteX741" fmla="*/ 3485273 w 9143999"/>
              <a:gd name="connsiteY741" fmla="*/ 2999252 h 3550024"/>
              <a:gd name="connsiteX742" fmla="*/ 3470874 w 9143999"/>
              <a:gd name="connsiteY742" fmla="*/ 3000480 h 3550024"/>
              <a:gd name="connsiteX743" fmla="*/ 3463172 w 9143999"/>
              <a:gd name="connsiteY743" fmla="*/ 3000480 h 3550024"/>
              <a:gd name="connsiteX744" fmla="*/ 3463172 w 9143999"/>
              <a:gd name="connsiteY744" fmla="*/ 2957952 h 3550024"/>
              <a:gd name="connsiteX745" fmla="*/ 3488287 w 9143999"/>
              <a:gd name="connsiteY745" fmla="*/ 2957952 h 3550024"/>
              <a:gd name="connsiteX746" fmla="*/ 3517978 w 9143999"/>
              <a:gd name="connsiteY746" fmla="*/ 3081182 h 3550024"/>
              <a:gd name="connsiteX747" fmla="*/ 3528582 w 9143999"/>
              <a:gd name="connsiteY747" fmla="*/ 3087321 h 3550024"/>
              <a:gd name="connsiteX748" fmla="*/ 3539074 w 9143999"/>
              <a:gd name="connsiteY748" fmla="*/ 3077275 h 3550024"/>
              <a:gd name="connsiteX749" fmla="*/ 3543651 w 9143999"/>
              <a:gd name="connsiteY749" fmla="*/ 3062876 h 3550024"/>
              <a:gd name="connsiteX750" fmla="*/ 3532154 w 9143999"/>
              <a:gd name="connsiteY750" fmla="*/ 3057183 h 3550024"/>
              <a:gd name="connsiteX751" fmla="*/ 3531261 w 9143999"/>
              <a:gd name="connsiteY751" fmla="*/ 3068569 h 3550024"/>
              <a:gd name="connsiteX752" fmla="*/ 3528024 w 9143999"/>
              <a:gd name="connsiteY752" fmla="*/ 3074931 h 3550024"/>
              <a:gd name="connsiteX753" fmla="*/ 3521885 w 9143999"/>
              <a:gd name="connsiteY753" fmla="*/ 3071359 h 3550024"/>
              <a:gd name="connsiteX754" fmla="*/ 3496770 w 9143999"/>
              <a:gd name="connsiteY754" fmla="*/ 2957952 h 3550024"/>
              <a:gd name="connsiteX755" fmla="*/ 3524229 w 9143999"/>
              <a:gd name="connsiteY755" fmla="*/ 2957952 h 3550024"/>
              <a:gd name="connsiteX756" fmla="*/ 3538851 w 9143999"/>
              <a:gd name="connsiteY756" fmla="*/ 2959068 h 3550024"/>
              <a:gd name="connsiteX757" fmla="*/ 3538851 w 9143999"/>
              <a:gd name="connsiteY757" fmla="*/ 2948799 h 3550024"/>
              <a:gd name="connsiteX758" fmla="*/ 3524229 w 9143999"/>
              <a:gd name="connsiteY758" fmla="*/ 2949915 h 3550024"/>
              <a:gd name="connsiteX759" fmla="*/ 3496547 w 9143999"/>
              <a:gd name="connsiteY759" fmla="*/ 2949915 h 3550024"/>
              <a:gd name="connsiteX760" fmla="*/ 3496324 w 9143999"/>
              <a:gd name="connsiteY760" fmla="*/ 2924131 h 3550024"/>
              <a:gd name="connsiteX761" fmla="*/ 3496547 w 9143999"/>
              <a:gd name="connsiteY761" fmla="*/ 2902811 h 3550024"/>
              <a:gd name="connsiteX762" fmla="*/ 3500900 w 9143999"/>
              <a:gd name="connsiteY762" fmla="*/ 2889082 h 3550024"/>
              <a:gd name="connsiteX763" fmla="*/ 2590518 w 9143999"/>
              <a:gd name="connsiteY763" fmla="*/ 2885957 h 3550024"/>
              <a:gd name="connsiteX764" fmla="*/ 2591970 w 9143999"/>
              <a:gd name="connsiteY764" fmla="*/ 2936967 h 3550024"/>
              <a:gd name="connsiteX765" fmla="*/ 2590518 w 9143999"/>
              <a:gd name="connsiteY765" fmla="*/ 2996350 h 3550024"/>
              <a:gd name="connsiteX766" fmla="*/ 2578630 w 9143999"/>
              <a:gd name="connsiteY766" fmla="*/ 3036742 h 3550024"/>
              <a:gd name="connsiteX767" fmla="*/ 2575085 w 9143999"/>
              <a:gd name="connsiteY767" fmla="*/ 3043534 h 3550024"/>
              <a:gd name="connsiteX768" fmla="*/ 2543079 w 9143999"/>
              <a:gd name="connsiteY768" fmla="*/ 3077052 h 3550024"/>
              <a:gd name="connsiteX769" fmla="*/ 2553572 w 9143999"/>
              <a:gd name="connsiteY769" fmla="*/ 3084754 h 3550024"/>
              <a:gd name="connsiteX770" fmla="*/ 2575085 w 9143999"/>
              <a:gd name="connsiteY770" fmla="*/ 3043534 h 3550024"/>
              <a:gd name="connsiteX771" fmla="*/ 2577319 w 9143999"/>
              <a:gd name="connsiteY771" fmla="*/ 3041194 h 3550024"/>
              <a:gd name="connsiteX772" fmla="*/ 2578630 w 9143999"/>
              <a:gd name="connsiteY772" fmla="*/ 3036742 h 3550024"/>
              <a:gd name="connsiteX773" fmla="*/ 2598778 w 9143999"/>
              <a:gd name="connsiteY773" fmla="*/ 2998136 h 3550024"/>
              <a:gd name="connsiteX774" fmla="*/ 2600453 w 9143999"/>
              <a:gd name="connsiteY774" fmla="*/ 2929266 h 3550024"/>
              <a:gd name="connsiteX775" fmla="*/ 2600230 w 9143999"/>
              <a:gd name="connsiteY775" fmla="*/ 2901695 h 3550024"/>
              <a:gd name="connsiteX776" fmla="*/ 2604248 w 9143999"/>
              <a:gd name="connsiteY776" fmla="*/ 2885957 h 3550024"/>
              <a:gd name="connsiteX777" fmla="*/ 3998284 w 9143999"/>
              <a:gd name="connsiteY777" fmla="*/ 2885733 h 3550024"/>
              <a:gd name="connsiteX778" fmla="*/ 3957654 w 9143999"/>
              <a:gd name="connsiteY778" fmla="*/ 2980611 h 3550024"/>
              <a:gd name="connsiteX779" fmla="*/ 3969932 w 9143999"/>
              <a:gd name="connsiteY779" fmla="*/ 2984853 h 3550024"/>
              <a:gd name="connsiteX780" fmla="*/ 3977299 w 9143999"/>
              <a:gd name="connsiteY780" fmla="*/ 2971235 h 3550024"/>
              <a:gd name="connsiteX781" fmla="*/ 4000404 w 9143999"/>
              <a:gd name="connsiteY781" fmla="*/ 3034747 h 3550024"/>
              <a:gd name="connsiteX782" fmla="*/ 3938901 w 9143999"/>
              <a:gd name="connsiteY782" fmla="*/ 3080177 h 3550024"/>
              <a:gd name="connsiteX783" fmla="*/ 3950510 w 9143999"/>
              <a:gd name="connsiteY783" fmla="*/ 3090112 h 3550024"/>
              <a:gd name="connsiteX784" fmla="*/ 4005651 w 9143999"/>
              <a:gd name="connsiteY784" fmla="*/ 3042226 h 3550024"/>
              <a:gd name="connsiteX785" fmla="*/ 4050187 w 9143999"/>
              <a:gd name="connsiteY785" fmla="*/ 3089107 h 3550024"/>
              <a:gd name="connsiteX786" fmla="*/ 4061573 w 9143999"/>
              <a:gd name="connsiteY786" fmla="*/ 3080177 h 3550024"/>
              <a:gd name="connsiteX787" fmla="*/ 4011343 w 9143999"/>
              <a:gd name="connsiteY787" fmla="*/ 3034747 h 3550024"/>
              <a:gd name="connsiteX788" fmla="*/ 4033779 w 9143999"/>
              <a:gd name="connsiteY788" fmla="*/ 2960631 h 3550024"/>
              <a:gd name="connsiteX789" fmla="*/ 4035119 w 9143999"/>
              <a:gd name="connsiteY789" fmla="*/ 2948799 h 3550024"/>
              <a:gd name="connsiteX790" fmla="*/ 4036012 w 9143999"/>
              <a:gd name="connsiteY790" fmla="*/ 2942883 h 3550024"/>
              <a:gd name="connsiteX791" fmla="*/ 4045834 w 9143999"/>
              <a:gd name="connsiteY791" fmla="*/ 2942883 h 3550024"/>
              <a:gd name="connsiteX792" fmla="*/ 4060010 w 9143999"/>
              <a:gd name="connsiteY792" fmla="*/ 2944000 h 3550024"/>
              <a:gd name="connsiteX793" fmla="*/ 4060010 w 9143999"/>
              <a:gd name="connsiteY793" fmla="*/ 2933730 h 3550024"/>
              <a:gd name="connsiteX794" fmla="*/ 4046281 w 9143999"/>
              <a:gd name="connsiteY794" fmla="*/ 2934847 h 3550024"/>
              <a:gd name="connsiteX795" fmla="*/ 3993037 w 9143999"/>
              <a:gd name="connsiteY795" fmla="*/ 2934847 h 3550024"/>
              <a:gd name="connsiteX796" fmla="*/ 4000070 w 9143999"/>
              <a:gd name="connsiteY796" fmla="*/ 2914085 h 3550024"/>
              <a:gd name="connsiteX797" fmla="*/ 4004646 w 9143999"/>
              <a:gd name="connsiteY797" fmla="*/ 2899909 h 3550024"/>
              <a:gd name="connsiteX798" fmla="*/ 4012906 w 9143999"/>
              <a:gd name="connsiteY798" fmla="*/ 2890310 h 3550024"/>
              <a:gd name="connsiteX799" fmla="*/ 5822879 w 9143999"/>
              <a:gd name="connsiteY799" fmla="*/ 2885510 h 3550024"/>
              <a:gd name="connsiteX800" fmla="*/ 5823549 w 9143999"/>
              <a:gd name="connsiteY800" fmla="*/ 2895109 h 3550024"/>
              <a:gd name="connsiteX801" fmla="*/ 5822656 w 9143999"/>
              <a:gd name="connsiteY801" fmla="*/ 2919331 h 3550024"/>
              <a:gd name="connsiteX802" fmla="*/ 5817410 w 9143999"/>
              <a:gd name="connsiteY802" fmla="*/ 2988983 h 3550024"/>
              <a:gd name="connsiteX803" fmla="*/ 5831362 w 9143999"/>
              <a:gd name="connsiteY803" fmla="*/ 2987867 h 3550024"/>
              <a:gd name="connsiteX804" fmla="*/ 5947672 w 9143999"/>
              <a:gd name="connsiteY804" fmla="*/ 2987867 h 3550024"/>
              <a:gd name="connsiteX805" fmla="*/ 5944546 w 9143999"/>
              <a:gd name="connsiteY805" fmla="*/ 3050263 h 3550024"/>
              <a:gd name="connsiteX806" fmla="*/ 5916641 w 9143999"/>
              <a:gd name="connsiteY806" fmla="*/ 3077945 h 3550024"/>
              <a:gd name="connsiteX807" fmla="*/ 5903804 w 9143999"/>
              <a:gd name="connsiteY807" fmla="*/ 3078949 h 3550024"/>
              <a:gd name="connsiteX808" fmla="*/ 5886950 w 9143999"/>
              <a:gd name="connsiteY808" fmla="*/ 3077275 h 3550024"/>
              <a:gd name="connsiteX809" fmla="*/ 5893312 w 9143999"/>
              <a:gd name="connsiteY809" fmla="*/ 3091228 h 3550024"/>
              <a:gd name="connsiteX810" fmla="*/ 5928696 w 9143999"/>
              <a:gd name="connsiteY810" fmla="*/ 3085982 h 3550024"/>
              <a:gd name="connsiteX811" fmla="*/ 5953476 w 9143999"/>
              <a:gd name="connsiteY811" fmla="*/ 3056402 h 3550024"/>
              <a:gd name="connsiteX812" fmla="*/ 5956378 w 9143999"/>
              <a:gd name="connsiteY812" fmla="*/ 3007289 h 3550024"/>
              <a:gd name="connsiteX813" fmla="*/ 5958945 w 9143999"/>
              <a:gd name="connsiteY813" fmla="*/ 2978714 h 3550024"/>
              <a:gd name="connsiteX814" fmla="*/ 5943318 w 9143999"/>
              <a:gd name="connsiteY814" fmla="*/ 2979830 h 3550024"/>
              <a:gd name="connsiteX815" fmla="*/ 5827902 w 9143999"/>
              <a:gd name="connsiteY815" fmla="*/ 2979830 h 3550024"/>
              <a:gd name="connsiteX816" fmla="*/ 5829800 w 9143999"/>
              <a:gd name="connsiteY816" fmla="*/ 2948799 h 3550024"/>
              <a:gd name="connsiteX817" fmla="*/ 5830693 w 9143999"/>
              <a:gd name="connsiteY817" fmla="*/ 2933507 h 3550024"/>
              <a:gd name="connsiteX818" fmla="*/ 5958945 w 9143999"/>
              <a:gd name="connsiteY818" fmla="*/ 2933507 h 3550024"/>
              <a:gd name="connsiteX819" fmla="*/ 5975354 w 9143999"/>
              <a:gd name="connsiteY819" fmla="*/ 2934623 h 3550024"/>
              <a:gd name="connsiteX820" fmla="*/ 5975354 w 9143999"/>
              <a:gd name="connsiteY820" fmla="*/ 2924354 h 3550024"/>
              <a:gd name="connsiteX821" fmla="*/ 5958945 w 9143999"/>
              <a:gd name="connsiteY821" fmla="*/ 2925470 h 3550024"/>
              <a:gd name="connsiteX822" fmla="*/ 5831362 w 9143999"/>
              <a:gd name="connsiteY822" fmla="*/ 2925470 h 3550024"/>
              <a:gd name="connsiteX823" fmla="*/ 5833148 w 9143999"/>
              <a:gd name="connsiteY823" fmla="*/ 2901472 h 3550024"/>
              <a:gd name="connsiteX824" fmla="*/ 5838171 w 9143999"/>
              <a:gd name="connsiteY824" fmla="*/ 2887966 h 3550024"/>
              <a:gd name="connsiteX825" fmla="*/ 4266621 w 9143999"/>
              <a:gd name="connsiteY825" fmla="*/ 2885510 h 3550024"/>
              <a:gd name="connsiteX826" fmla="*/ 4169064 w 9143999"/>
              <a:gd name="connsiteY826" fmla="*/ 2899239 h 3550024"/>
              <a:gd name="connsiteX827" fmla="*/ 4156674 w 9143999"/>
              <a:gd name="connsiteY827" fmla="*/ 2899128 h 3550024"/>
              <a:gd name="connsiteX828" fmla="*/ 4161920 w 9143999"/>
              <a:gd name="connsiteY828" fmla="*/ 2909509 h 3550024"/>
              <a:gd name="connsiteX829" fmla="*/ 4251998 w 9143999"/>
              <a:gd name="connsiteY829" fmla="*/ 2898905 h 3550024"/>
              <a:gd name="connsiteX830" fmla="*/ 4268183 w 9143999"/>
              <a:gd name="connsiteY830" fmla="*/ 2896895 h 3550024"/>
              <a:gd name="connsiteX831" fmla="*/ 4273988 w 9143999"/>
              <a:gd name="connsiteY831" fmla="*/ 2897342 h 3550024"/>
              <a:gd name="connsiteX832" fmla="*/ 3906866 w 9143999"/>
              <a:gd name="connsiteY832" fmla="*/ 2884729 h 3550024"/>
              <a:gd name="connsiteX833" fmla="*/ 3907982 w 9143999"/>
              <a:gd name="connsiteY833" fmla="*/ 2898681 h 3550024"/>
              <a:gd name="connsiteX834" fmla="*/ 3907982 w 9143999"/>
              <a:gd name="connsiteY834" fmla="*/ 2915425 h 3550024"/>
              <a:gd name="connsiteX835" fmla="*/ 3886104 w 9143999"/>
              <a:gd name="connsiteY835" fmla="*/ 2915425 h 3550024"/>
              <a:gd name="connsiteX836" fmla="*/ 3873045 w 9143999"/>
              <a:gd name="connsiteY836" fmla="*/ 2914308 h 3550024"/>
              <a:gd name="connsiteX837" fmla="*/ 3873045 w 9143999"/>
              <a:gd name="connsiteY837" fmla="*/ 2924577 h 3550024"/>
              <a:gd name="connsiteX838" fmla="*/ 3886104 w 9143999"/>
              <a:gd name="connsiteY838" fmla="*/ 2923461 h 3550024"/>
              <a:gd name="connsiteX839" fmla="*/ 3907982 w 9143999"/>
              <a:gd name="connsiteY839" fmla="*/ 2923461 h 3550024"/>
              <a:gd name="connsiteX840" fmla="*/ 3907982 w 9143999"/>
              <a:gd name="connsiteY840" fmla="*/ 2953822 h 3550024"/>
              <a:gd name="connsiteX841" fmla="*/ 3870031 w 9143999"/>
              <a:gd name="connsiteY841" fmla="*/ 2953822 h 3550024"/>
              <a:gd name="connsiteX842" fmla="*/ 3856971 w 9143999"/>
              <a:gd name="connsiteY842" fmla="*/ 2952706 h 3550024"/>
              <a:gd name="connsiteX843" fmla="*/ 3856971 w 9143999"/>
              <a:gd name="connsiteY843" fmla="*/ 2962975 h 3550024"/>
              <a:gd name="connsiteX844" fmla="*/ 3870031 w 9143999"/>
              <a:gd name="connsiteY844" fmla="*/ 2961859 h 3550024"/>
              <a:gd name="connsiteX845" fmla="*/ 3918028 w 9143999"/>
              <a:gd name="connsiteY845" fmla="*/ 2961859 h 3550024"/>
              <a:gd name="connsiteX846" fmla="*/ 3895704 w 9143999"/>
              <a:gd name="connsiteY846" fmla="*/ 2985857 h 3550024"/>
              <a:gd name="connsiteX847" fmla="*/ 3892913 w 9143999"/>
              <a:gd name="connsiteY847" fmla="*/ 2985857 h 3550024"/>
              <a:gd name="connsiteX848" fmla="*/ 3879854 w 9143999"/>
              <a:gd name="connsiteY848" fmla="*/ 2984630 h 3550024"/>
              <a:gd name="connsiteX849" fmla="*/ 3879854 w 9143999"/>
              <a:gd name="connsiteY849" fmla="*/ 2995010 h 3550024"/>
              <a:gd name="connsiteX850" fmla="*/ 3887444 w 9143999"/>
              <a:gd name="connsiteY850" fmla="*/ 2994006 h 3550024"/>
              <a:gd name="connsiteX851" fmla="*/ 3847818 w 9143999"/>
              <a:gd name="connsiteY851" fmla="*/ 3019009 h 3550024"/>
              <a:gd name="connsiteX852" fmla="*/ 3858422 w 9143999"/>
              <a:gd name="connsiteY852" fmla="*/ 3027380 h 3550024"/>
              <a:gd name="connsiteX853" fmla="*/ 3900504 w 9143999"/>
              <a:gd name="connsiteY853" fmla="*/ 2993783 h 3550024"/>
              <a:gd name="connsiteX854" fmla="*/ 3938678 w 9143999"/>
              <a:gd name="connsiteY854" fmla="*/ 2993783 h 3550024"/>
              <a:gd name="connsiteX855" fmla="*/ 3917135 w 9143999"/>
              <a:gd name="connsiteY855" fmla="*/ 3011865 h 3550024"/>
              <a:gd name="connsiteX856" fmla="*/ 3918251 w 9143999"/>
              <a:gd name="connsiteY856" fmla="*/ 3022581 h 3550024"/>
              <a:gd name="connsiteX857" fmla="*/ 3918475 w 9143999"/>
              <a:gd name="connsiteY857" fmla="*/ 3031734 h 3550024"/>
              <a:gd name="connsiteX858" fmla="*/ 3878961 w 9143999"/>
              <a:gd name="connsiteY858" fmla="*/ 3038877 h 3550024"/>
              <a:gd name="connsiteX859" fmla="*/ 3861994 w 9143999"/>
              <a:gd name="connsiteY859" fmla="*/ 3040887 h 3550024"/>
              <a:gd name="connsiteX860" fmla="*/ 3866571 w 9143999"/>
              <a:gd name="connsiteY860" fmla="*/ 3051937 h 3550024"/>
              <a:gd name="connsiteX861" fmla="*/ 3879407 w 9143999"/>
              <a:gd name="connsiteY861" fmla="*/ 3048254 h 3550024"/>
              <a:gd name="connsiteX862" fmla="*/ 3918475 w 9143999"/>
              <a:gd name="connsiteY862" fmla="*/ 3039770 h 3550024"/>
              <a:gd name="connsiteX863" fmla="*/ 3918475 w 9143999"/>
              <a:gd name="connsiteY863" fmla="*/ 3070801 h 3550024"/>
              <a:gd name="connsiteX864" fmla="*/ 3916242 w 9143999"/>
              <a:gd name="connsiteY864" fmla="*/ 3080177 h 3550024"/>
              <a:gd name="connsiteX865" fmla="*/ 3903182 w 9143999"/>
              <a:gd name="connsiteY865" fmla="*/ 3082968 h 3550024"/>
              <a:gd name="connsiteX866" fmla="*/ 3889676 w 9143999"/>
              <a:gd name="connsiteY866" fmla="*/ 3082075 h 3550024"/>
              <a:gd name="connsiteX867" fmla="*/ 3894253 w 9143999"/>
              <a:gd name="connsiteY867" fmla="*/ 3093014 h 3550024"/>
              <a:gd name="connsiteX868" fmla="*/ 3921712 w 9143999"/>
              <a:gd name="connsiteY868" fmla="*/ 3087991 h 3550024"/>
              <a:gd name="connsiteX869" fmla="*/ 3926958 w 9143999"/>
              <a:gd name="connsiteY869" fmla="*/ 3074931 h 3550024"/>
              <a:gd name="connsiteX870" fmla="*/ 3926958 w 9143999"/>
              <a:gd name="connsiteY870" fmla="*/ 3038654 h 3550024"/>
              <a:gd name="connsiteX871" fmla="*/ 3956649 w 9143999"/>
              <a:gd name="connsiteY871" fmla="*/ 3032962 h 3550024"/>
              <a:gd name="connsiteX872" fmla="*/ 3962118 w 9143999"/>
              <a:gd name="connsiteY872" fmla="*/ 3032180 h 3550024"/>
              <a:gd name="connsiteX873" fmla="*/ 3968369 w 9143999"/>
              <a:gd name="connsiteY873" fmla="*/ 3031510 h 3550024"/>
              <a:gd name="connsiteX874" fmla="*/ 3969709 w 9143999"/>
              <a:gd name="connsiteY874" fmla="*/ 3020572 h 3550024"/>
              <a:gd name="connsiteX875" fmla="*/ 3955756 w 9143999"/>
              <a:gd name="connsiteY875" fmla="*/ 3024702 h 3550024"/>
              <a:gd name="connsiteX876" fmla="*/ 3926958 w 9143999"/>
              <a:gd name="connsiteY876" fmla="*/ 3030618 h 3550024"/>
              <a:gd name="connsiteX877" fmla="*/ 3926958 w 9143999"/>
              <a:gd name="connsiteY877" fmla="*/ 3014879 h 3550024"/>
              <a:gd name="connsiteX878" fmla="*/ 3959439 w 9143999"/>
              <a:gd name="connsiteY878" fmla="*/ 2984406 h 3550024"/>
              <a:gd name="connsiteX879" fmla="*/ 3945264 w 9143999"/>
              <a:gd name="connsiteY879" fmla="*/ 2985857 h 3550024"/>
              <a:gd name="connsiteX880" fmla="*/ 3907982 w 9143999"/>
              <a:gd name="connsiteY880" fmla="*/ 2985857 h 3550024"/>
              <a:gd name="connsiteX881" fmla="*/ 3924725 w 9143999"/>
              <a:gd name="connsiteY881" fmla="*/ 2967328 h 3550024"/>
              <a:gd name="connsiteX882" fmla="*/ 3929525 w 9143999"/>
              <a:gd name="connsiteY882" fmla="*/ 2961859 h 3550024"/>
              <a:gd name="connsiteX883" fmla="*/ 3954417 w 9143999"/>
              <a:gd name="connsiteY883" fmla="*/ 2961859 h 3550024"/>
              <a:gd name="connsiteX884" fmla="*/ 3967476 w 9143999"/>
              <a:gd name="connsiteY884" fmla="*/ 2962975 h 3550024"/>
              <a:gd name="connsiteX885" fmla="*/ 3967476 w 9143999"/>
              <a:gd name="connsiteY885" fmla="*/ 2952706 h 3550024"/>
              <a:gd name="connsiteX886" fmla="*/ 3954417 w 9143999"/>
              <a:gd name="connsiteY886" fmla="*/ 2953822 h 3550024"/>
              <a:gd name="connsiteX887" fmla="*/ 3935664 w 9143999"/>
              <a:gd name="connsiteY887" fmla="*/ 2953822 h 3550024"/>
              <a:gd name="connsiteX888" fmla="*/ 3937004 w 9143999"/>
              <a:gd name="connsiteY888" fmla="*/ 2952036 h 3550024"/>
              <a:gd name="connsiteX889" fmla="*/ 3960332 w 9143999"/>
              <a:gd name="connsiteY889" fmla="*/ 2919108 h 3550024"/>
              <a:gd name="connsiteX890" fmla="*/ 3974062 w 9143999"/>
              <a:gd name="connsiteY890" fmla="*/ 2906941 h 3550024"/>
              <a:gd name="connsiteX891" fmla="*/ 3960332 w 9143999"/>
              <a:gd name="connsiteY891" fmla="*/ 2898458 h 3550024"/>
              <a:gd name="connsiteX892" fmla="*/ 3946157 w 9143999"/>
              <a:gd name="connsiteY892" fmla="*/ 2923461 h 3550024"/>
              <a:gd name="connsiteX893" fmla="*/ 3946157 w 9143999"/>
              <a:gd name="connsiteY893" fmla="*/ 2914308 h 3550024"/>
              <a:gd name="connsiteX894" fmla="*/ 3932650 w 9143999"/>
              <a:gd name="connsiteY894" fmla="*/ 2915425 h 3550024"/>
              <a:gd name="connsiteX895" fmla="*/ 3916465 w 9143999"/>
              <a:gd name="connsiteY895" fmla="*/ 2915425 h 3550024"/>
              <a:gd name="connsiteX896" fmla="*/ 3916465 w 9143999"/>
              <a:gd name="connsiteY896" fmla="*/ 2898681 h 3550024"/>
              <a:gd name="connsiteX897" fmla="*/ 3917805 w 9143999"/>
              <a:gd name="connsiteY897" fmla="*/ 2884729 h 3550024"/>
              <a:gd name="connsiteX898" fmla="*/ 2927056 w 9143999"/>
              <a:gd name="connsiteY898" fmla="*/ 2884729 h 3550024"/>
              <a:gd name="connsiteX899" fmla="*/ 2928172 w 9143999"/>
              <a:gd name="connsiteY899" fmla="*/ 2899686 h 3550024"/>
              <a:gd name="connsiteX900" fmla="*/ 2928172 w 9143999"/>
              <a:gd name="connsiteY900" fmla="*/ 2936633 h 3550024"/>
              <a:gd name="connsiteX901" fmla="*/ 2903057 w 9143999"/>
              <a:gd name="connsiteY901" fmla="*/ 2936633 h 3550024"/>
              <a:gd name="connsiteX902" fmla="*/ 2888658 w 9143999"/>
              <a:gd name="connsiteY902" fmla="*/ 2935516 h 3550024"/>
              <a:gd name="connsiteX903" fmla="*/ 2888658 w 9143999"/>
              <a:gd name="connsiteY903" fmla="*/ 2945785 h 3550024"/>
              <a:gd name="connsiteX904" fmla="*/ 2903057 w 9143999"/>
              <a:gd name="connsiteY904" fmla="*/ 2944669 h 3550024"/>
              <a:gd name="connsiteX905" fmla="*/ 2926609 w 9143999"/>
              <a:gd name="connsiteY905" fmla="*/ 2944669 h 3550024"/>
              <a:gd name="connsiteX906" fmla="*/ 2876826 w 9143999"/>
              <a:gd name="connsiteY906" fmla="*/ 3024255 h 3550024"/>
              <a:gd name="connsiteX907" fmla="*/ 2889105 w 9143999"/>
              <a:gd name="connsiteY907" fmla="*/ 3031064 h 3550024"/>
              <a:gd name="connsiteX908" fmla="*/ 2928172 w 9143999"/>
              <a:gd name="connsiteY908" fmla="*/ 2967998 h 3550024"/>
              <a:gd name="connsiteX909" fmla="*/ 2928172 w 9143999"/>
              <a:gd name="connsiteY909" fmla="*/ 3076382 h 3550024"/>
              <a:gd name="connsiteX910" fmla="*/ 2927056 w 9143999"/>
              <a:gd name="connsiteY910" fmla="*/ 3091674 h 3550024"/>
              <a:gd name="connsiteX911" fmla="*/ 2937772 w 9143999"/>
              <a:gd name="connsiteY911" fmla="*/ 3091674 h 3550024"/>
              <a:gd name="connsiteX912" fmla="*/ 2936655 w 9143999"/>
              <a:gd name="connsiteY912" fmla="*/ 3076382 h 3550024"/>
              <a:gd name="connsiteX913" fmla="*/ 2936655 w 9143999"/>
              <a:gd name="connsiteY913" fmla="*/ 2974807 h 3550024"/>
              <a:gd name="connsiteX914" fmla="*/ 2960654 w 9143999"/>
              <a:gd name="connsiteY914" fmla="*/ 3003382 h 3550024"/>
              <a:gd name="connsiteX915" fmla="*/ 2967574 w 9143999"/>
              <a:gd name="connsiteY915" fmla="*/ 2993783 h 3550024"/>
              <a:gd name="connsiteX916" fmla="*/ 2936655 w 9143999"/>
              <a:gd name="connsiteY916" fmla="*/ 2960408 h 3550024"/>
              <a:gd name="connsiteX917" fmla="*/ 2936655 w 9143999"/>
              <a:gd name="connsiteY917" fmla="*/ 2944669 h 3550024"/>
              <a:gd name="connsiteX918" fmla="*/ 2954068 w 9143999"/>
              <a:gd name="connsiteY918" fmla="*/ 2944669 h 3550024"/>
              <a:gd name="connsiteX919" fmla="*/ 2969584 w 9143999"/>
              <a:gd name="connsiteY919" fmla="*/ 2945785 h 3550024"/>
              <a:gd name="connsiteX920" fmla="*/ 2969584 w 9143999"/>
              <a:gd name="connsiteY920" fmla="*/ 2935516 h 3550024"/>
              <a:gd name="connsiteX921" fmla="*/ 2954068 w 9143999"/>
              <a:gd name="connsiteY921" fmla="*/ 2936633 h 3550024"/>
              <a:gd name="connsiteX922" fmla="*/ 2936655 w 9143999"/>
              <a:gd name="connsiteY922" fmla="*/ 2936633 h 3550024"/>
              <a:gd name="connsiteX923" fmla="*/ 2936655 w 9143999"/>
              <a:gd name="connsiteY923" fmla="*/ 2899686 h 3550024"/>
              <a:gd name="connsiteX924" fmla="*/ 2937772 w 9143999"/>
              <a:gd name="connsiteY924" fmla="*/ 2884729 h 3550024"/>
              <a:gd name="connsiteX925" fmla="*/ 4115821 w 9143999"/>
              <a:gd name="connsiteY925" fmla="*/ 2884505 h 3550024"/>
              <a:gd name="connsiteX926" fmla="*/ 4116937 w 9143999"/>
              <a:gd name="connsiteY926" fmla="*/ 2898905 h 3550024"/>
              <a:gd name="connsiteX927" fmla="*/ 4116937 w 9143999"/>
              <a:gd name="connsiteY927" fmla="*/ 2935516 h 3550024"/>
              <a:gd name="connsiteX928" fmla="*/ 4096399 w 9143999"/>
              <a:gd name="connsiteY928" fmla="*/ 2935516 h 3550024"/>
              <a:gd name="connsiteX929" fmla="*/ 4083116 w 9143999"/>
              <a:gd name="connsiteY929" fmla="*/ 2934400 h 3550024"/>
              <a:gd name="connsiteX930" fmla="*/ 4083116 w 9143999"/>
              <a:gd name="connsiteY930" fmla="*/ 2944669 h 3550024"/>
              <a:gd name="connsiteX931" fmla="*/ 4096399 w 9143999"/>
              <a:gd name="connsiteY931" fmla="*/ 2943553 h 3550024"/>
              <a:gd name="connsiteX932" fmla="*/ 4116937 w 9143999"/>
              <a:gd name="connsiteY932" fmla="*/ 2943553 h 3550024"/>
              <a:gd name="connsiteX933" fmla="*/ 4116937 w 9143999"/>
              <a:gd name="connsiteY933" fmla="*/ 2991104 h 3550024"/>
              <a:gd name="connsiteX934" fmla="*/ 4080102 w 9143999"/>
              <a:gd name="connsiteY934" fmla="*/ 3007958 h 3550024"/>
              <a:gd name="connsiteX935" fmla="*/ 4087022 w 9143999"/>
              <a:gd name="connsiteY935" fmla="*/ 3019009 h 3550024"/>
              <a:gd name="connsiteX936" fmla="*/ 4116937 w 9143999"/>
              <a:gd name="connsiteY936" fmla="*/ 3000480 h 3550024"/>
              <a:gd name="connsiteX937" fmla="*/ 4116937 w 9143999"/>
              <a:gd name="connsiteY937" fmla="*/ 3069908 h 3550024"/>
              <a:gd name="connsiteX938" fmla="*/ 4112807 w 9143999"/>
              <a:gd name="connsiteY938" fmla="*/ 3079954 h 3550024"/>
              <a:gd name="connsiteX939" fmla="*/ 4104993 w 9143999"/>
              <a:gd name="connsiteY939" fmla="*/ 3080959 h 3550024"/>
              <a:gd name="connsiteX940" fmla="*/ 4090929 w 9143999"/>
              <a:gd name="connsiteY940" fmla="*/ 3080177 h 3550024"/>
              <a:gd name="connsiteX941" fmla="*/ 4094501 w 9143999"/>
              <a:gd name="connsiteY941" fmla="*/ 3091228 h 3550024"/>
              <a:gd name="connsiteX942" fmla="*/ 4120174 w 9143999"/>
              <a:gd name="connsiteY942" fmla="*/ 3086651 h 3550024"/>
              <a:gd name="connsiteX943" fmla="*/ 4125420 w 9143999"/>
              <a:gd name="connsiteY943" fmla="*/ 3072922 h 3550024"/>
              <a:gd name="connsiteX944" fmla="*/ 4125420 w 9143999"/>
              <a:gd name="connsiteY944" fmla="*/ 2996573 h 3550024"/>
              <a:gd name="connsiteX945" fmla="*/ 4145735 w 9143999"/>
              <a:gd name="connsiteY945" fmla="*/ 2986304 h 3550024"/>
              <a:gd name="connsiteX946" fmla="*/ 4146182 w 9143999"/>
              <a:gd name="connsiteY946" fmla="*/ 2974360 h 3550024"/>
              <a:gd name="connsiteX947" fmla="*/ 4125420 w 9143999"/>
              <a:gd name="connsiteY947" fmla="*/ 2986750 h 3550024"/>
              <a:gd name="connsiteX948" fmla="*/ 4125420 w 9143999"/>
              <a:gd name="connsiteY948" fmla="*/ 2943553 h 3550024"/>
              <a:gd name="connsiteX949" fmla="*/ 4140489 w 9143999"/>
              <a:gd name="connsiteY949" fmla="*/ 2943553 h 3550024"/>
              <a:gd name="connsiteX950" fmla="*/ 4153772 w 9143999"/>
              <a:gd name="connsiteY950" fmla="*/ 2944669 h 3550024"/>
              <a:gd name="connsiteX951" fmla="*/ 4153772 w 9143999"/>
              <a:gd name="connsiteY951" fmla="*/ 2934400 h 3550024"/>
              <a:gd name="connsiteX952" fmla="*/ 4140489 w 9143999"/>
              <a:gd name="connsiteY952" fmla="*/ 2935516 h 3550024"/>
              <a:gd name="connsiteX953" fmla="*/ 4125420 w 9143999"/>
              <a:gd name="connsiteY953" fmla="*/ 2935516 h 3550024"/>
              <a:gd name="connsiteX954" fmla="*/ 4125420 w 9143999"/>
              <a:gd name="connsiteY954" fmla="*/ 2898905 h 3550024"/>
              <a:gd name="connsiteX955" fmla="*/ 4126536 w 9143999"/>
              <a:gd name="connsiteY955" fmla="*/ 2884505 h 3550024"/>
              <a:gd name="connsiteX956" fmla="*/ 3803505 w 9143999"/>
              <a:gd name="connsiteY956" fmla="*/ 2883166 h 3550024"/>
              <a:gd name="connsiteX957" fmla="*/ 3804621 w 9143999"/>
              <a:gd name="connsiteY957" fmla="*/ 2899686 h 3550024"/>
              <a:gd name="connsiteX958" fmla="*/ 3804621 w 9143999"/>
              <a:gd name="connsiteY958" fmla="*/ 3067452 h 3550024"/>
              <a:gd name="connsiteX959" fmla="*/ 3804844 w 9143999"/>
              <a:gd name="connsiteY959" fmla="*/ 3070131 h 3550024"/>
              <a:gd name="connsiteX960" fmla="*/ 3791673 w 9143999"/>
              <a:gd name="connsiteY960" fmla="*/ 3079284 h 3550024"/>
              <a:gd name="connsiteX961" fmla="*/ 3772697 w 9143999"/>
              <a:gd name="connsiteY961" fmla="*/ 3077945 h 3550024"/>
              <a:gd name="connsiteX962" fmla="*/ 3775600 w 9143999"/>
              <a:gd name="connsiteY962" fmla="*/ 3089777 h 3550024"/>
              <a:gd name="connsiteX963" fmla="*/ 3806965 w 9143999"/>
              <a:gd name="connsiteY963" fmla="*/ 3084977 h 3550024"/>
              <a:gd name="connsiteX964" fmla="*/ 3813551 w 9143999"/>
              <a:gd name="connsiteY964" fmla="*/ 3066001 h 3550024"/>
              <a:gd name="connsiteX965" fmla="*/ 3813551 w 9143999"/>
              <a:gd name="connsiteY965" fmla="*/ 2899686 h 3550024"/>
              <a:gd name="connsiteX966" fmla="*/ 3814779 w 9143999"/>
              <a:gd name="connsiteY966" fmla="*/ 2883166 h 3550024"/>
              <a:gd name="connsiteX967" fmla="*/ 5412560 w 9143999"/>
              <a:gd name="connsiteY967" fmla="*/ 2882273 h 3550024"/>
              <a:gd name="connsiteX968" fmla="*/ 5413676 w 9143999"/>
              <a:gd name="connsiteY968" fmla="*/ 2896449 h 3550024"/>
              <a:gd name="connsiteX969" fmla="*/ 5413676 w 9143999"/>
              <a:gd name="connsiteY969" fmla="*/ 2920894 h 3550024"/>
              <a:gd name="connsiteX970" fmla="*/ 5360656 w 9143999"/>
              <a:gd name="connsiteY970" fmla="*/ 2920894 h 3550024"/>
              <a:gd name="connsiteX971" fmla="*/ 5346927 w 9143999"/>
              <a:gd name="connsiteY971" fmla="*/ 2919778 h 3550024"/>
              <a:gd name="connsiteX972" fmla="*/ 5348043 w 9143999"/>
              <a:gd name="connsiteY972" fmla="*/ 2933730 h 3550024"/>
              <a:gd name="connsiteX973" fmla="*/ 5348043 w 9143999"/>
              <a:gd name="connsiteY973" fmla="*/ 3016888 h 3550024"/>
              <a:gd name="connsiteX974" fmla="*/ 5346927 w 9143999"/>
              <a:gd name="connsiteY974" fmla="*/ 3032180 h 3550024"/>
              <a:gd name="connsiteX975" fmla="*/ 5361549 w 9143999"/>
              <a:gd name="connsiteY975" fmla="*/ 3031064 h 3550024"/>
              <a:gd name="connsiteX976" fmla="*/ 5413676 w 9143999"/>
              <a:gd name="connsiteY976" fmla="*/ 3031064 h 3550024"/>
              <a:gd name="connsiteX977" fmla="*/ 5413676 w 9143999"/>
              <a:gd name="connsiteY977" fmla="*/ 3062206 h 3550024"/>
              <a:gd name="connsiteX978" fmla="*/ 5442028 w 9143999"/>
              <a:gd name="connsiteY978" fmla="*/ 3087098 h 3550024"/>
              <a:gd name="connsiteX979" fmla="*/ 5487346 w 9143999"/>
              <a:gd name="connsiteY979" fmla="*/ 3087098 h 3550024"/>
              <a:gd name="connsiteX980" fmla="*/ 5520498 w 9143999"/>
              <a:gd name="connsiteY980" fmla="*/ 3068792 h 3550024"/>
              <a:gd name="connsiteX981" fmla="*/ 5525744 w 9143999"/>
              <a:gd name="connsiteY981" fmla="*/ 3052607 h 3550024"/>
              <a:gd name="connsiteX982" fmla="*/ 5513577 w 9143999"/>
              <a:gd name="connsiteY982" fmla="*/ 3046803 h 3550024"/>
              <a:gd name="connsiteX983" fmla="*/ 5511345 w 9143999"/>
              <a:gd name="connsiteY983" fmla="*/ 3066001 h 3550024"/>
              <a:gd name="connsiteX984" fmla="*/ 5486900 w 9143999"/>
              <a:gd name="connsiteY984" fmla="*/ 3078838 h 3550024"/>
              <a:gd name="connsiteX985" fmla="*/ 5443702 w 9143999"/>
              <a:gd name="connsiteY985" fmla="*/ 3078838 h 3550024"/>
              <a:gd name="connsiteX986" fmla="*/ 5422159 w 9143999"/>
              <a:gd name="connsiteY986" fmla="*/ 3059192 h 3550024"/>
              <a:gd name="connsiteX987" fmla="*/ 5422159 w 9143999"/>
              <a:gd name="connsiteY987" fmla="*/ 3031064 h 3550024"/>
              <a:gd name="connsiteX988" fmla="*/ 5482323 w 9143999"/>
              <a:gd name="connsiteY988" fmla="*/ 3031064 h 3550024"/>
              <a:gd name="connsiteX989" fmla="*/ 5496946 w 9143999"/>
              <a:gd name="connsiteY989" fmla="*/ 3032180 h 3550024"/>
              <a:gd name="connsiteX990" fmla="*/ 5495829 w 9143999"/>
              <a:gd name="connsiteY990" fmla="*/ 3017111 h 3550024"/>
              <a:gd name="connsiteX991" fmla="*/ 5495829 w 9143999"/>
              <a:gd name="connsiteY991" fmla="*/ 2933507 h 3550024"/>
              <a:gd name="connsiteX992" fmla="*/ 5496946 w 9143999"/>
              <a:gd name="connsiteY992" fmla="*/ 2919778 h 3550024"/>
              <a:gd name="connsiteX993" fmla="*/ 5482323 w 9143999"/>
              <a:gd name="connsiteY993" fmla="*/ 2920894 h 3550024"/>
              <a:gd name="connsiteX994" fmla="*/ 5422159 w 9143999"/>
              <a:gd name="connsiteY994" fmla="*/ 2920894 h 3550024"/>
              <a:gd name="connsiteX995" fmla="*/ 5422159 w 9143999"/>
              <a:gd name="connsiteY995" fmla="*/ 2896449 h 3550024"/>
              <a:gd name="connsiteX996" fmla="*/ 5423276 w 9143999"/>
              <a:gd name="connsiteY996" fmla="*/ 2882273 h 3550024"/>
              <a:gd name="connsiteX997" fmla="*/ 6288116 w 9143999"/>
              <a:gd name="connsiteY997" fmla="*/ 2881603 h 3550024"/>
              <a:gd name="connsiteX998" fmla="*/ 6227729 w 9143999"/>
              <a:gd name="connsiteY998" fmla="*/ 2978044 h 3550024"/>
              <a:gd name="connsiteX999" fmla="*/ 6241012 w 9143999"/>
              <a:gd name="connsiteY999" fmla="*/ 2984406 h 3550024"/>
              <a:gd name="connsiteX1000" fmla="*/ 6269140 w 9143999"/>
              <a:gd name="connsiteY1000" fmla="*/ 2944223 h 3550024"/>
              <a:gd name="connsiteX1001" fmla="*/ 6269140 w 9143999"/>
              <a:gd name="connsiteY1001" fmla="*/ 3078838 h 3550024"/>
              <a:gd name="connsiteX1002" fmla="*/ 6268024 w 9143999"/>
              <a:gd name="connsiteY1002" fmla="*/ 3092790 h 3550024"/>
              <a:gd name="connsiteX1003" fmla="*/ 6278740 w 9143999"/>
              <a:gd name="connsiteY1003" fmla="*/ 3092790 h 3550024"/>
              <a:gd name="connsiteX1004" fmla="*/ 6277623 w 9143999"/>
              <a:gd name="connsiteY1004" fmla="*/ 3078838 h 3550024"/>
              <a:gd name="connsiteX1005" fmla="*/ 6277623 w 9143999"/>
              <a:gd name="connsiteY1005" fmla="*/ 2928931 h 3550024"/>
              <a:gd name="connsiteX1006" fmla="*/ 6293809 w 9143999"/>
              <a:gd name="connsiteY1006" fmla="*/ 2896672 h 3550024"/>
              <a:gd name="connsiteX1007" fmla="*/ 6303631 w 9143999"/>
              <a:gd name="connsiteY1007" fmla="*/ 2888635 h 3550024"/>
              <a:gd name="connsiteX1008" fmla="*/ 4842399 w 9143999"/>
              <a:gd name="connsiteY1008" fmla="*/ 2881603 h 3550024"/>
              <a:gd name="connsiteX1009" fmla="*/ 4837823 w 9143999"/>
              <a:gd name="connsiteY1009" fmla="*/ 2903258 h 3550024"/>
              <a:gd name="connsiteX1010" fmla="*/ 4833023 w 9143999"/>
              <a:gd name="connsiteY1010" fmla="*/ 2918885 h 3550024"/>
              <a:gd name="connsiteX1011" fmla="*/ 4791277 w 9143999"/>
              <a:gd name="connsiteY1011" fmla="*/ 2918885 h 3550024"/>
              <a:gd name="connsiteX1012" fmla="*/ 4775650 w 9143999"/>
              <a:gd name="connsiteY1012" fmla="*/ 2917657 h 3550024"/>
              <a:gd name="connsiteX1013" fmla="*/ 4775650 w 9143999"/>
              <a:gd name="connsiteY1013" fmla="*/ 2927926 h 3550024"/>
              <a:gd name="connsiteX1014" fmla="*/ 4791277 w 9143999"/>
              <a:gd name="connsiteY1014" fmla="*/ 2926810 h 3550024"/>
              <a:gd name="connsiteX1015" fmla="*/ 4831237 w 9143999"/>
              <a:gd name="connsiteY1015" fmla="*/ 2926810 h 3550024"/>
              <a:gd name="connsiteX1016" fmla="*/ 4819629 w 9143999"/>
              <a:gd name="connsiteY1016" fmla="*/ 2962305 h 3550024"/>
              <a:gd name="connsiteX1017" fmla="*/ 4766051 w 9143999"/>
              <a:gd name="connsiteY1017" fmla="*/ 2962305 h 3550024"/>
              <a:gd name="connsiteX1018" fmla="*/ 4750089 w 9143999"/>
              <a:gd name="connsiteY1018" fmla="*/ 2961078 h 3550024"/>
              <a:gd name="connsiteX1019" fmla="*/ 4750089 w 9143999"/>
              <a:gd name="connsiteY1019" fmla="*/ 2971458 h 3550024"/>
              <a:gd name="connsiteX1020" fmla="*/ 4766051 w 9143999"/>
              <a:gd name="connsiteY1020" fmla="*/ 2970230 h 3550024"/>
              <a:gd name="connsiteX1021" fmla="*/ 4816838 w 9143999"/>
              <a:gd name="connsiteY1021" fmla="*/ 2970230 h 3550024"/>
              <a:gd name="connsiteX1022" fmla="*/ 4806346 w 9143999"/>
              <a:gd name="connsiteY1022" fmla="*/ 2995680 h 3550024"/>
              <a:gd name="connsiteX1023" fmla="*/ 4796523 w 9143999"/>
              <a:gd name="connsiteY1023" fmla="*/ 3007735 h 3550024"/>
              <a:gd name="connsiteX1024" fmla="*/ 4800876 w 9143999"/>
              <a:gd name="connsiteY1024" fmla="*/ 3016442 h 3550024"/>
              <a:gd name="connsiteX1025" fmla="*/ 4820298 w 9143999"/>
              <a:gd name="connsiteY1025" fmla="*/ 3014209 h 3550024"/>
              <a:gd name="connsiteX1026" fmla="*/ 4892964 w 9143999"/>
              <a:gd name="connsiteY1026" fmla="*/ 3013205 h 3550024"/>
              <a:gd name="connsiteX1027" fmla="*/ 4850883 w 9143999"/>
              <a:gd name="connsiteY1027" fmla="*/ 3062653 h 3550024"/>
              <a:gd name="connsiteX1028" fmla="*/ 4802439 w 9143999"/>
              <a:gd name="connsiteY1028" fmla="*/ 3040887 h 3550024"/>
              <a:gd name="connsiteX1029" fmla="*/ 4796970 w 9143999"/>
              <a:gd name="connsiteY1029" fmla="*/ 3049370 h 3550024"/>
              <a:gd name="connsiteX1030" fmla="*/ 4894527 w 9143999"/>
              <a:gd name="connsiteY1030" fmla="*/ 3095804 h 3550024"/>
              <a:gd name="connsiteX1031" fmla="*/ 4900777 w 9143999"/>
              <a:gd name="connsiteY1031" fmla="*/ 3086428 h 3550024"/>
              <a:gd name="connsiteX1032" fmla="*/ 4859812 w 9143999"/>
              <a:gd name="connsiteY1032" fmla="*/ 3066559 h 3550024"/>
              <a:gd name="connsiteX1033" fmla="*/ 4912163 w 9143999"/>
              <a:gd name="connsiteY1033" fmla="*/ 3003159 h 3550024"/>
              <a:gd name="connsiteX1034" fmla="*/ 4889280 w 9143999"/>
              <a:gd name="connsiteY1034" fmla="*/ 3004387 h 3550024"/>
              <a:gd name="connsiteX1035" fmla="*/ 4811815 w 9143999"/>
              <a:gd name="connsiteY1035" fmla="*/ 3005726 h 3550024"/>
              <a:gd name="connsiteX1036" fmla="*/ 4826438 w 9143999"/>
              <a:gd name="connsiteY1036" fmla="*/ 2970230 h 3550024"/>
              <a:gd name="connsiteX1037" fmla="*/ 4932701 w 9143999"/>
              <a:gd name="connsiteY1037" fmla="*/ 2970230 h 3550024"/>
              <a:gd name="connsiteX1038" fmla="*/ 4950114 w 9143999"/>
              <a:gd name="connsiteY1038" fmla="*/ 2971458 h 3550024"/>
              <a:gd name="connsiteX1039" fmla="*/ 4950114 w 9143999"/>
              <a:gd name="connsiteY1039" fmla="*/ 2961078 h 3550024"/>
              <a:gd name="connsiteX1040" fmla="*/ 4932701 w 9143999"/>
              <a:gd name="connsiteY1040" fmla="*/ 2962305 h 3550024"/>
              <a:gd name="connsiteX1041" fmla="*/ 4829228 w 9143999"/>
              <a:gd name="connsiteY1041" fmla="*/ 2962305 h 3550024"/>
              <a:gd name="connsiteX1042" fmla="*/ 4840837 w 9143999"/>
              <a:gd name="connsiteY1042" fmla="*/ 2926810 h 3550024"/>
              <a:gd name="connsiteX1043" fmla="*/ 4911046 w 9143999"/>
              <a:gd name="connsiteY1043" fmla="*/ 2926810 h 3550024"/>
              <a:gd name="connsiteX1044" fmla="*/ 4927455 w 9143999"/>
              <a:gd name="connsiteY1044" fmla="*/ 2927926 h 3550024"/>
              <a:gd name="connsiteX1045" fmla="*/ 4927455 w 9143999"/>
              <a:gd name="connsiteY1045" fmla="*/ 2917657 h 3550024"/>
              <a:gd name="connsiteX1046" fmla="*/ 4911046 w 9143999"/>
              <a:gd name="connsiteY1046" fmla="*/ 2918885 h 3550024"/>
              <a:gd name="connsiteX1047" fmla="*/ 4842399 w 9143999"/>
              <a:gd name="connsiteY1047" fmla="*/ 2918885 h 3550024"/>
              <a:gd name="connsiteX1048" fmla="*/ 4846529 w 9143999"/>
              <a:gd name="connsiteY1048" fmla="*/ 2905602 h 3550024"/>
              <a:gd name="connsiteX1049" fmla="*/ 4855682 w 9143999"/>
              <a:gd name="connsiteY1049" fmla="*/ 2886850 h 3550024"/>
              <a:gd name="connsiteX1050" fmla="*/ 6354196 w 9143999"/>
              <a:gd name="connsiteY1050" fmla="*/ 2879259 h 3550024"/>
              <a:gd name="connsiteX1051" fmla="*/ 6347722 w 9143999"/>
              <a:gd name="connsiteY1051" fmla="*/ 2887966 h 3550024"/>
              <a:gd name="connsiteX1052" fmla="*/ 6383440 w 9143999"/>
              <a:gd name="connsiteY1052" fmla="*/ 2913080 h 3550024"/>
              <a:gd name="connsiteX1053" fmla="*/ 6389803 w 9143999"/>
              <a:gd name="connsiteY1053" fmla="*/ 2904486 h 3550024"/>
              <a:gd name="connsiteX1054" fmla="*/ 6354196 w 9143999"/>
              <a:gd name="connsiteY1054" fmla="*/ 2879259 h 3550024"/>
              <a:gd name="connsiteX1055" fmla="*/ 5202787 w 9143999"/>
              <a:gd name="connsiteY1055" fmla="*/ 2776605 h 3550024"/>
              <a:gd name="connsiteX1056" fmla="*/ 5202787 w 9143999"/>
              <a:gd name="connsiteY1056" fmla="*/ 2792567 h 3550024"/>
              <a:gd name="connsiteX1057" fmla="*/ 5215623 w 9143999"/>
              <a:gd name="connsiteY1057" fmla="*/ 2792567 h 3550024"/>
              <a:gd name="connsiteX1058" fmla="*/ 5215623 w 9143999"/>
              <a:gd name="connsiteY1058" fmla="*/ 2776605 h 3550024"/>
              <a:gd name="connsiteX1059" fmla="*/ 2773912 w 9143999"/>
              <a:gd name="connsiteY1059" fmla="*/ 2776605 h 3550024"/>
              <a:gd name="connsiteX1060" fmla="*/ 2773912 w 9143999"/>
              <a:gd name="connsiteY1060" fmla="*/ 2792567 h 3550024"/>
              <a:gd name="connsiteX1061" fmla="*/ 2786748 w 9143999"/>
              <a:gd name="connsiteY1061" fmla="*/ 2792567 h 3550024"/>
              <a:gd name="connsiteX1062" fmla="*/ 2786748 w 9143999"/>
              <a:gd name="connsiteY1062" fmla="*/ 2776605 h 3550024"/>
              <a:gd name="connsiteX1063" fmla="*/ 2604248 w 9143999"/>
              <a:gd name="connsiteY1063" fmla="*/ 2729724 h 3550024"/>
              <a:gd name="connsiteX1064" fmla="*/ 2714753 w 9143999"/>
              <a:gd name="connsiteY1064" fmla="*/ 2729724 h 3550024"/>
              <a:gd name="connsiteX1065" fmla="*/ 2714753 w 9143999"/>
              <a:gd name="connsiteY1065" fmla="*/ 2786651 h 3550024"/>
              <a:gd name="connsiteX1066" fmla="*/ 2604248 w 9143999"/>
              <a:gd name="connsiteY1066" fmla="*/ 2786651 h 3550024"/>
              <a:gd name="connsiteX1067" fmla="*/ 6728424 w 9143999"/>
              <a:gd name="connsiteY1067" fmla="*/ 2714432 h 3550024"/>
              <a:gd name="connsiteX1068" fmla="*/ 6755325 w 9143999"/>
              <a:gd name="connsiteY1068" fmla="*/ 2723194 h 3550024"/>
              <a:gd name="connsiteX1069" fmla="*/ 6764924 w 9143999"/>
              <a:gd name="connsiteY1069" fmla="*/ 2748030 h 3550024"/>
              <a:gd name="connsiteX1070" fmla="*/ 6755660 w 9143999"/>
              <a:gd name="connsiteY1070" fmla="*/ 2776605 h 3550024"/>
              <a:gd name="connsiteX1071" fmla="*/ 6728982 w 9143999"/>
              <a:gd name="connsiteY1071" fmla="*/ 2785758 h 3550024"/>
              <a:gd name="connsiteX1072" fmla="*/ 6701523 w 9143999"/>
              <a:gd name="connsiteY1072" fmla="*/ 2776159 h 3550024"/>
              <a:gd name="connsiteX1073" fmla="*/ 6692259 w 9143999"/>
              <a:gd name="connsiteY1073" fmla="*/ 2748476 h 3550024"/>
              <a:gd name="connsiteX1074" fmla="*/ 6701914 w 9143999"/>
              <a:gd name="connsiteY1074" fmla="*/ 2723585 h 3550024"/>
              <a:gd name="connsiteX1075" fmla="*/ 6728424 w 9143999"/>
              <a:gd name="connsiteY1075" fmla="*/ 2714432 h 3550024"/>
              <a:gd name="connsiteX1076" fmla="*/ 5928324 w 9143999"/>
              <a:gd name="connsiteY1076" fmla="*/ 2714432 h 3550024"/>
              <a:gd name="connsiteX1077" fmla="*/ 5955225 w 9143999"/>
              <a:gd name="connsiteY1077" fmla="*/ 2723194 h 3550024"/>
              <a:gd name="connsiteX1078" fmla="*/ 5964824 w 9143999"/>
              <a:gd name="connsiteY1078" fmla="*/ 2748030 h 3550024"/>
              <a:gd name="connsiteX1079" fmla="*/ 5955559 w 9143999"/>
              <a:gd name="connsiteY1079" fmla="*/ 2776605 h 3550024"/>
              <a:gd name="connsiteX1080" fmla="*/ 5928882 w 9143999"/>
              <a:gd name="connsiteY1080" fmla="*/ 2785758 h 3550024"/>
              <a:gd name="connsiteX1081" fmla="*/ 5901423 w 9143999"/>
              <a:gd name="connsiteY1081" fmla="*/ 2776159 h 3550024"/>
              <a:gd name="connsiteX1082" fmla="*/ 5892159 w 9143999"/>
              <a:gd name="connsiteY1082" fmla="*/ 2748476 h 3550024"/>
              <a:gd name="connsiteX1083" fmla="*/ 5901814 w 9143999"/>
              <a:gd name="connsiteY1083" fmla="*/ 2723585 h 3550024"/>
              <a:gd name="connsiteX1084" fmla="*/ 5928324 w 9143999"/>
              <a:gd name="connsiteY1084" fmla="*/ 2714432 h 3550024"/>
              <a:gd name="connsiteX1085" fmla="*/ 4967378 w 9143999"/>
              <a:gd name="connsiteY1085" fmla="*/ 2702042 h 3550024"/>
              <a:gd name="connsiteX1086" fmla="*/ 4967378 w 9143999"/>
              <a:gd name="connsiteY1086" fmla="*/ 2712311 h 3550024"/>
              <a:gd name="connsiteX1087" fmla="*/ 4982000 w 9143999"/>
              <a:gd name="connsiteY1087" fmla="*/ 2711195 h 3550024"/>
              <a:gd name="connsiteX1088" fmla="*/ 5029551 w 9143999"/>
              <a:gd name="connsiteY1088" fmla="*/ 2711195 h 3550024"/>
              <a:gd name="connsiteX1089" fmla="*/ 5014147 w 9143999"/>
              <a:gd name="connsiteY1089" fmla="*/ 2753053 h 3550024"/>
              <a:gd name="connsiteX1090" fmla="*/ 5028546 w 9143999"/>
              <a:gd name="connsiteY1090" fmla="*/ 2751937 h 3550024"/>
              <a:gd name="connsiteX1091" fmla="*/ 5127108 w 9143999"/>
              <a:gd name="connsiteY1091" fmla="*/ 2751937 h 3550024"/>
              <a:gd name="connsiteX1092" fmla="*/ 5125768 w 9143999"/>
              <a:gd name="connsiteY1092" fmla="*/ 2758299 h 3550024"/>
              <a:gd name="connsiteX1093" fmla="*/ 5119852 w 9143999"/>
              <a:gd name="connsiteY1093" fmla="*/ 2782074 h 3550024"/>
              <a:gd name="connsiteX1094" fmla="*/ 5091724 w 9143999"/>
              <a:gd name="connsiteY1094" fmla="*/ 2805403 h 3550024"/>
              <a:gd name="connsiteX1095" fmla="*/ 5086143 w 9143999"/>
              <a:gd name="connsiteY1095" fmla="*/ 2805515 h 3550024"/>
              <a:gd name="connsiteX1096" fmla="*/ 5074088 w 9143999"/>
              <a:gd name="connsiteY1096" fmla="*/ 2804957 h 3550024"/>
              <a:gd name="connsiteX1097" fmla="*/ 5059465 w 9143999"/>
              <a:gd name="connsiteY1097" fmla="*/ 2801943 h 3550024"/>
              <a:gd name="connsiteX1098" fmla="*/ 5065828 w 9143999"/>
              <a:gd name="connsiteY1098" fmla="*/ 2815003 h 3550024"/>
              <a:gd name="connsiteX1099" fmla="*/ 5110476 w 9143999"/>
              <a:gd name="connsiteY1099" fmla="*/ 2808752 h 3550024"/>
              <a:gd name="connsiteX1100" fmla="*/ 5128447 w 9143999"/>
              <a:gd name="connsiteY1100" fmla="*/ 2783860 h 3550024"/>
              <a:gd name="connsiteX1101" fmla="*/ 5137377 w 9143999"/>
              <a:gd name="connsiteY1101" fmla="*/ 2750262 h 3550024"/>
              <a:gd name="connsiteX1102" fmla="*/ 5138047 w 9143999"/>
              <a:gd name="connsiteY1102" fmla="*/ 2748253 h 3550024"/>
              <a:gd name="connsiteX1103" fmla="*/ 5139721 w 9143999"/>
              <a:gd name="connsiteY1103" fmla="*/ 2742784 h 3550024"/>
              <a:gd name="connsiteX1104" fmla="*/ 5124875 w 9143999"/>
              <a:gd name="connsiteY1104" fmla="*/ 2743900 h 3550024"/>
              <a:gd name="connsiteX1105" fmla="*/ 5028100 w 9143999"/>
              <a:gd name="connsiteY1105" fmla="*/ 2743900 h 3550024"/>
              <a:gd name="connsiteX1106" fmla="*/ 5038927 w 9143999"/>
              <a:gd name="connsiteY1106" fmla="*/ 2711195 h 3550024"/>
              <a:gd name="connsiteX1107" fmla="*/ 5157469 w 9143999"/>
              <a:gd name="connsiteY1107" fmla="*/ 2711195 h 3550024"/>
              <a:gd name="connsiteX1108" fmla="*/ 5171644 w 9143999"/>
              <a:gd name="connsiteY1108" fmla="*/ 2712311 h 3550024"/>
              <a:gd name="connsiteX1109" fmla="*/ 5171644 w 9143999"/>
              <a:gd name="connsiteY1109" fmla="*/ 2702042 h 3550024"/>
              <a:gd name="connsiteX1110" fmla="*/ 5157469 w 9143999"/>
              <a:gd name="connsiteY1110" fmla="*/ 2703158 h 3550024"/>
              <a:gd name="connsiteX1111" fmla="*/ 4982000 w 9143999"/>
              <a:gd name="connsiteY1111" fmla="*/ 2703158 h 3550024"/>
              <a:gd name="connsiteX1112" fmla="*/ 4967378 w 9143999"/>
              <a:gd name="connsiteY1112" fmla="*/ 2702042 h 3550024"/>
              <a:gd name="connsiteX1113" fmla="*/ 4783538 w 9143999"/>
              <a:gd name="connsiteY1113" fmla="*/ 2701372 h 3550024"/>
              <a:gd name="connsiteX1114" fmla="*/ 4783538 w 9143999"/>
              <a:gd name="connsiteY1114" fmla="*/ 2711642 h 3550024"/>
              <a:gd name="connsiteX1115" fmla="*/ 4797937 w 9143999"/>
              <a:gd name="connsiteY1115" fmla="*/ 2710525 h 3550024"/>
              <a:gd name="connsiteX1116" fmla="*/ 4875179 w 9143999"/>
              <a:gd name="connsiteY1116" fmla="*/ 2710525 h 3550024"/>
              <a:gd name="connsiteX1117" fmla="*/ 4839572 w 9143999"/>
              <a:gd name="connsiteY1117" fmla="*/ 2736533 h 3550024"/>
              <a:gd name="connsiteX1118" fmla="*/ 4840465 w 9143999"/>
              <a:gd name="connsiteY1118" fmla="*/ 2748700 h 3550024"/>
              <a:gd name="connsiteX1119" fmla="*/ 4752954 w 9143999"/>
              <a:gd name="connsiteY1119" fmla="*/ 2748700 h 3550024"/>
              <a:gd name="connsiteX1120" fmla="*/ 4738778 w 9143999"/>
              <a:gd name="connsiteY1120" fmla="*/ 2747584 h 3550024"/>
              <a:gd name="connsiteX1121" fmla="*/ 4738778 w 9143999"/>
              <a:gd name="connsiteY1121" fmla="*/ 2757853 h 3550024"/>
              <a:gd name="connsiteX1122" fmla="*/ 4752954 w 9143999"/>
              <a:gd name="connsiteY1122" fmla="*/ 2756736 h 3550024"/>
              <a:gd name="connsiteX1123" fmla="*/ 4840465 w 9143999"/>
              <a:gd name="connsiteY1123" fmla="*/ 2756736 h 3550024"/>
              <a:gd name="connsiteX1124" fmla="*/ 4840465 w 9143999"/>
              <a:gd name="connsiteY1124" fmla="*/ 2795581 h 3550024"/>
              <a:gd name="connsiteX1125" fmla="*/ 4831089 w 9143999"/>
              <a:gd name="connsiteY1125" fmla="*/ 2805626 h 3550024"/>
              <a:gd name="connsiteX1126" fmla="*/ 4825284 w 9143999"/>
              <a:gd name="connsiteY1126" fmla="*/ 2806185 h 3550024"/>
              <a:gd name="connsiteX1127" fmla="*/ 4811443 w 9143999"/>
              <a:gd name="connsiteY1127" fmla="*/ 2803952 h 3550024"/>
              <a:gd name="connsiteX1128" fmla="*/ 4813899 w 9143999"/>
              <a:gd name="connsiteY1128" fmla="*/ 2815896 h 3550024"/>
              <a:gd name="connsiteX1129" fmla="*/ 4842251 w 9143999"/>
              <a:gd name="connsiteY1129" fmla="*/ 2811319 h 3550024"/>
              <a:gd name="connsiteX1130" fmla="*/ 4849394 w 9143999"/>
              <a:gd name="connsiteY1130" fmla="*/ 2796920 h 3550024"/>
              <a:gd name="connsiteX1131" fmla="*/ 4849394 w 9143999"/>
              <a:gd name="connsiteY1131" fmla="*/ 2756736 h 3550024"/>
              <a:gd name="connsiteX1132" fmla="*/ 4928645 w 9143999"/>
              <a:gd name="connsiteY1132" fmla="*/ 2756736 h 3550024"/>
              <a:gd name="connsiteX1133" fmla="*/ 4944272 w 9143999"/>
              <a:gd name="connsiteY1133" fmla="*/ 2757853 h 3550024"/>
              <a:gd name="connsiteX1134" fmla="*/ 4944272 w 9143999"/>
              <a:gd name="connsiteY1134" fmla="*/ 2747584 h 3550024"/>
              <a:gd name="connsiteX1135" fmla="*/ 4928645 w 9143999"/>
              <a:gd name="connsiteY1135" fmla="*/ 2748700 h 3550024"/>
              <a:gd name="connsiteX1136" fmla="*/ 4849394 w 9143999"/>
              <a:gd name="connsiteY1136" fmla="*/ 2748700 h 3550024"/>
              <a:gd name="connsiteX1137" fmla="*/ 4849394 w 9143999"/>
              <a:gd name="connsiteY1137" fmla="*/ 2742002 h 3550024"/>
              <a:gd name="connsiteX1138" fmla="*/ 4881318 w 9143999"/>
              <a:gd name="connsiteY1138" fmla="*/ 2716888 h 3550024"/>
              <a:gd name="connsiteX1139" fmla="*/ 4898284 w 9143999"/>
              <a:gd name="connsiteY1139" fmla="*/ 2701372 h 3550024"/>
              <a:gd name="connsiteX1140" fmla="*/ 4880872 w 9143999"/>
              <a:gd name="connsiteY1140" fmla="*/ 2702489 h 3550024"/>
              <a:gd name="connsiteX1141" fmla="*/ 4797937 w 9143999"/>
              <a:gd name="connsiteY1141" fmla="*/ 2702489 h 3550024"/>
              <a:gd name="connsiteX1142" fmla="*/ 4783538 w 9143999"/>
              <a:gd name="connsiteY1142" fmla="*/ 2701372 h 3550024"/>
              <a:gd name="connsiteX1143" fmla="*/ 2935986 w 9143999"/>
              <a:gd name="connsiteY1143" fmla="*/ 2699028 h 3550024"/>
              <a:gd name="connsiteX1144" fmla="*/ 2937102 w 9143999"/>
              <a:gd name="connsiteY1144" fmla="*/ 2714879 h 3550024"/>
              <a:gd name="connsiteX1145" fmla="*/ 2937102 w 9143999"/>
              <a:gd name="connsiteY1145" fmla="*/ 2782521 h 3550024"/>
              <a:gd name="connsiteX1146" fmla="*/ 2908527 w 9143999"/>
              <a:gd name="connsiteY1146" fmla="*/ 2752048 h 3550024"/>
              <a:gd name="connsiteX1147" fmla="*/ 2911317 w 9143999"/>
              <a:gd name="connsiteY1147" fmla="*/ 2737203 h 3550024"/>
              <a:gd name="connsiteX1148" fmla="*/ 2912210 w 9143999"/>
              <a:gd name="connsiteY1148" fmla="*/ 2732403 h 3550024"/>
              <a:gd name="connsiteX1149" fmla="*/ 2917457 w 9143999"/>
              <a:gd name="connsiteY1149" fmla="*/ 2718674 h 3550024"/>
              <a:gd name="connsiteX1150" fmla="*/ 2904843 w 9143999"/>
              <a:gd name="connsiteY1150" fmla="*/ 2716441 h 3550024"/>
              <a:gd name="connsiteX1151" fmla="*/ 2878836 w 9143999"/>
              <a:gd name="connsiteY1151" fmla="*/ 2801943 h 3550024"/>
              <a:gd name="connsiteX1152" fmla="*/ 2891449 w 9143999"/>
              <a:gd name="connsiteY1152" fmla="*/ 2803506 h 3550024"/>
              <a:gd name="connsiteX1153" fmla="*/ 2905848 w 9143999"/>
              <a:gd name="connsiteY1153" fmla="*/ 2763322 h 3550024"/>
              <a:gd name="connsiteX1154" fmla="*/ 2994029 w 9143999"/>
              <a:gd name="connsiteY1154" fmla="*/ 2804734 h 3550024"/>
              <a:gd name="connsiteX1155" fmla="*/ 3031868 w 9143999"/>
              <a:gd name="connsiteY1155" fmla="*/ 2805403 h 3550024"/>
              <a:gd name="connsiteX1156" fmla="*/ 3079084 w 9143999"/>
              <a:gd name="connsiteY1156" fmla="*/ 2804957 h 3550024"/>
              <a:gd name="connsiteX1157" fmla="*/ 3085446 w 9143999"/>
              <a:gd name="connsiteY1157" fmla="*/ 2791674 h 3550024"/>
              <a:gd name="connsiteX1158" fmla="*/ 3022269 w 9143999"/>
              <a:gd name="connsiteY1158" fmla="*/ 2796362 h 3550024"/>
              <a:gd name="connsiteX1159" fmla="*/ 2990568 w 9143999"/>
              <a:gd name="connsiteY1159" fmla="*/ 2795581 h 3550024"/>
              <a:gd name="connsiteX1160" fmla="*/ 2945585 w 9143999"/>
              <a:gd name="connsiteY1160" fmla="*/ 2786428 h 3550024"/>
              <a:gd name="connsiteX1161" fmla="*/ 2945585 w 9143999"/>
              <a:gd name="connsiteY1161" fmla="*/ 2740217 h 3550024"/>
              <a:gd name="connsiteX1162" fmla="*/ 2965900 w 9143999"/>
              <a:gd name="connsiteY1162" fmla="*/ 2740217 h 3550024"/>
              <a:gd name="connsiteX1163" fmla="*/ 2980746 w 9143999"/>
              <a:gd name="connsiteY1163" fmla="*/ 2741333 h 3550024"/>
              <a:gd name="connsiteX1164" fmla="*/ 2980746 w 9143999"/>
              <a:gd name="connsiteY1164" fmla="*/ 2731064 h 3550024"/>
              <a:gd name="connsiteX1165" fmla="*/ 2965900 w 9143999"/>
              <a:gd name="connsiteY1165" fmla="*/ 2732180 h 3550024"/>
              <a:gd name="connsiteX1166" fmla="*/ 2945585 w 9143999"/>
              <a:gd name="connsiteY1166" fmla="*/ 2732180 h 3550024"/>
              <a:gd name="connsiteX1167" fmla="*/ 2945585 w 9143999"/>
              <a:gd name="connsiteY1167" fmla="*/ 2714879 h 3550024"/>
              <a:gd name="connsiteX1168" fmla="*/ 2946701 w 9143999"/>
              <a:gd name="connsiteY1168" fmla="*/ 2699028 h 3550024"/>
              <a:gd name="connsiteX1169" fmla="*/ 5202787 w 9143999"/>
              <a:gd name="connsiteY1169" fmla="*/ 2681281 h 3550024"/>
              <a:gd name="connsiteX1170" fmla="*/ 5202787 w 9143999"/>
              <a:gd name="connsiteY1170" fmla="*/ 2697242 h 3550024"/>
              <a:gd name="connsiteX1171" fmla="*/ 5215623 w 9143999"/>
              <a:gd name="connsiteY1171" fmla="*/ 2697242 h 3550024"/>
              <a:gd name="connsiteX1172" fmla="*/ 5215623 w 9143999"/>
              <a:gd name="connsiteY1172" fmla="*/ 2681281 h 3550024"/>
              <a:gd name="connsiteX1173" fmla="*/ 2773912 w 9143999"/>
              <a:gd name="connsiteY1173" fmla="*/ 2681281 h 3550024"/>
              <a:gd name="connsiteX1174" fmla="*/ 2773912 w 9143999"/>
              <a:gd name="connsiteY1174" fmla="*/ 2697242 h 3550024"/>
              <a:gd name="connsiteX1175" fmla="*/ 2786748 w 9143999"/>
              <a:gd name="connsiteY1175" fmla="*/ 2697242 h 3550024"/>
              <a:gd name="connsiteX1176" fmla="*/ 2786748 w 9143999"/>
              <a:gd name="connsiteY1176" fmla="*/ 2681281 h 3550024"/>
              <a:gd name="connsiteX1177" fmla="*/ 3148847 w 9143999"/>
              <a:gd name="connsiteY1177" fmla="*/ 2679606 h 3550024"/>
              <a:gd name="connsiteX1178" fmla="*/ 3148847 w 9143999"/>
              <a:gd name="connsiteY1178" fmla="*/ 2689987 h 3550024"/>
              <a:gd name="connsiteX1179" fmla="*/ 3164139 w 9143999"/>
              <a:gd name="connsiteY1179" fmla="*/ 2688759 h 3550024"/>
              <a:gd name="connsiteX1180" fmla="*/ 3211913 w 9143999"/>
              <a:gd name="connsiteY1180" fmla="*/ 2688759 h 3550024"/>
              <a:gd name="connsiteX1181" fmla="*/ 3211913 w 9143999"/>
              <a:gd name="connsiteY1181" fmla="*/ 2730171 h 3550024"/>
              <a:gd name="connsiteX1182" fmla="*/ 3129425 w 9143999"/>
              <a:gd name="connsiteY1182" fmla="*/ 2730171 h 3550024"/>
              <a:gd name="connsiteX1183" fmla="*/ 3114021 w 9143999"/>
              <a:gd name="connsiteY1183" fmla="*/ 2729054 h 3550024"/>
              <a:gd name="connsiteX1184" fmla="*/ 3114021 w 9143999"/>
              <a:gd name="connsiteY1184" fmla="*/ 2739324 h 3550024"/>
              <a:gd name="connsiteX1185" fmla="*/ 3129425 w 9143999"/>
              <a:gd name="connsiteY1185" fmla="*/ 2738207 h 3550024"/>
              <a:gd name="connsiteX1186" fmla="*/ 3211913 w 9143999"/>
              <a:gd name="connsiteY1186" fmla="*/ 2738207 h 3550024"/>
              <a:gd name="connsiteX1187" fmla="*/ 3211913 w 9143999"/>
              <a:gd name="connsiteY1187" fmla="*/ 2793683 h 3550024"/>
              <a:gd name="connsiteX1188" fmla="*/ 3199970 w 9143999"/>
              <a:gd name="connsiteY1188" fmla="*/ 2806966 h 3550024"/>
              <a:gd name="connsiteX1189" fmla="*/ 3175971 w 9143999"/>
              <a:gd name="connsiteY1189" fmla="*/ 2805180 h 3550024"/>
              <a:gd name="connsiteX1190" fmla="*/ 3180324 w 9143999"/>
              <a:gd name="connsiteY1190" fmla="*/ 2817458 h 3550024"/>
              <a:gd name="connsiteX1191" fmla="*/ 3213029 w 9143999"/>
              <a:gd name="connsiteY1191" fmla="*/ 2813105 h 3550024"/>
              <a:gd name="connsiteX1192" fmla="*/ 3220843 w 9143999"/>
              <a:gd name="connsiteY1192" fmla="*/ 2796250 h 3550024"/>
              <a:gd name="connsiteX1193" fmla="*/ 3220843 w 9143999"/>
              <a:gd name="connsiteY1193" fmla="*/ 2738207 h 3550024"/>
              <a:gd name="connsiteX1194" fmla="*/ 3294401 w 9143999"/>
              <a:gd name="connsiteY1194" fmla="*/ 2738207 h 3550024"/>
              <a:gd name="connsiteX1195" fmla="*/ 3309470 w 9143999"/>
              <a:gd name="connsiteY1195" fmla="*/ 2739324 h 3550024"/>
              <a:gd name="connsiteX1196" fmla="*/ 3309470 w 9143999"/>
              <a:gd name="connsiteY1196" fmla="*/ 2729054 h 3550024"/>
              <a:gd name="connsiteX1197" fmla="*/ 3294401 w 9143999"/>
              <a:gd name="connsiteY1197" fmla="*/ 2730171 h 3550024"/>
              <a:gd name="connsiteX1198" fmla="*/ 3220843 w 9143999"/>
              <a:gd name="connsiteY1198" fmla="*/ 2730171 h 3550024"/>
              <a:gd name="connsiteX1199" fmla="*/ 3220843 w 9143999"/>
              <a:gd name="connsiteY1199" fmla="*/ 2688759 h 3550024"/>
              <a:gd name="connsiteX1200" fmla="*/ 3262477 w 9143999"/>
              <a:gd name="connsiteY1200" fmla="*/ 2688759 h 3550024"/>
              <a:gd name="connsiteX1201" fmla="*/ 3277546 w 9143999"/>
              <a:gd name="connsiteY1201" fmla="*/ 2689987 h 3550024"/>
              <a:gd name="connsiteX1202" fmla="*/ 3277546 w 9143999"/>
              <a:gd name="connsiteY1202" fmla="*/ 2679606 h 3550024"/>
              <a:gd name="connsiteX1203" fmla="*/ 3262477 w 9143999"/>
              <a:gd name="connsiteY1203" fmla="*/ 2680834 h 3550024"/>
              <a:gd name="connsiteX1204" fmla="*/ 3164139 w 9143999"/>
              <a:gd name="connsiteY1204" fmla="*/ 2680834 h 3550024"/>
              <a:gd name="connsiteX1205" fmla="*/ 3148847 w 9143999"/>
              <a:gd name="connsiteY1205" fmla="*/ 2679606 h 3550024"/>
              <a:gd name="connsiteX1206" fmla="*/ 2346626 w 9143999"/>
              <a:gd name="connsiteY1206" fmla="*/ 2676927 h 3550024"/>
              <a:gd name="connsiteX1207" fmla="*/ 2374755 w 9143999"/>
              <a:gd name="connsiteY1207" fmla="*/ 2676927 h 3550024"/>
              <a:gd name="connsiteX1208" fmla="*/ 2360802 w 9143999"/>
              <a:gd name="connsiteY1208" fmla="*/ 2755509 h 3550024"/>
              <a:gd name="connsiteX1209" fmla="*/ 2353323 w 9143999"/>
              <a:gd name="connsiteY1209" fmla="*/ 2750039 h 3550024"/>
              <a:gd name="connsiteX1210" fmla="*/ 2331334 w 9143999"/>
              <a:gd name="connsiteY1210" fmla="*/ 2733631 h 3550024"/>
              <a:gd name="connsiteX1211" fmla="*/ 2346626 w 9143999"/>
              <a:gd name="connsiteY1211" fmla="*/ 2676927 h 3550024"/>
              <a:gd name="connsiteX1212" fmla="*/ 3386600 w 9143999"/>
              <a:gd name="connsiteY1212" fmla="*/ 2661412 h 3550024"/>
              <a:gd name="connsiteX1213" fmla="*/ 3378786 w 9143999"/>
              <a:gd name="connsiteY1213" fmla="*/ 2669114 h 3550024"/>
              <a:gd name="connsiteX1214" fmla="*/ 3406692 w 9143999"/>
              <a:gd name="connsiteY1214" fmla="*/ 2698805 h 3550024"/>
              <a:gd name="connsiteX1215" fmla="*/ 3414728 w 9143999"/>
              <a:gd name="connsiteY1215" fmla="*/ 2690880 h 3550024"/>
              <a:gd name="connsiteX1216" fmla="*/ 3386600 w 9143999"/>
              <a:gd name="connsiteY1216" fmla="*/ 2661412 h 3550024"/>
              <a:gd name="connsiteX1217" fmla="*/ 3494426 w 9143999"/>
              <a:gd name="connsiteY1217" fmla="*/ 2655831 h 3550024"/>
              <a:gd name="connsiteX1218" fmla="*/ 3462279 w 9143999"/>
              <a:gd name="connsiteY1218" fmla="*/ 2691103 h 3550024"/>
              <a:gd name="connsiteX1219" fmla="*/ 3472102 w 9143999"/>
              <a:gd name="connsiteY1219" fmla="*/ 2699586 h 3550024"/>
              <a:gd name="connsiteX1220" fmla="*/ 3495319 w 9143999"/>
              <a:gd name="connsiteY1220" fmla="*/ 2672351 h 3550024"/>
              <a:gd name="connsiteX1221" fmla="*/ 3506369 w 9143999"/>
              <a:gd name="connsiteY1221" fmla="*/ 2664314 h 3550024"/>
              <a:gd name="connsiteX1222" fmla="*/ 6387310 w 9143999"/>
              <a:gd name="connsiteY1222" fmla="*/ 2642102 h 3550024"/>
              <a:gd name="connsiteX1223" fmla="*/ 6416108 w 9143999"/>
              <a:gd name="connsiteY1223" fmla="*/ 2659459 h 3550024"/>
              <a:gd name="connsiteX1224" fmla="*/ 6424926 w 9143999"/>
              <a:gd name="connsiteY1224" fmla="*/ 2713874 h 3550024"/>
              <a:gd name="connsiteX1225" fmla="*/ 6386975 w 9143999"/>
              <a:gd name="connsiteY1225" fmla="*/ 2785535 h 3550024"/>
              <a:gd name="connsiteX1226" fmla="*/ 6358121 w 9143999"/>
              <a:gd name="connsiteY1226" fmla="*/ 2767675 h 3550024"/>
              <a:gd name="connsiteX1227" fmla="*/ 6348912 w 9143999"/>
              <a:gd name="connsiteY1227" fmla="*/ 2713874 h 3550024"/>
              <a:gd name="connsiteX1228" fmla="*/ 6357898 w 9143999"/>
              <a:gd name="connsiteY1228" fmla="*/ 2659570 h 3550024"/>
              <a:gd name="connsiteX1229" fmla="*/ 6387310 w 9143999"/>
              <a:gd name="connsiteY1229" fmla="*/ 2642102 h 3550024"/>
              <a:gd name="connsiteX1230" fmla="*/ 5472910 w 9143999"/>
              <a:gd name="connsiteY1230" fmla="*/ 2642102 h 3550024"/>
              <a:gd name="connsiteX1231" fmla="*/ 5501708 w 9143999"/>
              <a:gd name="connsiteY1231" fmla="*/ 2659459 h 3550024"/>
              <a:gd name="connsiteX1232" fmla="*/ 5510526 w 9143999"/>
              <a:gd name="connsiteY1232" fmla="*/ 2713874 h 3550024"/>
              <a:gd name="connsiteX1233" fmla="*/ 5472575 w 9143999"/>
              <a:gd name="connsiteY1233" fmla="*/ 2785535 h 3550024"/>
              <a:gd name="connsiteX1234" fmla="*/ 5443721 w 9143999"/>
              <a:gd name="connsiteY1234" fmla="*/ 2767675 h 3550024"/>
              <a:gd name="connsiteX1235" fmla="*/ 5434512 w 9143999"/>
              <a:gd name="connsiteY1235" fmla="*/ 2713874 h 3550024"/>
              <a:gd name="connsiteX1236" fmla="*/ 5443498 w 9143999"/>
              <a:gd name="connsiteY1236" fmla="*/ 2659570 h 3550024"/>
              <a:gd name="connsiteX1237" fmla="*/ 5472910 w 9143999"/>
              <a:gd name="connsiteY1237" fmla="*/ 2642102 h 3550024"/>
              <a:gd name="connsiteX1238" fmla="*/ 6728201 w 9143999"/>
              <a:gd name="connsiteY1238" fmla="*/ 2641878 h 3550024"/>
              <a:gd name="connsiteX1239" fmla="*/ 6752702 w 9143999"/>
              <a:gd name="connsiteY1239" fmla="*/ 2649580 h 3550024"/>
              <a:gd name="connsiteX1240" fmla="*/ 6761241 w 9143999"/>
              <a:gd name="connsiteY1240" fmla="*/ 2672463 h 3550024"/>
              <a:gd name="connsiteX1241" fmla="*/ 6728424 w 9143999"/>
              <a:gd name="connsiteY1241" fmla="*/ 2705167 h 3550024"/>
              <a:gd name="connsiteX1242" fmla="*/ 6704314 w 9143999"/>
              <a:gd name="connsiteY1242" fmla="*/ 2696628 h 3550024"/>
              <a:gd name="connsiteX1243" fmla="*/ 6695719 w 9143999"/>
              <a:gd name="connsiteY1243" fmla="*/ 2672463 h 3550024"/>
              <a:gd name="connsiteX1244" fmla="*/ 6704091 w 9143999"/>
              <a:gd name="connsiteY1244" fmla="*/ 2649748 h 3550024"/>
              <a:gd name="connsiteX1245" fmla="*/ 6728201 w 9143999"/>
              <a:gd name="connsiteY1245" fmla="*/ 2641878 h 3550024"/>
              <a:gd name="connsiteX1246" fmla="*/ 5928101 w 9143999"/>
              <a:gd name="connsiteY1246" fmla="*/ 2641878 h 3550024"/>
              <a:gd name="connsiteX1247" fmla="*/ 5952601 w 9143999"/>
              <a:gd name="connsiteY1247" fmla="*/ 2649580 h 3550024"/>
              <a:gd name="connsiteX1248" fmla="*/ 5961140 w 9143999"/>
              <a:gd name="connsiteY1248" fmla="*/ 2672463 h 3550024"/>
              <a:gd name="connsiteX1249" fmla="*/ 5928324 w 9143999"/>
              <a:gd name="connsiteY1249" fmla="*/ 2705167 h 3550024"/>
              <a:gd name="connsiteX1250" fmla="*/ 5904214 w 9143999"/>
              <a:gd name="connsiteY1250" fmla="*/ 2696628 h 3550024"/>
              <a:gd name="connsiteX1251" fmla="*/ 5895619 w 9143999"/>
              <a:gd name="connsiteY1251" fmla="*/ 2672463 h 3550024"/>
              <a:gd name="connsiteX1252" fmla="*/ 5903990 w 9143999"/>
              <a:gd name="connsiteY1252" fmla="*/ 2649748 h 3550024"/>
              <a:gd name="connsiteX1253" fmla="*/ 5928101 w 9143999"/>
              <a:gd name="connsiteY1253" fmla="*/ 2641878 h 3550024"/>
              <a:gd name="connsiteX1254" fmla="*/ 3119379 w 9143999"/>
              <a:gd name="connsiteY1254" fmla="*/ 2638753 h 3550024"/>
              <a:gd name="connsiteX1255" fmla="*/ 3120495 w 9143999"/>
              <a:gd name="connsiteY1255" fmla="*/ 2654045 h 3550024"/>
              <a:gd name="connsiteX1256" fmla="*/ 3120495 w 9143999"/>
              <a:gd name="connsiteY1256" fmla="*/ 2662528 h 3550024"/>
              <a:gd name="connsiteX1257" fmla="*/ 3119379 w 9143999"/>
              <a:gd name="connsiteY1257" fmla="*/ 2679830 h 3550024"/>
              <a:gd name="connsiteX1258" fmla="*/ 3130541 w 9143999"/>
              <a:gd name="connsiteY1258" fmla="*/ 2679830 h 3550024"/>
              <a:gd name="connsiteX1259" fmla="*/ 3129425 w 9143999"/>
              <a:gd name="connsiteY1259" fmla="*/ 2662751 h 3550024"/>
              <a:gd name="connsiteX1260" fmla="*/ 3129425 w 9143999"/>
              <a:gd name="connsiteY1260" fmla="*/ 2647906 h 3550024"/>
              <a:gd name="connsiteX1261" fmla="*/ 3292168 w 9143999"/>
              <a:gd name="connsiteY1261" fmla="*/ 2647906 h 3550024"/>
              <a:gd name="connsiteX1262" fmla="*/ 3292168 w 9143999"/>
              <a:gd name="connsiteY1262" fmla="*/ 2661077 h 3550024"/>
              <a:gd name="connsiteX1263" fmla="*/ 3291052 w 9143999"/>
              <a:gd name="connsiteY1263" fmla="*/ 2678490 h 3550024"/>
              <a:gd name="connsiteX1264" fmla="*/ 3302214 w 9143999"/>
              <a:gd name="connsiteY1264" fmla="*/ 2678490 h 3550024"/>
              <a:gd name="connsiteX1265" fmla="*/ 3301098 w 9143999"/>
              <a:gd name="connsiteY1265" fmla="*/ 2661635 h 3550024"/>
              <a:gd name="connsiteX1266" fmla="*/ 3301098 w 9143999"/>
              <a:gd name="connsiteY1266" fmla="*/ 2654045 h 3550024"/>
              <a:gd name="connsiteX1267" fmla="*/ 3302214 w 9143999"/>
              <a:gd name="connsiteY1267" fmla="*/ 2638753 h 3550024"/>
              <a:gd name="connsiteX1268" fmla="*/ 3284802 w 9143999"/>
              <a:gd name="connsiteY1268" fmla="*/ 2639869 h 3550024"/>
              <a:gd name="connsiteX1269" fmla="*/ 3136457 w 9143999"/>
              <a:gd name="connsiteY1269" fmla="*/ 2639869 h 3550024"/>
              <a:gd name="connsiteX1270" fmla="*/ 3119379 w 9143999"/>
              <a:gd name="connsiteY1270" fmla="*/ 2638753 h 3550024"/>
              <a:gd name="connsiteX1271" fmla="*/ 6566908 w 9143999"/>
              <a:gd name="connsiteY1271" fmla="*/ 2635293 h 3550024"/>
              <a:gd name="connsiteX1272" fmla="*/ 6566908 w 9143999"/>
              <a:gd name="connsiteY1272" fmla="*/ 2645227 h 3550024"/>
              <a:gd name="connsiteX1273" fmla="*/ 6651852 w 9143999"/>
              <a:gd name="connsiteY1273" fmla="*/ 2645227 h 3550024"/>
              <a:gd name="connsiteX1274" fmla="*/ 6612505 w 9143999"/>
              <a:gd name="connsiteY1274" fmla="*/ 2724087 h 3550024"/>
              <a:gd name="connsiteX1275" fmla="*/ 6598944 w 9143999"/>
              <a:gd name="connsiteY1275" fmla="*/ 2792567 h 3550024"/>
              <a:gd name="connsiteX1276" fmla="*/ 6609882 w 9143999"/>
              <a:gd name="connsiteY1276" fmla="*/ 2792567 h 3550024"/>
              <a:gd name="connsiteX1277" fmla="*/ 6662791 w 9143999"/>
              <a:gd name="connsiteY1277" fmla="*/ 2644892 h 3550024"/>
              <a:gd name="connsiteX1278" fmla="*/ 6662791 w 9143999"/>
              <a:gd name="connsiteY1278" fmla="*/ 2635293 h 3550024"/>
              <a:gd name="connsiteX1279" fmla="*/ 6155808 w 9143999"/>
              <a:gd name="connsiteY1279" fmla="*/ 2635293 h 3550024"/>
              <a:gd name="connsiteX1280" fmla="*/ 6118415 w 9143999"/>
              <a:gd name="connsiteY1280" fmla="*/ 2660966 h 3550024"/>
              <a:gd name="connsiteX1281" fmla="*/ 6118415 w 9143999"/>
              <a:gd name="connsiteY1281" fmla="*/ 2671346 h 3550024"/>
              <a:gd name="connsiteX1282" fmla="*/ 6154245 w 9143999"/>
              <a:gd name="connsiteY1282" fmla="*/ 2647459 h 3550024"/>
              <a:gd name="connsiteX1283" fmla="*/ 6154245 w 9143999"/>
              <a:gd name="connsiteY1283" fmla="*/ 2782967 h 3550024"/>
              <a:gd name="connsiteX1284" fmla="*/ 6114061 w 9143999"/>
              <a:gd name="connsiteY1284" fmla="*/ 2782967 h 3550024"/>
              <a:gd name="connsiteX1285" fmla="*/ 6114061 w 9143999"/>
              <a:gd name="connsiteY1285" fmla="*/ 2792567 h 3550024"/>
              <a:gd name="connsiteX1286" fmla="*/ 6199005 w 9143999"/>
              <a:gd name="connsiteY1286" fmla="*/ 2792567 h 3550024"/>
              <a:gd name="connsiteX1287" fmla="*/ 6199005 w 9143999"/>
              <a:gd name="connsiteY1287" fmla="*/ 2782967 h 3550024"/>
              <a:gd name="connsiteX1288" fmla="*/ 6164626 w 9143999"/>
              <a:gd name="connsiteY1288" fmla="*/ 2782967 h 3550024"/>
              <a:gd name="connsiteX1289" fmla="*/ 6164626 w 9143999"/>
              <a:gd name="connsiteY1289" fmla="*/ 2635293 h 3550024"/>
              <a:gd name="connsiteX1290" fmla="*/ 5652508 w 9143999"/>
              <a:gd name="connsiteY1290" fmla="*/ 2635293 h 3550024"/>
              <a:gd name="connsiteX1291" fmla="*/ 5652508 w 9143999"/>
              <a:gd name="connsiteY1291" fmla="*/ 2645227 h 3550024"/>
              <a:gd name="connsiteX1292" fmla="*/ 5737452 w 9143999"/>
              <a:gd name="connsiteY1292" fmla="*/ 2645227 h 3550024"/>
              <a:gd name="connsiteX1293" fmla="*/ 5698105 w 9143999"/>
              <a:gd name="connsiteY1293" fmla="*/ 2724087 h 3550024"/>
              <a:gd name="connsiteX1294" fmla="*/ 5684543 w 9143999"/>
              <a:gd name="connsiteY1294" fmla="*/ 2792567 h 3550024"/>
              <a:gd name="connsiteX1295" fmla="*/ 5695482 w 9143999"/>
              <a:gd name="connsiteY1295" fmla="*/ 2792567 h 3550024"/>
              <a:gd name="connsiteX1296" fmla="*/ 5748391 w 9143999"/>
              <a:gd name="connsiteY1296" fmla="*/ 2644892 h 3550024"/>
              <a:gd name="connsiteX1297" fmla="*/ 5748391 w 9143999"/>
              <a:gd name="connsiteY1297" fmla="*/ 2635293 h 3550024"/>
              <a:gd name="connsiteX1298" fmla="*/ 5584308 w 9143999"/>
              <a:gd name="connsiteY1298" fmla="*/ 2635293 h 3550024"/>
              <a:gd name="connsiteX1299" fmla="*/ 5546915 w 9143999"/>
              <a:gd name="connsiteY1299" fmla="*/ 2660966 h 3550024"/>
              <a:gd name="connsiteX1300" fmla="*/ 5546915 w 9143999"/>
              <a:gd name="connsiteY1300" fmla="*/ 2671346 h 3550024"/>
              <a:gd name="connsiteX1301" fmla="*/ 5582745 w 9143999"/>
              <a:gd name="connsiteY1301" fmla="*/ 2647459 h 3550024"/>
              <a:gd name="connsiteX1302" fmla="*/ 5582745 w 9143999"/>
              <a:gd name="connsiteY1302" fmla="*/ 2782967 h 3550024"/>
              <a:gd name="connsiteX1303" fmla="*/ 5542561 w 9143999"/>
              <a:gd name="connsiteY1303" fmla="*/ 2782967 h 3550024"/>
              <a:gd name="connsiteX1304" fmla="*/ 5542561 w 9143999"/>
              <a:gd name="connsiteY1304" fmla="*/ 2792567 h 3550024"/>
              <a:gd name="connsiteX1305" fmla="*/ 5627505 w 9143999"/>
              <a:gd name="connsiteY1305" fmla="*/ 2792567 h 3550024"/>
              <a:gd name="connsiteX1306" fmla="*/ 5627505 w 9143999"/>
              <a:gd name="connsiteY1306" fmla="*/ 2782967 h 3550024"/>
              <a:gd name="connsiteX1307" fmla="*/ 5593126 w 9143999"/>
              <a:gd name="connsiteY1307" fmla="*/ 2782967 h 3550024"/>
              <a:gd name="connsiteX1308" fmla="*/ 5593126 w 9143999"/>
              <a:gd name="connsiteY1308" fmla="*/ 2635293 h 3550024"/>
              <a:gd name="connsiteX1309" fmla="*/ 6728201 w 9143999"/>
              <a:gd name="connsiteY1309" fmla="*/ 2632949 h 3550024"/>
              <a:gd name="connsiteX1310" fmla="*/ 6696668 w 9143999"/>
              <a:gd name="connsiteY1310" fmla="*/ 2643720 h 3550024"/>
              <a:gd name="connsiteX1311" fmla="*/ 6684892 w 9143999"/>
              <a:gd name="connsiteY1311" fmla="*/ 2672016 h 3550024"/>
              <a:gd name="connsiteX1312" fmla="*/ 6691812 w 9143999"/>
              <a:gd name="connsiteY1312" fmla="*/ 2696294 h 3550024"/>
              <a:gd name="connsiteX1313" fmla="*/ 6710899 w 9143999"/>
              <a:gd name="connsiteY1313" fmla="*/ 2709856 h 3550024"/>
              <a:gd name="connsiteX1314" fmla="*/ 6710899 w 9143999"/>
              <a:gd name="connsiteY1314" fmla="*/ 2710302 h 3550024"/>
              <a:gd name="connsiteX1315" fmla="*/ 6689747 w 9143999"/>
              <a:gd name="connsiteY1315" fmla="*/ 2723250 h 3550024"/>
              <a:gd name="connsiteX1316" fmla="*/ 6681432 w 9143999"/>
              <a:gd name="connsiteY1316" fmla="*/ 2749258 h 3550024"/>
              <a:gd name="connsiteX1317" fmla="*/ 6693933 w 9143999"/>
              <a:gd name="connsiteY1317" fmla="*/ 2782912 h 3550024"/>
              <a:gd name="connsiteX1318" fmla="*/ 6728759 w 9143999"/>
              <a:gd name="connsiteY1318" fmla="*/ 2794799 h 3550024"/>
              <a:gd name="connsiteX1319" fmla="*/ 6763473 w 9143999"/>
              <a:gd name="connsiteY1319" fmla="*/ 2782800 h 3550024"/>
              <a:gd name="connsiteX1320" fmla="*/ 6775751 w 9143999"/>
              <a:gd name="connsiteY1320" fmla="*/ 2749035 h 3550024"/>
              <a:gd name="connsiteX1321" fmla="*/ 6767826 w 9143999"/>
              <a:gd name="connsiteY1321" fmla="*/ 2723138 h 3550024"/>
              <a:gd name="connsiteX1322" fmla="*/ 6745837 w 9143999"/>
              <a:gd name="connsiteY1322" fmla="*/ 2709856 h 3550024"/>
              <a:gd name="connsiteX1323" fmla="*/ 6745837 w 9143999"/>
              <a:gd name="connsiteY1323" fmla="*/ 2709409 h 3550024"/>
              <a:gd name="connsiteX1324" fmla="*/ 6764924 w 9143999"/>
              <a:gd name="connsiteY1324" fmla="*/ 2696908 h 3550024"/>
              <a:gd name="connsiteX1325" fmla="*/ 6772068 w 9143999"/>
              <a:gd name="connsiteY1325" fmla="*/ 2672239 h 3550024"/>
              <a:gd name="connsiteX1326" fmla="*/ 6760348 w 9143999"/>
              <a:gd name="connsiteY1326" fmla="*/ 2643720 h 3550024"/>
              <a:gd name="connsiteX1327" fmla="*/ 6728201 w 9143999"/>
              <a:gd name="connsiteY1327" fmla="*/ 2632949 h 3550024"/>
              <a:gd name="connsiteX1328" fmla="*/ 6499936 w 9143999"/>
              <a:gd name="connsiteY1328" fmla="*/ 2632949 h 3550024"/>
              <a:gd name="connsiteX1329" fmla="*/ 6469017 w 9143999"/>
              <a:gd name="connsiteY1329" fmla="*/ 2643441 h 3550024"/>
              <a:gd name="connsiteX1330" fmla="*/ 6455176 w 9143999"/>
              <a:gd name="connsiteY1330" fmla="*/ 2671011 h 3550024"/>
              <a:gd name="connsiteX1331" fmla="*/ 6465891 w 9143999"/>
              <a:gd name="connsiteY1331" fmla="*/ 2672797 h 3550024"/>
              <a:gd name="connsiteX1332" fmla="*/ 6476774 w 9143999"/>
              <a:gd name="connsiteY1332" fmla="*/ 2650417 h 3550024"/>
              <a:gd name="connsiteX1333" fmla="*/ 6499601 w 9143999"/>
              <a:gd name="connsiteY1333" fmla="*/ 2642213 h 3550024"/>
              <a:gd name="connsiteX1334" fmla="*/ 6523376 w 9143999"/>
              <a:gd name="connsiteY1334" fmla="*/ 2650696 h 3550024"/>
              <a:gd name="connsiteX1335" fmla="*/ 6532082 w 9143999"/>
              <a:gd name="connsiteY1335" fmla="*/ 2674137 h 3550024"/>
              <a:gd name="connsiteX1336" fmla="*/ 6524436 w 9143999"/>
              <a:gd name="connsiteY1336" fmla="*/ 2699531 h 3550024"/>
              <a:gd name="connsiteX1337" fmla="*/ 6496699 w 9143999"/>
              <a:gd name="connsiteY1337" fmla="*/ 2728385 h 3550024"/>
              <a:gd name="connsiteX1338" fmla="*/ 6469463 w 9143999"/>
              <a:gd name="connsiteY1338" fmla="*/ 2756290 h 3550024"/>
              <a:gd name="connsiteX1339" fmla="*/ 6453166 w 9143999"/>
              <a:gd name="connsiteY1339" fmla="*/ 2784865 h 3550024"/>
              <a:gd name="connsiteX1340" fmla="*/ 6453166 w 9143999"/>
              <a:gd name="connsiteY1340" fmla="*/ 2792567 h 3550024"/>
              <a:gd name="connsiteX1341" fmla="*/ 6545477 w 9143999"/>
              <a:gd name="connsiteY1341" fmla="*/ 2792567 h 3550024"/>
              <a:gd name="connsiteX1342" fmla="*/ 6545477 w 9143999"/>
              <a:gd name="connsiteY1342" fmla="*/ 2782744 h 3550024"/>
              <a:gd name="connsiteX1343" fmla="*/ 6465668 w 9143999"/>
              <a:gd name="connsiteY1343" fmla="*/ 2782744 h 3550024"/>
              <a:gd name="connsiteX1344" fmla="*/ 6480904 w 9143999"/>
              <a:gd name="connsiteY1344" fmla="*/ 2758578 h 3550024"/>
              <a:gd name="connsiteX1345" fmla="*/ 6504624 w 9143999"/>
              <a:gd name="connsiteY1345" fmla="*/ 2734635 h 3550024"/>
              <a:gd name="connsiteX1346" fmla="*/ 6529069 w 9143999"/>
              <a:gd name="connsiteY1346" fmla="*/ 2710302 h 3550024"/>
              <a:gd name="connsiteX1347" fmla="*/ 6539840 w 9143999"/>
              <a:gd name="connsiteY1347" fmla="*/ 2692443 h 3550024"/>
              <a:gd name="connsiteX1348" fmla="*/ 6543133 w 9143999"/>
              <a:gd name="connsiteY1348" fmla="*/ 2672797 h 3550024"/>
              <a:gd name="connsiteX1349" fmla="*/ 6531524 w 9143999"/>
              <a:gd name="connsiteY1349" fmla="*/ 2643497 h 3550024"/>
              <a:gd name="connsiteX1350" fmla="*/ 6499936 w 9143999"/>
              <a:gd name="connsiteY1350" fmla="*/ 2632949 h 3550024"/>
              <a:gd name="connsiteX1351" fmla="*/ 6387533 w 9143999"/>
              <a:gd name="connsiteY1351" fmla="*/ 2632949 h 3550024"/>
              <a:gd name="connsiteX1352" fmla="*/ 6350084 w 9143999"/>
              <a:gd name="connsiteY1352" fmla="*/ 2653096 h 3550024"/>
              <a:gd name="connsiteX1353" fmla="*/ 6338197 w 9143999"/>
              <a:gd name="connsiteY1353" fmla="*/ 2713874 h 3550024"/>
              <a:gd name="connsiteX1354" fmla="*/ 6350363 w 9143999"/>
              <a:gd name="connsiteY1354" fmla="*/ 2774261 h 3550024"/>
              <a:gd name="connsiteX1355" fmla="*/ 6386752 w 9143999"/>
              <a:gd name="connsiteY1355" fmla="*/ 2794799 h 3550024"/>
              <a:gd name="connsiteX1356" fmla="*/ 6423308 w 9143999"/>
              <a:gd name="connsiteY1356" fmla="*/ 2774094 h 3550024"/>
              <a:gd name="connsiteX1357" fmla="*/ 6435642 w 9143999"/>
              <a:gd name="connsiteY1357" fmla="*/ 2713874 h 3550024"/>
              <a:gd name="connsiteX1358" fmla="*/ 6423922 w 9143999"/>
              <a:gd name="connsiteY1358" fmla="*/ 2653264 h 3550024"/>
              <a:gd name="connsiteX1359" fmla="*/ 6387533 w 9143999"/>
              <a:gd name="connsiteY1359" fmla="*/ 2632949 h 3550024"/>
              <a:gd name="connsiteX1360" fmla="*/ 6271335 w 9143999"/>
              <a:gd name="connsiteY1360" fmla="*/ 2632949 h 3550024"/>
              <a:gd name="connsiteX1361" fmla="*/ 6240416 w 9143999"/>
              <a:gd name="connsiteY1361" fmla="*/ 2643441 h 3550024"/>
              <a:gd name="connsiteX1362" fmla="*/ 6226575 w 9143999"/>
              <a:gd name="connsiteY1362" fmla="*/ 2671011 h 3550024"/>
              <a:gd name="connsiteX1363" fmla="*/ 6237291 w 9143999"/>
              <a:gd name="connsiteY1363" fmla="*/ 2672797 h 3550024"/>
              <a:gd name="connsiteX1364" fmla="*/ 6248174 w 9143999"/>
              <a:gd name="connsiteY1364" fmla="*/ 2650417 h 3550024"/>
              <a:gd name="connsiteX1365" fmla="*/ 6271001 w 9143999"/>
              <a:gd name="connsiteY1365" fmla="*/ 2642213 h 3550024"/>
              <a:gd name="connsiteX1366" fmla="*/ 6294776 w 9143999"/>
              <a:gd name="connsiteY1366" fmla="*/ 2650696 h 3550024"/>
              <a:gd name="connsiteX1367" fmla="*/ 6303482 w 9143999"/>
              <a:gd name="connsiteY1367" fmla="*/ 2674137 h 3550024"/>
              <a:gd name="connsiteX1368" fmla="*/ 6295836 w 9143999"/>
              <a:gd name="connsiteY1368" fmla="*/ 2699531 h 3550024"/>
              <a:gd name="connsiteX1369" fmla="*/ 6268098 w 9143999"/>
              <a:gd name="connsiteY1369" fmla="*/ 2728385 h 3550024"/>
              <a:gd name="connsiteX1370" fmla="*/ 6240863 w 9143999"/>
              <a:gd name="connsiteY1370" fmla="*/ 2756290 h 3550024"/>
              <a:gd name="connsiteX1371" fmla="*/ 6224566 w 9143999"/>
              <a:gd name="connsiteY1371" fmla="*/ 2784865 h 3550024"/>
              <a:gd name="connsiteX1372" fmla="*/ 6224566 w 9143999"/>
              <a:gd name="connsiteY1372" fmla="*/ 2792567 h 3550024"/>
              <a:gd name="connsiteX1373" fmla="*/ 6316877 w 9143999"/>
              <a:gd name="connsiteY1373" fmla="*/ 2792567 h 3550024"/>
              <a:gd name="connsiteX1374" fmla="*/ 6316877 w 9143999"/>
              <a:gd name="connsiteY1374" fmla="*/ 2782744 h 3550024"/>
              <a:gd name="connsiteX1375" fmla="*/ 6237068 w 9143999"/>
              <a:gd name="connsiteY1375" fmla="*/ 2782744 h 3550024"/>
              <a:gd name="connsiteX1376" fmla="*/ 6252304 w 9143999"/>
              <a:gd name="connsiteY1376" fmla="*/ 2758578 h 3550024"/>
              <a:gd name="connsiteX1377" fmla="*/ 6276024 w 9143999"/>
              <a:gd name="connsiteY1377" fmla="*/ 2734635 h 3550024"/>
              <a:gd name="connsiteX1378" fmla="*/ 6300469 w 9143999"/>
              <a:gd name="connsiteY1378" fmla="*/ 2710302 h 3550024"/>
              <a:gd name="connsiteX1379" fmla="*/ 6311240 w 9143999"/>
              <a:gd name="connsiteY1379" fmla="*/ 2692443 h 3550024"/>
              <a:gd name="connsiteX1380" fmla="*/ 6314533 w 9143999"/>
              <a:gd name="connsiteY1380" fmla="*/ 2672797 h 3550024"/>
              <a:gd name="connsiteX1381" fmla="*/ 6302924 w 9143999"/>
              <a:gd name="connsiteY1381" fmla="*/ 2643497 h 3550024"/>
              <a:gd name="connsiteX1382" fmla="*/ 6271335 w 9143999"/>
              <a:gd name="connsiteY1382" fmla="*/ 2632949 h 3550024"/>
              <a:gd name="connsiteX1383" fmla="*/ 6042735 w 9143999"/>
              <a:gd name="connsiteY1383" fmla="*/ 2632949 h 3550024"/>
              <a:gd name="connsiteX1384" fmla="*/ 6011816 w 9143999"/>
              <a:gd name="connsiteY1384" fmla="*/ 2643441 h 3550024"/>
              <a:gd name="connsiteX1385" fmla="*/ 5997975 w 9143999"/>
              <a:gd name="connsiteY1385" fmla="*/ 2671011 h 3550024"/>
              <a:gd name="connsiteX1386" fmla="*/ 6008691 w 9143999"/>
              <a:gd name="connsiteY1386" fmla="*/ 2672797 h 3550024"/>
              <a:gd name="connsiteX1387" fmla="*/ 6019574 w 9143999"/>
              <a:gd name="connsiteY1387" fmla="*/ 2650417 h 3550024"/>
              <a:gd name="connsiteX1388" fmla="*/ 6042401 w 9143999"/>
              <a:gd name="connsiteY1388" fmla="*/ 2642213 h 3550024"/>
              <a:gd name="connsiteX1389" fmla="*/ 6066176 w 9143999"/>
              <a:gd name="connsiteY1389" fmla="*/ 2650696 h 3550024"/>
              <a:gd name="connsiteX1390" fmla="*/ 6074882 w 9143999"/>
              <a:gd name="connsiteY1390" fmla="*/ 2674137 h 3550024"/>
              <a:gd name="connsiteX1391" fmla="*/ 6067236 w 9143999"/>
              <a:gd name="connsiteY1391" fmla="*/ 2699531 h 3550024"/>
              <a:gd name="connsiteX1392" fmla="*/ 6039498 w 9143999"/>
              <a:gd name="connsiteY1392" fmla="*/ 2728385 h 3550024"/>
              <a:gd name="connsiteX1393" fmla="*/ 6012263 w 9143999"/>
              <a:gd name="connsiteY1393" fmla="*/ 2756290 h 3550024"/>
              <a:gd name="connsiteX1394" fmla="*/ 5995966 w 9143999"/>
              <a:gd name="connsiteY1394" fmla="*/ 2784865 h 3550024"/>
              <a:gd name="connsiteX1395" fmla="*/ 5995966 w 9143999"/>
              <a:gd name="connsiteY1395" fmla="*/ 2792567 h 3550024"/>
              <a:gd name="connsiteX1396" fmla="*/ 6088277 w 9143999"/>
              <a:gd name="connsiteY1396" fmla="*/ 2792567 h 3550024"/>
              <a:gd name="connsiteX1397" fmla="*/ 6088277 w 9143999"/>
              <a:gd name="connsiteY1397" fmla="*/ 2782744 h 3550024"/>
              <a:gd name="connsiteX1398" fmla="*/ 6008468 w 9143999"/>
              <a:gd name="connsiteY1398" fmla="*/ 2782744 h 3550024"/>
              <a:gd name="connsiteX1399" fmla="*/ 6023704 w 9143999"/>
              <a:gd name="connsiteY1399" fmla="*/ 2758578 h 3550024"/>
              <a:gd name="connsiteX1400" fmla="*/ 6047424 w 9143999"/>
              <a:gd name="connsiteY1400" fmla="*/ 2734635 h 3550024"/>
              <a:gd name="connsiteX1401" fmla="*/ 6071869 w 9143999"/>
              <a:gd name="connsiteY1401" fmla="*/ 2710302 h 3550024"/>
              <a:gd name="connsiteX1402" fmla="*/ 6082640 w 9143999"/>
              <a:gd name="connsiteY1402" fmla="*/ 2692443 h 3550024"/>
              <a:gd name="connsiteX1403" fmla="*/ 6085933 w 9143999"/>
              <a:gd name="connsiteY1403" fmla="*/ 2672797 h 3550024"/>
              <a:gd name="connsiteX1404" fmla="*/ 6074324 w 9143999"/>
              <a:gd name="connsiteY1404" fmla="*/ 2643497 h 3550024"/>
              <a:gd name="connsiteX1405" fmla="*/ 6042735 w 9143999"/>
              <a:gd name="connsiteY1405" fmla="*/ 2632949 h 3550024"/>
              <a:gd name="connsiteX1406" fmla="*/ 5928101 w 9143999"/>
              <a:gd name="connsiteY1406" fmla="*/ 2632949 h 3550024"/>
              <a:gd name="connsiteX1407" fmla="*/ 5896568 w 9143999"/>
              <a:gd name="connsiteY1407" fmla="*/ 2643720 h 3550024"/>
              <a:gd name="connsiteX1408" fmla="*/ 5884792 w 9143999"/>
              <a:gd name="connsiteY1408" fmla="*/ 2672016 h 3550024"/>
              <a:gd name="connsiteX1409" fmla="*/ 5891712 w 9143999"/>
              <a:gd name="connsiteY1409" fmla="*/ 2696294 h 3550024"/>
              <a:gd name="connsiteX1410" fmla="*/ 5910799 w 9143999"/>
              <a:gd name="connsiteY1410" fmla="*/ 2709856 h 3550024"/>
              <a:gd name="connsiteX1411" fmla="*/ 5910799 w 9143999"/>
              <a:gd name="connsiteY1411" fmla="*/ 2710302 h 3550024"/>
              <a:gd name="connsiteX1412" fmla="*/ 5889647 w 9143999"/>
              <a:gd name="connsiteY1412" fmla="*/ 2723250 h 3550024"/>
              <a:gd name="connsiteX1413" fmla="*/ 5881331 w 9143999"/>
              <a:gd name="connsiteY1413" fmla="*/ 2749258 h 3550024"/>
              <a:gd name="connsiteX1414" fmla="*/ 5893833 w 9143999"/>
              <a:gd name="connsiteY1414" fmla="*/ 2782912 h 3550024"/>
              <a:gd name="connsiteX1415" fmla="*/ 5928659 w 9143999"/>
              <a:gd name="connsiteY1415" fmla="*/ 2794799 h 3550024"/>
              <a:gd name="connsiteX1416" fmla="*/ 5963373 w 9143999"/>
              <a:gd name="connsiteY1416" fmla="*/ 2782800 h 3550024"/>
              <a:gd name="connsiteX1417" fmla="*/ 5975651 w 9143999"/>
              <a:gd name="connsiteY1417" fmla="*/ 2749035 h 3550024"/>
              <a:gd name="connsiteX1418" fmla="*/ 5967726 w 9143999"/>
              <a:gd name="connsiteY1418" fmla="*/ 2723138 h 3550024"/>
              <a:gd name="connsiteX1419" fmla="*/ 5945737 w 9143999"/>
              <a:gd name="connsiteY1419" fmla="*/ 2709856 h 3550024"/>
              <a:gd name="connsiteX1420" fmla="*/ 5945737 w 9143999"/>
              <a:gd name="connsiteY1420" fmla="*/ 2709409 h 3550024"/>
              <a:gd name="connsiteX1421" fmla="*/ 5964824 w 9143999"/>
              <a:gd name="connsiteY1421" fmla="*/ 2696908 h 3550024"/>
              <a:gd name="connsiteX1422" fmla="*/ 5971968 w 9143999"/>
              <a:gd name="connsiteY1422" fmla="*/ 2672239 h 3550024"/>
              <a:gd name="connsiteX1423" fmla="*/ 5960248 w 9143999"/>
              <a:gd name="connsiteY1423" fmla="*/ 2643720 h 3550024"/>
              <a:gd name="connsiteX1424" fmla="*/ 5928101 w 9143999"/>
              <a:gd name="connsiteY1424" fmla="*/ 2632949 h 3550024"/>
              <a:gd name="connsiteX1425" fmla="*/ 5814135 w 9143999"/>
              <a:gd name="connsiteY1425" fmla="*/ 2632949 h 3550024"/>
              <a:gd name="connsiteX1426" fmla="*/ 5783216 w 9143999"/>
              <a:gd name="connsiteY1426" fmla="*/ 2643441 h 3550024"/>
              <a:gd name="connsiteX1427" fmla="*/ 5769375 w 9143999"/>
              <a:gd name="connsiteY1427" fmla="*/ 2671011 h 3550024"/>
              <a:gd name="connsiteX1428" fmla="*/ 5780091 w 9143999"/>
              <a:gd name="connsiteY1428" fmla="*/ 2672797 h 3550024"/>
              <a:gd name="connsiteX1429" fmla="*/ 5790974 w 9143999"/>
              <a:gd name="connsiteY1429" fmla="*/ 2650417 h 3550024"/>
              <a:gd name="connsiteX1430" fmla="*/ 5813801 w 9143999"/>
              <a:gd name="connsiteY1430" fmla="*/ 2642213 h 3550024"/>
              <a:gd name="connsiteX1431" fmla="*/ 5837576 w 9143999"/>
              <a:gd name="connsiteY1431" fmla="*/ 2650696 h 3550024"/>
              <a:gd name="connsiteX1432" fmla="*/ 5846282 w 9143999"/>
              <a:gd name="connsiteY1432" fmla="*/ 2674137 h 3550024"/>
              <a:gd name="connsiteX1433" fmla="*/ 5838636 w 9143999"/>
              <a:gd name="connsiteY1433" fmla="*/ 2699531 h 3550024"/>
              <a:gd name="connsiteX1434" fmla="*/ 5810898 w 9143999"/>
              <a:gd name="connsiteY1434" fmla="*/ 2728385 h 3550024"/>
              <a:gd name="connsiteX1435" fmla="*/ 5783663 w 9143999"/>
              <a:gd name="connsiteY1435" fmla="*/ 2756290 h 3550024"/>
              <a:gd name="connsiteX1436" fmla="*/ 5767366 w 9143999"/>
              <a:gd name="connsiteY1436" fmla="*/ 2784865 h 3550024"/>
              <a:gd name="connsiteX1437" fmla="*/ 5767366 w 9143999"/>
              <a:gd name="connsiteY1437" fmla="*/ 2792567 h 3550024"/>
              <a:gd name="connsiteX1438" fmla="*/ 5859677 w 9143999"/>
              <a:gd name="connsiteY1438" fmla="*/ 2792567 h 3550024"/>
              <a:gd name="connsiteX1439" fmla="*/ 5859677 w 9143999"/>
              <a:gd name="connsiteY1439" fmla="*/ 2782744 h 3550024"/>
              <a:gd name="connsiteX1440" fmla="*/ 5779868 w 9143999"/>
              <a:gd name="connsiteY1440" fmla="*/ 2782744 h 3550024"/>
              <a:gd name="connsiteX1441" fmla="*/ 5795104 w 9143999"/>
              <a:gd name="connsiteY1441" fmla="*/ 2758578 h 3550024"/>
              <a:gd name="connsiteX1442" fmla="*/ 5818824 w 9143999"/>
              <a:gd name="connsiteY1442" fmla="*/ 2734635 h 3550024"/>
              <a:gd name="connsiteX1443" fmla="*/ 5843269 w 9143999"/>
              <a:gd name="connsiteY1443" fmla="*/ 2710302 h 3550024"/>
              <a:gd name="connsiteX1444" fmla="*/ 5854040 w 9143999"/>
              <a:gd name="connsiteY1444" fmla="*/ 2692443 h 3550024"/>
              <a:gd name="connsiteX1445" fmla="*/ 5857333 w 9143999"/>
              <a:gd name="connsiteY1445" fmla="*/ 2672797 h 3550024"/>
              <a:gd name="connsiteX1446" fmla="*/ 5845724 w 9143999"/>
              <a:gd name="connsiteY1446" fmla="*/ 2643497 h 3550024"/>
              <a:gd name="connsiteX1447" fmla="*/ 5814135 w 9143999"/>
              <a:gd name="connsiteY1447" fmla="*/ 2632949 h 3550024"/>
              <a:gd name="connsiteX1448" fmla="*/ 5473133 w 9143999"/>
              <a:gd name="connsiteY1448" fmla="*/ 2632949 h 3550024"/>
              <a:gd name="connsiteX1449" fmla="*/ 5435684 w 9143999"/>
              <a:gd name="connsiteY1449" fmla="*/ 2653096 h 3550024"/>
              <a:gd name="connsiteX1450" fmla="*/ 5423797 w 9143999"/>
              <a:gd name="connsiteY1450" fmla="*/ 2713874 h 3550024"/>
              <a:gd name="connsiteX1451" fmla="*/ 5435963 w 9143999"/>
              <a:gd name="connsiteY1451" fmla="*/ 2774261 h 3550024"/>
              <a:gd name="connsiteX1452" fmla="*/ 5472352 w 9143999"/>
              <a:gd name="connsiteY1452" fmla="*/ 2794799 h 3550024"/>
              <a:gd name="connsiteX1453" fmla="*/ 5508908 w 9143999"/>
              <a:gd name="connsiteY1453" fmla="*/ 2774094 h 3550024"/>
              <a:gd name="connsiteX1454" fmla="*/ 5521242 w 9143999"/>
              <a:gd name="connsiteY1454" fmla="*/ 2713874 h 3550024"/>
              <a:gd name="connsiteX1455" fmla="*/ 5509522 w 9143999"/>
              <a:gd name="connsiteY1455" fmla="*/ 2653264 h 3550024"/>
              <a:gd name="connsiteX1456" fmla="*/ 5473133 w 9143999"/>
              <a:gd name="connsiteY1456" fmla="*/ 2632949 h 3550024"/>
              <a:gd name="connsiteX1457" fmla="*/ 5356935 w 9143999"/>
              <a:gd name="connsiteY1457" fmla="*/ 2632949 h 3550024"/>
              <a:gd name="connsiteX1458" fmla="*/ 5326016 w 9143999"/>
              <a:gd name="connsiteY1458" fmla="*/ 2643441 h 3550024"/>
              <a:gd name="connsiteX1459" fmla="*/ 5312175 w 9143999"/>
              <a:gd name="connsiteY1459" fmla="*/ 2671011 h 3550024"/>
              <a:gd name="connsiteX1460" fmla="*/ 5322891 w 9143999"/>
              <a:gd name="connsiteY1460" fmla="*/ 2672797 h 3550024"/>
              <a:gd name="connsiteX1461" fmla="*/ 5333774 w 9143999"/>
              <a:gd name="connsiteY1461" fmla="*/ 2650417 h 3550024"/>
              <a:gd name="connsiteX1462" fmla="*/ 5356601 w 9143999"/>
              <a:gd name="connsiteY1462" fmla="*/ 2642213 h 3550024"/>
              <a:gd name="connsiteX1463" fmla="*/ 5380376 w 9143999"/>
              <a:gd name="connsiteY1463" fmla="*/ 2650696 h 3550024"/>
              <a:gd name="connsiteX1464" fmla="*/ 5389082 w 9143999"/>
              <a:gd name="connsiteY1464" fmla="*/ 2674137 h 3550024"/>
              <a:gd name="connsiteX1465" fmla="*/ 5381436 w 9143999"/>
              <a:gd name="connsiteY1465" fmla="*/ 2699531 h 3550024"/>
              <a:gd name="connsiteX1466" fmla="*/ 5353698 w 9143999"/>
              <a:gd name="connsiteY1466" fmla="*/ 2728385 h 3550024"/>
              <a:gd name="connsiteX1467" fmla="*/ 5326463 w 9143999"/>
              <a:gd name="connsiteY1467" fmla="*/ 2756290 h 3550024"/>
              <a:gd name="connsiteX1468" fmla="*/ 5310166 w 9143999"/>
              <a:gd name="connsiteY1468" fmla="*/ 2784865 h 3550024"/>
              <a:gd name="connsiteX1469" fmla="*/ 5310166 w 9143999"/>
              <a:gd name="connsiteY1469" fmla="*/ 2792567 h 3550024"/>
              <a:gd name="connsiteX1470" fmla="*/ 5402477 w 9143999"/>
              <a:gd name="connsiteY1470" fmla="*/ 2792567 h 3550024"/>
              <a:gd name="connsiteX1471" fmla="*/ 5402477 w 9143999"/>
              <a:gd name="connsiteY1471" fmla="*/ 2782744 h 3550024"/>
              <a:gd name="connsiteX1472" fmla="*/ 5322668 w 9143999"/>
              <a:gd name="connsiteY1472" fmla="*/ 2782744 h 3550024"/>
              <a:gd name="connsiteX1473" fmla="*/ 5337904 w 9143999"/>
              <a:gd name="connsiteY1473" fmla="*/ 2758578 h 3550024"/>
              <a:gd name="connsiteX1474" fmla="*/ 5361624 w 9143999"/>
              <a:gd name="connsiteY1474" fmla="*/ 2734635 h 3550024"/>
              <a:gd name="connsiteX1475" fmla="*/ 5386069 w 9143999"/>
              <a:gd name="connsiteY1475" fmla="*/ 2710302 h 3550024"/>
              <a:gd name="connsiteX1476" fmla="*/ 5396840 w 9143999"/>
              <a:gd name="connsiteY1476" fmla="*/ 2692443 h 3550024"/>
              <a:gd name="connsiteX1477" fmla="*/ 5400133 w 9143999"/>
              <a:gd name="connsiteY1477" fmla="*/ 2672797 h 3550024"/>
              <a:gd name="connsiteX1478" fmla="*/ 5388524 w 9143999"/>
              <a:gd name="connsiteY1478" fmla="*/ 2643497 h 3550024"/>
              <a:gd name="connsiteX1479" fmla="*/ 5356935 w 9143999"/>
              <a:gd name="connsiteY1479" fmla="*/ 2632949 h 3550024"/>
              <a:gd name="connsiteX1480" fmla="*/ 5015375 w 9143999"/>
              <a:gd name="connsiteY1480" fmla="*/ 2627033 h 3550024"/>
              <a:gd name="connsiteX1481" fmla="*/ 5125768 w 9143999"/>
              <a:gd name="connsiteY1481" fmla="*/ 2627033 h 3550024"/>
              <a:gd name="connsiteX1482" fmla="*/ 5125768 w 9143999"/>
              <a:gd name="connsiteY1482" fmla="*/ 2670230 h 3550024"/>
              <a:gd name="connsiteX1483" fmla="*/ 5015375 w 9143999"/>
              <a:gd name="connsiteY1483" fmla="*/ 2670230 h 3550024"/>
              <a:gd name="connsiteX1484" fmla="*/ 3055309 w 9143999"/>
              <a:gd name="connsiteY1484" fmla="*/ 2619108 h 3550024"/>
              <a:gd name="connsiteX1485" fmla="*/ 3030194 w 9143999"/>
              <a:gd name="connsiteY1485" fmla="*/ 2682397 h 3550024"/>
              <a:gd name="connsiteX1486" fmla="*/ 2989899 w 9143999"/>
              <a:gd name="connsiteY1486" fmla="*/ 2628372 h 3550024"/>
              <a:gd name="connsiteX1487" fmla="*/ 2982197 w 9143999"/>
              <a:gd name="connsiteY1487" fmla="*/ 2634623 h 3550024"/>
              <a:gd name="connsiteX1488" fmla="*/ 3025617 w 9143999"/>
              <a:gd name="connsiteY1488" fmla="*/ 2691550 h 3550024"/>
              <a:gd name="connsiteX1489" fmla="*/ 2974607 w 9143999"/>
              <a:gd name="connsiteY1489" fmla="*/ 2758299 h 3550024"/>
              <a:gd name="connsiteX1490" fmla="*/ 2986327 w 9143999"/>
              <a:gd name="connsiteY1490" fmla="*/ 2764438 h 3550024"/>
              <a:gd name="connsiteX1491" fmla="*/ 3031087 w 9143999"/>
              <a:gd name="connsiteY1491" fmla="*/ 2700033 h 3550024"/>
              <a:gd name="connsiteX1492" fmla="*/ 3066694 w 9143999"/>
              <a:gd name="connsiteY1492" fmla="*/ 2759415 h 3550024"/>
              <a:gd name="connsiteX1493" fmla="*/ 3074954 w 9143999"/>
              <a:gd name="connsiteY1493" fmla="*/ 2752606 h 3550024"/>
              <a:gd name="connsiteX1494" fmla="*/ 3036110 w 9143999"/>
              <a:gd name="connsiteY1494" fmla="*/ 2690434 h 3550024"/>
              <a:gd name="connsiteX1495" fmla="*/ 3060778 w 9143999"/>
              <a:gd name="connsiteY1495" fmla="*/ 2635069 h 3550024"/>
              <a:gd name="connsiteX1496" fmla="*/ 3067922 w 9143999"/>
              <a:gd name="connsiteY1496" fmla="*/ 2624354 h 3550024"/>
              <a:gd name="connsiteX1497" fmla="*/ 5005329 w 9143999"/>
              <a:gd name="connsiteY1497" fmla="*/ 2617880 h 3550024"/>
              <a:gd name="connsiteX1498" fmla="*/ 5006445 w 9143999"/>
              <a:gd name="connsiteY1498" fmla="*/ 2633507 h 3550024"/>
              <a:gd name="connsiteX1499" fmla="*/ 5006445 w 9143999"/>
              <a:gd name="connsiteY1499" fmla="*/ 2665430 h 3550024"/>
              <a:gd name="connsiteX1500" fmla="*/ 5005329 w 9143999"/>
              <a:gd name="connsiteY1500" fmla="*/ 2679383 h 3550024"/>
              <a:gd name="connsiteX1501" fmla="*/ 5021514 w 9143999"/>
              <a:gd name="connsiteY1501" fmla="*/ 2678267 h 3550024"/>
              <a:gd name="connsiteX1502" fmla="*/ 5123201 w 9143999"/>
              <a:gd name="connsiteY1502" fmla="*/ 2678267 h 3550024"/>
              <a:gd name="connsiteX1503" fmla="*/ 5135814 w 9143999"/>
              <a:gd name="connsiteY1503" fmla="*/ 2679383 h 3550024"/>
              <a:gd name="connsiteX1504" fmla="*/ 5134698 w 9143999"/>
              <a:gd name="connsiteY1504" fmla="*/ 2665654 h 3550024"/>
              <a:gd name="connsiteX1505" fmla="*/ 5134698 w 9143999"/>
              <a:gd name="connsiteY1505" fmla="*/ 2633507 h 3550024"/>
              <a:gd name="connsiteX1506" fmla="*/ 5135814 w 9143999"/>
              <a:gd name="connsiteY1506" fmla="*/ 2617880 h 3550024"/>
              <a:gd name="connsiteX1507" fmla="*/ 5120745 w 9143999"/>
              <a:gd name="connsiteY1507" fmla="*/ 2619108 h 3550024"/>
              <a:gd name="connsiteX1508" fmla="*/ 5021737 w 9143999"/>
              <a:gd name="connsiteY1508" fmla="*/ 2619108 h 3550024"/>
              <a:gd name="connsiteX1509" fmla="*/ 5005329 w 9143999"/>
              <a:gd name="connsiteY1509" fmla="*/ 2617880 h 3550024"/>
              <a:gd name="connsiteX1510" fmla="*/ 4776394 w 9143999"/>
              <a:gd name="connsiteY1510" fmla="*/ 2614085 h 3550024"/>
              <a:gd name="connsiteX1511" fmla="*/ 4767353 w 9143999"/>
              <a:gd name="connsiteY1511" fmla="*/ 2622010 h 3550024"/>
              <a:gd name="connsiteX1512" fmla="*/ 4798160 w 9143999"/>
              <a:gd name="connsiteY1512" fmla="*/ 2662528 h 3550024"/>
              <a:gd name="connsiteX1513" fmla="*/ 4807313 w 9143999"/>
              <a:gd name="connsiteY1513" fmla="*/ 2654268 h 3550024"/>
              <a:gd name="connsiteX1514" fmla="*/ 4776394 w 9143999"/>
              <a:gd name="connsiteY1514" fmla="*/ 2614085 h 3550024"/>
              <a:gd name="connsiteX1515" fmla="*/ 2451773 w 9143999"/>
              <a:gd name="connsiteY1515" fmla="*/ 2609955 h 3550024"/>
              <a:gd name="connsiteX1516" fmla="*/ 2453001 w 9143999"/>
              <a:gd name="connsiteY1516" fmla="*/ 2624577 h 3550024"/>
              <a:gd name="connsiteX1517" fmla="*/ 2453001 w 9143999"/>
              <a:gd name="connsiteY1517" fmla="*/ 2666212 h 3550024"/>
              <a:gd name="connsiteX1518" fmla="*/ 2417729 w 9143999"/>
              <a:gd name="connsiteY1518" fmla="*/ 2666212 h 3550024"/>
              <a:gd name="connsiteX1519" fmla="*/ 2426212 w 9143999"/>
              <a:gd name="connsiteY1519" fmla="*/ 2637079 h 3550024"/>
              <a:gd name="connsiteX1520" fmla="*/ 2431235 w 9143999"/>
              <a:gd name="connsiteY1520" fmla="*/ 2627702 h 3550024"/>
              <a:gd name="connsiteX1521" fmla="*/ 2417283 w 9143999"/>
              <a:gd name="connsiteY1521" fmla="*/ 2624577 h 3550024"/>
              <a:gd name="connsiteX1522" fmla="*/ 2386252 w 9143999"/>
              <a:gd name="connsiteY1522" fmla="*/ 2710079 h 3550024"/>
              <a:gd name="connsiteX1523" fmla="*/ 2398530 w 9143999"/>
              <a:gd name="connsiteY1523" fmla="*/ 2714209 h 3550024"/>
              <a:gd name="connsiteX1524" fmla="*/ 2415943 w 9143999"/>
              <a:gd name="connsiteY1524" fmla="*/ 2674137 h 3550024"/>
              <a:gd name="connsiteX1525" fmla="*/ 2453001 w 9143999"/>
              <a:gd name="connsiteY1525" fmla="*/ 2674137 h 3550024"/>
              <a:gd name="connsiteX1526" fmla="*/ 2453001 w 9143999"/>
              <a:gd name="connsiteY1526" fmla="*/ 2727603 h 3550024"/>
              <a:gd name="connsiteX1527" fmla="*/ 2426658 w 9143999"/>
              <a:gd name="connsiteY1527" fmla="*/ 2727603 h 3550024"/>
              <a:gd name="connsiteX1528" fmla="*/ 2411813 w 9143999"/>
              <a:gd name="connsiteY1528" fmla="*/ 2726487 h 3550024"/>
              <a:gd name="connsiteX1529" fmla="*/ 2411813 w 9143999"/>
              <a:gd name="connsiteY1529" fmla="*/ 2736756 h 3550024"/>
              <a:gd name="connsiteX1530" fmla="*/ 2426658 w 9143999"/>
              <a:gd name="connsiteY1530" fmla="*/ 2735640 h 3550024"/>
              <a:gd name="connsiteX1531" fmla="*/ 2453001 w 9143999"/>
              <a:gd name="connsiteY1531" fmla="*/ 2735640 h 3550024"/>
              <a:gd name="connsiteX1532" fmla="*/ 2453001 w 9143999"/>
              <a:gd name="connsiteY1532" fmla="*/ 2798036 h 3550024"/>
              <a:gd name="connsiteX1533" fmla="*/ 2410920 w 9143999"/>
              <a:gd name="connsiteY1533" fmla="*/ 2798036 h 3550024"/>
              <a:gd name="connsiteX1534" fmla="*/ 2395851 w 9143999"/>
              <a:gd name="connsiteY1534" fmla="*/ 2796920 h 3550024"/>
              <a:gd name="connsiteX1535" fmla="*/ 2395851 w 9143999"/>
              <a:gd name="connsiteY1535" fmla="*/ 2807189 h 3550024"/>
              <a:gd name="connsiteX1536" fmla="*/ 2410920 w 9143999"/>
              <a:gd name="connsiteY1536" fmla="*/ 2806073 h 3550024"/>
              <a:gd name="connsiteX1537" fmla="*/ 2503454 w 9143999"/>
              <a:gd name="connsiteY1537" fmla="*/ 2806073 h 3550024"/>
              <a:gd name="connsiteX1538" fmla="*/ 2517853 w 9143999"/>
              <a:gd name="connsiteY1538" fmla="*/ 2807189 h 3550024"/>
              <a:gd name="connsiteX1539" fmla="*/ 2517853 w 9143999"/>
              <a:gd name="connsiteY1539" fmla="*/ 2796920 h 3550024"/>
              <a:gd name="connsiteX1540" fmla="*/ 2503454 w 9143999"/>
              <a:gd name="connsiteY1540" fmla="*/ 2798036 h 3550024"/>
              <a:gd name="connsiteX1541" fmla="*/ 2461819 w 9143999"/>
              <a:gd name="connsiteY1541" fmla="*/ 2798036 h 3550024"/>
              <a:gd name="connsiteX1542" fmla="*/ 2461819 w 9143999"/>
              <a:gd name="connsiteY1542" fmla="*/ 2735640 h 3550024"/>
              <a:gd name="connsiteX1543" fmla="*/ 2490729 w 9143999"/>
              <a:gd name="connsiteY1543" fmla="*/ 2735640 h 3550024"/>
              <a:gd name="connsiteX1544" fmla="*/ 2505128 w 9143999"/>
              <a:gd name="connsiteY1544" fmla="*/ 2736756 h 3550024"/>
              <a:gd name="connsiteX1545" fmla="*/ 2505128 w 9143999"/>
              <a:gd name="connsiteY1545" fmla="*/ 2726487 h 3550024"/>
              <a:gd name="connsiteX1546" fmla="*/ 2490729 w 9143999"/>
              <a:gd name="connsiteY1546" fmla="*/ 2727603 h 3550024"/>
              <a:gd name="connsiteX1547" fmla="*/ 2461819 w 9143999"/>
              <a:gd name="connsiteY1547" fmla="*/ 2727603 h 3550024"/>
              <a:gd name="connsiteX1548" fmla="*/ 2461819 w 9143999"/>
              <a:gd name="connsiteY1548" fmla="*/ 2674137 h 3550024"/>
              <a:gd name="connsiteX1549" fmla="*/ 2495752 w 9143999"/>
              <a:gd name="connsiteY1549" fmla="*/ 2674137 h 3550024"/>
              <a:gd name="connsiteX1550" fmla="*/ 2509593 w 9143999"/>
              <a:gd name="connsiteY1550" fmla="*/ 2675253 h 3550024"/>
              <a:gd name="connsiteX1551" fmla="*/ 2509593 w 9143999"/>
              <a:gd name="connsiteY1551" fmla="*/ 2664984 h 3550024"/>
              <a:gd name="connsiteX1552" fmla="*/ 2495529 w 9143999"/>
              <a:gd name="connsiteY1552" fmla="*/ 2666212 h 3550024"/>
              <a:gd name="connsiteX1553" fmla="*/ 2461819 w 9143999"/>
              <a:gd name="connsiteY1553" fmla="*/ 2666212 h 3550024"/>
              <a:gd name="connsiteX1554" fmla="*/ 2461819 w 9143999"/>
              <a:gd name="connsiteY1554" fmla="*/ 2624800 h 3550024"/>
              <a:gd name="connsiteX1555" fmla="*/ 2463047 w 9143999"/>
              <a:gd name="connsiteY1555" fmla="*/ 2609955 h 3550024"/>
              <a:gd name="connsiteX1556" fmla="*/ 2349417 w 9143999"/>
              <a:gd name="connsiteY1556" fmla="*/ 2608504 h 3550024"/>
              <a:gd name="connsiteX1557" fmla="*/ 2339148 w 9143999"/>
              <a:gd name="connsiteY1557" fmla="*/ 2668891 h 3550024"/>
              <a:gd name="connsiteX1558" fmla="*/ 2326088 w 9143999"/>
              <a:gd name="connsiteY1558" fmla="*/ 2668891 h 3550024"/>
              <a:gd name="connsiteX1559" fmla="*/ 2311243 w 9143999"/>
              <a:gd name="connsiteY1559" fmla="*/ 2667774 h 3550024"/>
              <a:gd name="connsiteX1560" fmla="*/ 2311243 w 9143999"/>
              <a:gd name="connsiteY1560" fmla="*/ 2678044 h 3550024"/>
              <a:gd name="connsiteX1561" fmla="*/ 2326088 w 9143999"/>
              <a:gd name="connsiteY1561" fmla="*/ 2676927 h 3550024"/>
              <a:gd name="connsiteX1562" fmla="*/ 2337250 w 9143999"/>
              <a:gd name="connsiteY1562" fmla="*/ 2676927 h 3550024"/>
              <a:gd name="connsiteX1563" fmla="*/ 2320172 w 9143999"/>
              <a:gd name="connsiteY1563" fmla="*/ 2738207 h 3550024"/>
              <a:gd name="connsiteX1564" fmla="*/ 2356672 w 9143999"/>
              <a:gd name="connsiteY1564" fmla="*/ 2763769 h 3550024"/>
              <a:gd name="connsiteX1565" fmla="*/ 2308675 w 9143999"/>
              <a:gd name="connsiteY1565" fmla="*/ 2809533 h 3550024"/>
              <a:gd name="connsiteX1566" fmla="*/ 2318721 w 9143999"/>
              <a:gd name="connsiteY1566" fmla="*/ 2817905 h 3550024"/>
              <a:gd name="connsiteX1567" fmla="*/ 2364486 w 9143999"/>
              <a:gd name="connsiteY1567" fmla="*/ 2769684 h 3550024"/>
              <a:gd name="connsiteX1568" fmla="*/ 2366048 w 9143999"/>
              <a:gd name="connsiteY1568" fmla="*/ 2771136 h 3550024"/>
              <a:gd name="connsiteX1569" fmla="*/ 2388484 w 9143999"/>
              <a:gd name="connsiteY1569" fmla="*/ 2793683 h 3550024"/>
              <a:gd name="connsiteX1570" fmla="*/ 2396075 w 9143999"/>
              <a:gd name="connsiteY1570" fmla="*/ 2784307 h 3550024"/>
              <a:gd name="connsiteX1571" fmla="*/ 2368392 w 9143999"/>
              <a:gd name="connsiteY1571" fmla="*/ 2761759 h 3550024"/>
              <a:gd name="connsiteX1572" fmla="*/ 2383015 w 9143999"/>
              <a:gd name="connsiteY1572" fmla="*/ 2685411 h 3550024"/>
              <a:gd name="connsiteX1573" fmla="*/ 2385024 w 9143999"/>
              <a:gd name="connsiteY1573" fmla="*/ 2667774 h 3550024"/>
              <a:gd name="connsiteX1574" fmla="*/ 2372076 w 9143999"/>
              <a:gd name="connsiteY1574" fmla="*/ 2668891 h 3550024"/>
              <a:gd name="connsiteX1575" fmla="*/ 2348077 w 9143999"/>
              <a:gd name="connsiteY1575" fmla="*/ 2668891 h 3550024"/>
              <a:gd name="connsiteX1576" fmla="*/ 2355556 w 9143999"/>
              <a:gd name="connsiteY1576" fmla="*/ 2633060 h 3550024"/>
              <a:gd name="connsiteX1577" fmla="*/ 2357119 w 9143999"/>
              <a:gd name="connsiteY1577" fmla="*/ 2624800 h 3550024"/>
              <a:gd name="connsiteX1578" fmla="*/ 2362700 w 9143999"/>
              <a:gd name="connsiteY1578" fmla="*/ 2611517 h 3550024"/>
              <a:gd name="connsiteX1579" fmla="*/ 2930739 w 9143999"/>
              <a:gd name="connsiteY1579" fmla="*/ 2607611 h 3550024"/>
              <a:gd name="connsiteX1580" fmla="*/ 2931856 w 9143999"/>
              <a:gd name="connsiteY1580" fmla="*/ 2624577 h 3550024"/>
              <a:gd name="connsiteX1581" fmla="*/ 2931856 w 9143999"/>
              <a:gd name="connsiteY1581" fmla="*/ 2643999 h 3550024"/>
              <a:gd name="connsiteX1582" fmla="*/ 2907634 w 9143999"/>
              <a:gd name="connsiteY1582" fmla="*/ 2643999 h 3550024"/>
              <a:gd name="connsiteX1583" fmla="*/ 2893681 w 9143999"/>
              <a:gd name="connsiteY1583" fmla="*/ 2642883 h 3550024"/>
              <a:gd name="connsiteX1584" fmla="*/ 2893681 w 9143999"/>
              <a:gd name="connsiteY1584" fmla="*/ 2653152 h 3550024"/>
              <a:gd name="connsiteX1585" fmla="*/ 2907634 w 9143999"/>
              <a:gd name="connsiteY1585" fmla="*/ 2651924 h 3550024"/>
              <a:gd name="connsiteX1586" fmla="*/ 2931856 w 9143999"/>
              <a:gd name="connsiteY1586" fmla="*/ 2651924 h 3550024"/>
              <a:gd name="connsiteX1587" fmla="*/ 2931856 w 9143999"/>
              <a:gd name="connsiteY1587" fmla="*/ 2683736 h 3550024"/>
              <a:gd name="connsiteX1588" fmla="*/ 2898258 w 9143999"/>
              <a:gd name="connsiteY1588" fmla="*/ 2683736 h 3550024"/>
              <a:gd name="connsiteX1589" fmla="*/ 2882966 w 9143999"/>
              <a:gd name="connsiteY1589" fmla="*/ 2682620 h 3550024"/>
              <a:gd name="connsiteX1590" fmla="*/ 2882966 w 9143999"/>
              <a:gd name="connsiteY1590" fmla="*/ 2692889 h 3550024"/>
              <a:gd name="connsiteX1591" fmla="*/ 2898258 w 9143999"/>
              <a:gd name="connsiteY1591" fmla="*/ 2691773 h 3550024"/>
              <a:gd name="connsiteX1592" fmla="*/ 2973044 w 9143999"/>
              <a:gd name="connsiteY1592" fmla="*/ 2691773 h 3550024"/>
              <a:gd name="connsiteX1593" fmla="*/ 2987889 w 9143999"/>
              <a:gd name="connsiteY1593" fmla="*/ 2692889 h 3550024"/>
              <a:gd name="connsiteX1594" fmla="*/ 2987889 w 9143999"/>
              <a:gd name="connsiteY1594" fmla="*/ 2682620 h 3550024"/>
              <a:gd name="connsiteX1595" fmla="*/ 2973044 w 9143999"/>
              <a:gd name="connsiteY1595" fmla="*/ 2683736 h 3550024"/>
              <a:gd name="connsiteX1596" fmla="*/ 2940339 w 9143999"/>
              <a:gd name="connsiteY1596" fmla="*/ 2683736 h 3550024"/>
              <a:gd name="connsiteX1597" fmla="*/ 2940339 w 9143999"/>
              <a:gd name="connsiteY1597" fmla="*/ 2651924 h 3550024"/>
              <a:gd name="connsiteX1598" fmla="*/ 2962551 w 9143999"/>
              <a:gd name="connsiteY1598" fmla="*/ 2651924 h 3550024"/>
              <a:gd name="connsiteX1599" fmla="*/ 2977397 w 9143999"/>
              <a:gd name="connsiteY1599" fmla="*/ 2653152 h 3550024"/>
              <a:gd name="connsiteX1600" fmla="*/ 2977397 w 9143999"/>
              <a:gd name="connsiteY1600" fmla="*/ 2642883 h 3550024"/>
              <a:gd name="connsiteX1601" fmla="*/ 2962551 w 9143999"/>
              <a:gd name="connsiteY1601" fmla="*/ 2643999 h 3550024"/>
              <a:gd name="connsiteX1602" fmla="*/ 2940339 w 9143999"/>
              <a:gd name="connsiteY1602" fmla="*/ 2643999 h 3550024"/>
              <a:gd name="connsiteX1603" fmla="*/ 2940339 w 9143999"/>
              <a:gd name="connsiteY1603" fmla="*/ 2624577 h 3550024"/>
              <a:gd name="connsiteX1604" fmla="*/ 2941455 w 9143999"/>
              <a:gd name="connsiteY1604" fmla="*/ 2607611 h 3550024"/>
              <a:gd name="connsiteX1605" fmla="*/ 4907884 w 9143999"/>
              <a:gd name="connsiteY1605" fmla="*/ 2606941 h 3550024"/>
              <a:gd name="connsiteX1606" fmla="*/ 4864686 w 9143999"/>
              <a:gd name="connsiteY1606" fmla="*/ 2667998 h 3550024"/>
              <a:gd name="connsiteX1607" fmla="*/ 4763893 w 9143999"/>
              <a:gd name="connsiteY1607" fmla="*/ 2667998 h 3550024"/>
              <a:gd name="connsiteX1608" fmla="*/ 4747596 w 9143999"/>
              <a:gd name="connsiteY1608" fmla="*/ 2666881 h 3550024"/>
              <a:gd name="connsiteX1609" fmla="*/ 4748824 w 9143999"/>
              <a:gd name="connsiteY1609" fmla="*/ 2682620 h 3550024"/>
              <a:gd name="connsiteX1610" fmla="*/ 4748824 w 9143999"/>
              <a:gd name="connsiteY1610" fmla="*/ 2696126 h 3550024"/>
              <a:gd name="connsiteX1611" fmla="*/ 4747596 w 9143999"/>
              <a:gd name="connsiteY1611" fmla="*/ 2710972 h 3550024"/>
              <a:gd name="connsiteX1612" fmla="*/ 4758870 w 9143999"/>
              <a:gd name="connsiteY1612" fmla="*/ 2710972 h 3550024"/>
              <a:gd name="connsiteX1613" fmla="*/ 4757753 w 9143999"/>
              <a:gd name="connsiteY1613" fmla="*/ 2695903 h 3550024"/>
              <a:gd name="connsiteX1614" fmla="*/ 4757753 w 9143999"/>
              <a:gd name="connsiteY1614" fmla="*/ 2676034 h 3550024"/>
              <a:gd name="connsiteX1615" fmla="*/ 4923622 w 9143999"/>
              <a:gd name="connsiteY1615" fmla="*/ 2676034 h 3550024"/>
              <a:gd name="connsiteX1616" fmla="*/ 4923622 w 9143999"/>
              <a:gd name="connsiteY1616" fmla="*/ 2694787 h 3550024"/>
              <a:gd name="connsiteX1617" fmla="*/ 4922506 w 9143999"/>
              <a:gd name="connsiteY1617" fmla="*/ 2709632 h 3550024"/>
              <a:gd name="connsiteX1618" fmla="*/ 4933668 w 9143999"/>
              <a:gd name="connsiteY1618" fmla="*/ 2709632 h 3550024"/>
              <a:gd name="connsiteX1619" fmla="*/ 4932552 w 9143999"/>
              <a:gd name="connsiteY1619" fmla="*/ 2694787 h 3550024"/>
              <a:gd name="connsiteX1620" fmla="*/ 4932552 w 9143999"/>
              <a:gd name="connsiteY1620" fmla="*/ 2681950 h 3550024"/>
              <a:gd name="connsiteX1621" fmla="*/ 4933668 w 9143999"/>
              <a:gd name="connsiteY1621" fmla="*/ 2666881 h 3550024"/>
              <a:gd name="connsiteX1622" fmla="*/ 4916814 w 9143999"/>
              <a:gd name="connsiteY1622" fmla="*/ 2667998 h 3550024"/>
              <a:gd name="connsiteX1623" fmla="*/ 4876072 w 9143999"/>
              <a:gd name="connsiteY1623" fmla="*/ 2667998 h 3550024"/>
              <a:gd name="connsiteX1624" fmla="*/ 4906098 w 9143999"/>
              <a:gd name="connsiteY1624" fmla="*/ 2628930 h 3550024"/>
              <a:gd name="connsiteX1625" fmla="*/ 4922283 w 9143999"/>
              <a:gd name="connsiteY1625" fmla="*/ 2618661 h 3550024"/>
              <a:gd name="connsiteX1626" fmla="*/ 4830196 w 9143999"/>
              <a:gd name="connsiteY1626" fmla="*/ 2606941 h 3550024"/>
              <a:gd name="connsiteX1627" fmla="*/ 4820819 w 9143999"/>
              <a:gd name="connsiteY1627" fmla="*/ 2613527 h 3550024"/>
              <a:gd name="connsiteX1628" fmla="*/ 4845934 w 9143999"/>
              <a:gd name="connsiteY1628" fmla="*/ 2654938 h 3550024"/>
              <a:gd name="connsiteX1629" fmla="*/ 4856203 w 9143999"/>
              <a:gd name="connsiteY1629" fmla="*/ 2648129 h 3550024"/>
              <a:gd name="connsiteX1630" fmla="*/ 4830196 w 9143999"/>
              <a:gd name="connsiteY1630" fmla="*/ 2606941 h 3550024"/>
              <a:gd name="connsiteX1631" fmla="*/ 3435044 w 9143999"/>
              <a:gd name="connsiteY1631" fmla="*/ 2605155 h 3550024"/>
              <a:gd name="connsiteX1632" fmla="*/ 3436160 w 9143999"/>
              <a:gd name="connsiteY1632" fmla="*/ 2619554 h 3550024"/>
              <a:gd name="connsiteX1633" fmla="*/ 3436160 w 9143999"/>
              <a:gd name="connsiteY1633" fmla="*/ 2637302 h 3550024"/>
              <a:gd name="connsiteX1634" fmla="*/ 3371754 w 9143999"/>
              <a:gd name="connsiteY1634" fmla="*/ 2637302 h 3550024"/>
              <a:gd name="connsiteX1635" fmla="*/ 3357244 w 9143999"/>
              <a:gd name="connsiteY1635" fmla="*/ 2636186 h 3550024"/>
              <a:gd name="connsiteX1636" fmla="*/ 3357244 w 9143999"/>
              <a:gd name="connsiteY1636" fmla="*/ 2646455 h 3550024"/>
              <a:gd name="connsiteX1637" fmla="*/ 3371754 w 9143999"/>
              <a:gd name="connsiteY1637" fmla="*/ 2645339 h 3550024"/>
              <a:gd name="connsiteX1638" fmla="*/ 3436160 w 9143999"/>
              <a:gd name="connsiteY1638" fmla="*/ 2645339 h 3550024"/>
              <a:gd name="connsiteX1639" fmla="*/ 3436160 w 9143999"/>
              <a:gd name="connsiteY1639" fmla="*/ 2709409 h 3550024"/>
              <a:gd name="connsiteX1640" fmla="*/ 3358918 w 9143999"/>
              <a:gd name="connsiteY1640" fmla="*/ 2709409 h 3550024"/>
              <a:gd name="connsiteX1641" fmla="*/ 3344519 w 9143999"/>
              <a:gd name="connsiteY1641" fmla="*/ 2708181 h 3550024"/>
              <a:gd name="connsiteX1642" fmla="*/ 3344519 w 9143999"/>
              <a:gd name="connsiteY1642" fmla="*/ 2718562 h 3550024"/>
              <a:gd name="connsiteX1643" fmla="*/ 3358918 w 9143999"/>
              <a:gd name="connsiteY1643" fmla="*/ 2717334 h 3550024"/>
              <a:gd name="connsiteX1644" fmla="*/ 3430021 w 9143999"/>
              <a:gd name="connsiteY1644" fmla="*/ 2717334 h 3550024"/>
              <a:gd name="connsiteX1645" fmla="*/ 3335366 w 9143999"/>
              <a:gd name="connsiteY1645" fmla="*/ 2791004 h 3550024"/>
              <a:gd name="connsiteX1646" fmla="*/ 3345412 w 9143999"/>
              <a:gd name="connsiteY1646" fmla="*/ 2800380 h 3550024"/>
              <a:gd name="connsiteX1647" fmla="*/ 3436160 w 9143999"/>
              <a:gd name="connsiteY1647" fmla="*/ 2724701 h 3550024"/>
              <a:gd name="connsiteX1648" fmla="*/ 3436160 w 9143999"/>
              <a:gd name="connsiteY1648" fmla="*/ 2801050 h 3550024"/>
              <a:gd name="connsiteX1649" fmla="*/ 3435044 w 9143999"/>
              <a:gd name="connsiteY1649" fmla="*/ 2816789 h 3550024"/>
              <a:gd name="connsiteX1650" fmla="*/ 3446206 w 9143999"/>
              <a:gd name="connsiteY1650" fmla="*/ 2816789 h 3550024"/>
              <a:gd name="connsiteX1651" fmla="*/ 3445089 w 9143999"/>
              <a:gd name="connsiteY1651" fmla="*/ 2801050 h 3550024"/>
              <a:gd name="connsiteX1652" fmla="*/ 3445089 w 9143999"/>
              <a:gd name="connsiteY1652" fmla="*/ 2719678 h 3550024"/>
              <a:gd name="connsiteX1653" fmla="*/ 3534721 w 9143999"/>
              <a:gd name="connsiteY1653" fmla="*/ 2795134 h 3550024"/>
              <a:gd name="connsiteX1654" fmla="*/ 3544097 w 9143999"/>
              <a:gd name="connsiteY1654" fmla="*/ 2784084 h 3550024"/>
              <a:gd name="connsiteX1655" fmla="*/ 3497886 w 9143999"/>
              <a:gd name="connsiteY1655" fmla="*/ 2761759 h 3550024"/>
              <a:gd name="connsiteX1656" fmla="*/ 3455805 w 9143999"/>
              <a:gd name="connsiteY1656" fmla="*/ 2717334 h 3550024"/>
              <a:gd name="connsiteX1657" fmla="*/ 3524229 w 9143999"/>
              <a:gd name="connsiteY1657" fmla="*/ 2717334 h 3550024"/>
              <a:gd name="connsiteX1658" fmla="*/ 3539744 w 9143999"/>
              <a:gd name="connsiteY1658" fmla="*/ 2718562 h 3550024"/>
              <a:gd name="connsiteX1659" fmla="*/ 3539744 w 9143999"/>
              <a:gd name="connsiteY1659" fmla="*/ 2708181 h 3550024"/>
              <a:gd name="connsiteX1660" fmla="*/ 3524229 w 9143999"/>
              <a:gd name="connsiteY1660" fmla="*/ 2709409 h 3550024"/>
              <a:gd name="connsiteX1661" fmla="*/ 3445089 w 9143999"/>
              <a:gd name="connsiteY1661" fmla="*/ 2709409 h 3550024"/>
              <a:gd name="connsiteX1662" fmla="*/ 3445089 w 9143999"/>
              <a:gd name="connsiteY1662" fmla="*/ 2645339 h 3550024"/>
              <a:gd name="connsiteX1663" fmla="*/ 3513402 w 9143999"/>
              <a:gd name="connsiteY1663" fmla="*/ 2645339 h 3550024"/>
              <a:gd name="connsiteX1664" fmla="*/ 3529029 w 9143999"/>
              <a:gd name="connsiteY1664" fmla="*/ 2646455 h 3550024"/>
              <a:gd name="connsiteX1665" fmla="*/ 3529029 w 9143999"/>
              <a:gd name="connsiteY1665" fmla="*/ 2636186 h 3550024"/>
              <a:gd name="connsiteX1666" fmla="*/ 3513402 w 9143999"/>
              <a:gd name="connsiteY1666" fmla="*/ 2637302 h 3550024"/>
              <a:gd name="connsiteX1667" fmla="*/ 3445089 w 9143999"/>
              <a:gd name="connsiteY1667" fmla="*/ 2637302 h 3550024"/>
              <a:gd name="connsiteX1668" fmla="*/ 3445089 w 9143999"/>
              <a:gd name="connsiteY1668" fmla="*/ 2619554 h 3550024"/>
              <a:gd name="connsiteX1669" fmla="*/ 3446206 w 9143999"/>
              <a:gd name="connsiteY1669" fmla="*/ 2605155 h 3550024"/>
              <a:gd name="connsiteX1670" fmla="*/ 3197291 w 9143999"/>
              <a:gd name="connsiteY1670" fmla="*/ 2605155 h 3550024"/>
              <a:gd name="connsiteX1671" fmla="*/ 3189700 w 9143999"/>
              <a:gd name="connsiteY1671" fmla="*/ 2614085 h 3550024"/>
              <a:gd name="connsiteX1672" fmla="*/ 3224303 w 9143999"/>
              <a:gd name="connsiteY1672" fmla="*/ 2638306 h 3550024"/>
              <a:gd name="connsiteX1673" fmla="*/ 3231335 w 9143999"/>
              <a:gd name="connsiteY1673" fmla="*/ 2629377 h 3550024"/>
              <a:gd name="connsiteX1674" fmla="*/ 3197291 w 9143999"/>
              <a:gd name="connsiteY1674" fmla="*/ 2605155 h 3550024"/>
              <a:gd name="connsiteX1675" fmla="*/ 2627130 w 9143999"/>
              <a:gd name="connsiteY1675" fmla="*/ 2603034 h 3550024"/>
              <a:gd name="connsiteX1676" fmla="*/ 2552679 w 9143999"/>
              <a:gd name="connsiteY1676" fmla="*/ 2671235 h 3550024"/>
              <a:gd name="connsiteX1677" fmla="*/ 2564287 w 9143999"/>
              <a:gd name="connsiteY1677" fmla="*/ 2678490 h 3550024"/>
              <a:gd name="connsiteX1678" fmla="*/ 2606369 w 9143999"/>
              <a:gd name="connsiteY1678" fmla="*/ 2641878 h 3550024"/>
              <a:gd name="connsiteX1679" fmla="*/ 2700019 w 9143999"/>
              <a:gd name="connsiteY1679" fmla="*/ 2641878 h 3550024"/>
              <a:gd name="connsiteX1680" fmla="*/ 2649789 w 9143999"/>
              <a:gd name="connsiteY1680" fmla="*/ 2692666 h 3550024"/>
              <a:gd name="connsiteX1681" fmla="*/ 2606815 w 9143999"/>
              <a:gd name="connsiteY1681" fmla="*/ 2663198 h 3550024"/>
              <a:gd name="connsiteX1682" fmla="*/ 2600230 w 9143999"/>
              <a:gd name="connsiteY1682" fmla="*/ 2671904 h 3550024"/>
              <a:gd name="connsiteX1683" fmla="*/ 2641529 w 9143999"/>
              <a:gd name="connsiteY1683" fmla="*/ 2699252 h 3550024"/>
              <a:gd name="connsiteX1684" fmla="*/ 2542745 w 9143999"/>
              <a:gd name="connsiteY1684" fmla="*/ 2740663 h 3550024"/>
              <a:gd name="connsiteX1685" fmla="*/ 2551005 w 9143999"/>
              <a:gd name="connsiteY1685" fmla="*/ 2752160 h 3550024"/>
              <a:gd name="connsiteX1686" fmla="*/ 2595318 w 9143999"/>
              <a:gd name="connsiteY1686" fmla="*/ 2734747 h 3550024"/>
              <a:gd name="connsiteX1687" fmla="*/ 2595318 w 9143999"/>
              <a:gd name="connsiteY1687" fmla="*/ 2796697 h 3550024"/>
              <a:gd name="connsiteX1688" fmla="*/ 2594202 w 9143999"/>
              <a:gd name="connsiteY1688" fmla="*/ 2813886 h 3550024"/>
              <a:gd name="connsiteX1689" fmla="*/ 2605476 w 9143999"/>
              <a:gd name="connsiteY1689" fmla="*/ 2813886 h 3550024"/>
              <a:gd name="connsiteX1690" fmla="*/ 2604248 w 9143999"/>
              <a:gd name="connsiteY1690" fmla="*/ 2796474 h 3550024"/>
              <a:gd name="connsiteX1691" fmla="*/ 2604248 w 9143999"/>
              <a:gd name="connsiteY1691" fmla="*/ 2794130 h 3550024"/>
              <a:gd name="connsiteX1692" fmla="*/ 2714753 w 9143999"/>
              <a:gd name="connsiteY1692" fmla="*/ 2794130 h 3550024"/>
              <a:gd name="connsiteX1693" fmla="*/ 2714753 w 9143999"/>
              <a:gd name="connsiteY1693" fmla="*/ 2795134 h 3550024"/>
              <a:gd name="connsiteX1694" fmla="*/ 2713525 w 9143999"/>
              <a:gd name="connsiteY1694" fmla="*/ 2812882 h 3550024"/>
              <a:gd name="connsiteX1695" fmla="*/ 2724799 w 9143999"/>
              <a:gd name="connsiteY1695" fmla="*/ 2812882 h 3550024"/>
              <a:gd name="connsiteX1696" fmla="*/ 2723571 w 9143999"/>
              <a:gd name="connsiteY1696" fmla="*/ 2795134 h 3550024"/>
              <a:gd name="connsiteX1697" fmla="*/ 2723571 w 9143999"/>
              <a:gd name="connsiteY1697" fmla="*/ 2737203 h 3550024"/>
              <a:gd name="connsiteX1698" fmla="*/ 2724799 w 9143999"/>
              <a:gd name="connsiteY1698" fmla="*/ 2720571 h 3550024"/>
              <a:gd name="connsiteX1699" fmla="*/ 2707609 w 9143999"/>
              <a:gd name="connsiteY1699" fmla="*/ 2721687 h 3550024"/>
              <a:gd name="connsiteX1700" fmla="*/ 2623223 w 9143999"/>
              <a:gd name="connsiteY1700" fmla="*/ 2721687 h 3550024"/>
              <a:gd name="connsiteX1701" fmla="*/ 2706716 w 9143999"/>
              <a:gd name="connsiteY1701" fmla="*/ 2648576 h 3550024"/>
              <a:gd name="connsiteX1702" fmla="*/ 2718548 w 9143999"/>
              <a:gd name="connsiteY1702" fmla="*/ 2632837 h 3550024"/>
              <a:gd name="connsiteX1703" fmla="*/ 2699795 w 9143999"/>
              <a:gd name="connsiteY1703" fmla="*/ 2633953 h 3550024"/>
              <a:gd name="connsiteX1704" fmla="*/ 2613847 w 9143999"/>
              <a:gd name="connsiteY1704" fmla="*/ 2633953 h 3550024"/>
              <a:gd name="connsiteX1705" fmla="*/ 2630590 w 9143999"/>
              <a:gd name="connsiteY1705" fmla="*/ 2616540 h 3550024"/>
              <a:gd name="connsiteX1706" fmla="*/ 2638627 w 9143999"/>
              <a:gd name="connsiteY1706" fmla="*/ 2610624 h 3550024"/>
              <a:gd name="connsiteX1707" fmla="*/ 791998 w 9143999"/>
              <a:gd name="connsiteY1707" fmla="*/ 2262743 h 3550024"/>
              <a:gd name="connsiteX1708" fmla="*/ 791998 w 9143999"/>
              <a:gd name="connsiteY1708" fmla="*/ 2273543 h 3550024"/>
              <a:gd name="connsiteX1709" fmla="*/ 8351998 w 9143999"/>
              <a:gd name="connsiteY1709" fmla="*/ 2273543 h 3550024"/>
              <a:gd name="connsiteX1710" fmla="*/ 8351998 w 9143999"/>
              <a:gd name="connsiteY1710" fmla="*/ 2262743 h 3550024"/>
              <a:gd name="connsiteX1711" fmla="*/ 7088629 w 9143999"/>
              <a:gd name="connsiteY1711" fmla="*/ 2107943 h 3550024"/>
              <a:gd name="connsiteX1712" fmla="*/ 7088629 w 9143999"/>
              <a:gd name="connsiteY1712" fmla="*/ 2121314 h 3550024"/>
              <a:gd name="connsiteX1713" fmla="*/ 7083547 w 9143999"/>
              <a:gd name="connsiteY1713" fmla="*/ 2138697 h 3550024"/>
              <a:gd name="connsiteX1714" fmla="*/ 7070765 w 9143999"/>
              <a:gd name="connsiteY1714" fmla="*/ 2152175 h 3550024"/>
              <a:gd name="connsiteX1715" fmla="*/ 7054291 w 9143999"/>
              <a:gd name="connsiteY1715" fmla="*/ 2156936 h 3550024"/>
              <a:gd name="connsiteX1716" fmla="*/ 7033913 w 9143999"/>
              <a:gd name="connsiteY1716" fmla="*/ 2150999 h 3550024"/>
              <a:gd name="connsiteX1717" fmla="*/ 7027441 w 9143999"/>
              <a:gd name="connsiteY1717" fmla="*/ 2134900 h 3550024"/>
              <a:gd name="connsiteX1718" fmla="*/ 7037123 w 9143999"/>
              <a:gd name="connsiteY1718" fmla="*/ 2115592 h 3550024"/>
              <a:gd name="connsiteX1719" fmla="*/ 7069802 w 9143999"/>
              <a:gd name="connsiteY1719" fmla="*/ 2108585 h 3550024"/>
              <a:gd name="connsiteX1720" fmla="*/ 3507229 w 9143999"/>
              <a:gd name="connsiteY1720" fmla="*/ 2107943 h 3550024"/>
              <a:gd name="connsiteX1721" fmla="*/ 3507229 w 9143999"/>
              <a:gd name="connsiteY1721" fmla="*/ 2121314 h 3550024"/>
              <a:gd name="connsiteX1722" fmla="*/ 3502147 w 9143999"/>
              <a:gd name="connsiteY1722" fmla="*/ 2138697 h 3550024"/>
              <a:gd name="connsiteX1723" fmla="*/ 3489365 w 9143999"/>
              <a:gd name="connsiteY1723" fmla="*/ 2152175 h 3550024"/>
              <a:gd name="connsiteX1724" fmla="*/ 3472891 w 9143999"/>
              <a:gd name="connsiteY1724" fmla="*/ 2156936 h 3550024"/>
              <a:gd name="connsiteX1725" fmla="*/ 3452513 w 9143999"/>
              <a:gd name="connsiteY1725" fmla="*/ 2150999 h 3550024"/>
              <a:gd name="connsiteX1726" fmla="*/ 3446041 w 9143999"/>
              <a:gd name="connsiteY1726" fmla="*/ 2134900 h 3550024"/>
              <a:gd name="connsiteX1727" fmla="*/ 3455722 w 9143999"/>
              <a:gd name="connsiteY1727" fmla="*/ 2115592 h 3550024"/>
              <a:gd name="connsiteX1728" fmla="*/ 3488402 w 9143999"/>
              <a:gd name="connsiteY1728" fmla="*/ 2108585 h 3550024"/>
              <a:gd name="connsiteX1729" fmla="*/ 2116579 w 9143999"/>
              <a:gd name="connsiteY1729" fmla="*/ 2107943 h 3550024"/>
              <a:gd name="connsiteX1730" fmla="*/ 2116579 w 9143999"/>
              <a:gd name="connsiteY1730" fmla="*/ 2121314 h 3550024"/>
              <a:gd name="connsiteX1731" fmla="*/ 2111498 w 9143999"/>
              <a:gd name="connsiteY1731" fmla="*/ 2138697 h 3550024"/>
              <a:gd name="connsiteX1732" fmla="*/ 2098715 w 9143999"/>
              <a:gd name="connsiteY1732" fmla="*/ 2152175 h 3550024"/>
              <a:gd name="connsiteX1733" fmla="*/ 2082242 w 9143999"/>
              <a:gd name="connsiteY1733" fmla="*/ 2156936 h 3550024"/>
              <a:gd name="connsiteX1734" fmla="*/ 2061863 w 9143999"/>
              <a:gd name="connsiteY1734" fmla="*/ 2150999 h 3550024"/>
              <a:gd name="connsiteX1735" fmla="*/ 2055392 w 9143999"/>
              <a:gd name="connsiteY1735" fmla="*/ 2134900 h 3550024"/>
              <a:gd name="connsiteX1736" fmla="*/ 2065073 w 9143999"/>
              <a:gd name="connsiteY1736" fmla="*/ 2115592 h 3550024"/>
              <a:gd name="connsiteX1737" fmla="*/ 2097752 w 9143999"/>
              <a:gd name="connsiteY1737" fmla="*/ 2108585 h 3550024"/>
              <a:gd name="connsiteX1738" fmla="*/ 6913458 w 9143999"/>
              <a:gd name="connsiteY1738" fmla="*/ 2089116 h 3550024"/>
              <a:gd name="connsiteX1739" fmla="*/ 6938489 w 9143999"/>
              <a:gd name="connsiteY1739" fmla="*/ 2089116 h 3550024"/>
              <a:gd name="connsiteX1740" fmla="*/ 6972452 w 9143999"/>
              <a:gd name="connsiteY1740" fmla="*/ 2097246 h 3550024"/>
              <a:gd name="connsiteX1741" fmla="*/ 6984165 w 9143999"/>
              <a:gd name="connsiteY1741" fmla="*/ 2120994 h 3550024"/>
              <a:gd name="connsiteX1742" fmla="*/ 6972933 w 9143999"/>
              <a:gd name="connsiteY1742" fmla="*/ 2145704 h 3550024"/>
              <a:gd name="connsiteX1743" fmla="*/ 6939987 w 9143999"/>
              <a:gd name="connsiteY1743" fmla="*/ 2154261 h 3550024"/>
              <a:gd name="connsiteX1744" fmla="*/ 6913458 w 9143999"/>
              <a:gd name="connsiteY1744" fmla="*/ 2154261 h 3550024"/>
              <a:gd name="connsiteX1745" fmla="*/ 7535992 w 9143999"/>
              <a:gd name="connsiteY1745" fmla="*/ 2061304 h 3550024"/>
              <a:gd name="connsiteX1746" fmla="*/ 7565409 w 9143999"/>
              <a:gd name="connsiteY1746" fmla="*/ 2073392 h 3550024"/>
              <a:gd name="connsiteX1747" fmla="*/ 7575571 w 9143999"/>
              <a:gd name="connsiteY1747" fmla="*/ 2109013 h 3550024"/>
              <a:gd name="connsiteX1748" fmla="*/ 7565141 w 9143999"/>
              <a:gd name="connsiteY1748" fmla="*/ 2144634 h 3550024"/>
              <a:gd name="connsiteX1749" fmla="*/ 7534709 w 9143999"/>
              <a:gd name="connsiteY1749" fmla="*/ 2157043 h 3550024"/>
              <a:gd name="connsiteX1750" fmla="*/ 7505827 w 9143999"/>
              <a:gd name="connsiteY1750" fmla="*/ 2144580 h 3550024"/>
              <a:gd name="connsiteX1751" fmla="*/ 7495343 w 9143999"/>
              <a:gd name="connsiteY1751" fmla="*/ 2109013 h 3550024"/>
              <a:gd name="connsiteX1752" fmla="*/ 7506041 w 9143999"/>
              <a:gd name="connsiteY1752" fmla="*/ 2073285 h 3550024"/>
              <a:gd name="connsiteX1753" fmla="*/ 7535992 w 9143999"/>
              <a:gd name="connsiteY1753" fmla="*/ 2061304 h 3550024"/>
              <a:gd name="connsiteX1754" fmla="*/ 7254847 w 9143999"/>
              <a:gd name="connsiteY1754" fmla="*/ 2061304 h 3550024"/>
              <a:gd name="connsiteX1755" fmla="*/ 7288970 w 9143999"/>
              <a:gd name="connsiteY1755" fmla="*/ 2102060 h 3550024"/>
              <a:gd name="connsiteX1756" fmla="*/ 7219439 w 9143999"/>
              <a:gd name="connsiteY1756" fmla="*/ 2102060 h 3550024"/>
              <a:gd name="connsiteX1757" fmla="*/ 7229173 w 9143999"/>
              <a:gd name="connsiteY1757" fmla="*/ 2071680 h 3550024"/>
              <a:gd name="connsiteX1758" fmla="*/ 7254847 w 9143999"/>
              <a:gd name="connsiteY1758" fmla="*/ 2061304 h 3550024"/>
              <a:gd name="connsiteX1759" fmla="*/ 6588097 w 9143999"/>
              <a:gd name="connsiteY1759" fmla="*/ 2061304 h 3550024"/>
              <a:gd name="connsiteX1760" fmla="*/ 6622220 w 9143999"/>
              <a:gd name="connsiteY1760" fmla="*/ 2102060 h 3550024"/>
              <a:gd name="connsiteX1761" fmla="*/ 6552689 w 9143999"/>
              <a:gd name="connsiteY1761" fmla="*/ 2102060 h 3550024"/>
              <a:gd name="connsiteX1762" fmla="*/ 6562424 w 9143999"/>
              <a:gd name="connsiteY1762" fmla="*/ 2071680 h 3550024"/>
              <a:gd name="connsiteX1763" fmla="*/ 6588097 w 9143999"/>
              <a:gd name="connsiteY1763" fmla="*/ 2061304 h 3550024"/>
              <a:gd name="connsiteX1764" fmla="*/ 5421442 w 9143999"/>
              <a:gd name="connsiteY1764" fmla="*/ 2061304 h 3550024"/>
              <a:gd name="connsiteX1765" fmla="*/ 5450859 w 9143999"/>
              <a:gd name="connsiteY1765" fmla="*/ 2073392 h 3550024"/>
              <a:gd name="connsiteX1766" fmla="*/ 5461021 w 9143999"/>
              <a:gd name="connsiteY1766" fmla="*/ 2109013 h 3550024"/>
              <a:gd name="connsiteX1767" fmla="*/ 5450592 w 9143999"/>
              <a:gd name="connsiteY1767" fmla="*/ 2144634 h 3550024"/>
              <a:gd name="connsiteX1768" fmla="*/ 5420159 w 9143999"/>
              <a:gd name="connsiteY1768" fmla="*/ 2157043 h 3550024"/>
              <a:gd name="connsiteX1769" fmla="*/ 5391277 w 9143999"/>
              <a:gd name="connsiteY1769" fmla="*/ 2144580 h 3550024"/>
              <a:gd name="connsiteX1770" fmla="*/ 5380793 w 9143999"/>
              <a:gd name="connsiteY1770" fmla="*/ 2109013 h 3550024"/>
              <a:gd name="connsiteX1771" fmla="*/ 5391491 w 9143999"/>
              <a:gd name="connsiteY1771" fmla="*/ 2073285 h 3550024"/>
              <a:gd name="connsiteX1772" fmla="*/ 5421442 w 9143999"/>
              <a:gd name="connsiteY1772" fmla="*/ 2061304 h 3550024"/>
              <a:gd name="connsiteX1773" fmla="*/ 4940271 w 9143999"/>
              <a:gd name="connsiteY1773" fmla="*/ 2061304 h 3550024"/>
              <a:gd name="connsiteX1774" fmla="*/ 4974394 w 9143999"/>
              <a:gd name="connsiteY1774" fmla="*/ 2102060 h 3550024"/>
              <a:gd name="connsiteX1775" fmla="*/ 4904864 w 9143999"/>
              <a:gd name="connsiteY1775" fmla="*/ 2102060 h 3550024"/>
              <a:gd name="connsiteX1776" fmla="*/ 4914598 w 9143999"/>
              <a:gd name="connsiteY1776" fmla="*/ 2071680 h 3550024"/>
              <a:gd name="connsiteX1777" fmla="*/ 4940271 w 9143999"/>
              <a:gd name="connsiteY1777" fmla="*/ 2061304 h 3550024"/>
              <a:gd name="connsiteX1778" fmla="*/ 4710811 w 9143999"/>
              <a:gd name="connsiteY1778" fmla="*/ 2061304 h 3550024"/>
              <a:gd name="connsiteX1779" fmla="*/ 4737393 w 9143999"/>
              <a:gd name="connsiteY1779" fmla="*/ 2073178 h 3550024"/>
              <a:gd name="connsiteX1780" fmla="*/ 4746539 w 9143999"/>
              <a:gd name="connsiteY1780" fmla="*/ 2108692 h 3550024"/>
              <a:gd name="connsiteX1781" fmla="*/ 4737072 w 9143999"/>
              <a:gd name="connsiteY1781" fmla="*/ 2144687 h 3550024"/>
              <a:gd name="connsiteX1782" fmla="*/ 4709206 w 9143999"/>
              <a:gd name="connsiteY1782" fmla="*/ 2157043 h 3550024"/>
              <a:gd name="connsiteX1783" fmla="*/ 4681822 w 9143999"/>
              <a:gd name="connsiteY1783" fmla="*/ 2144955 h 3550024"/>
              <a:gd name="connsiteX1784" fmla="*/ 4672622 w 9143999"/>
              <a:gd name="connsiteY1784" fmla="*/ 2109548 h 3550024"/>
              <a:gd name="connsiteX1785" fmla="*/ 4710811 w 9143999"/>
              <a:gd name="connsiteY1785" fmla="*/ 2061304 h 3550024"/>
              <a:gd name="connsiteX1786" fmla="*/ 4497517 w 9143999"/>
              <a:gd name="connsiteY1786" fmla="*/ 2061304 h 3550024"/>
              <a:gd name="connsiteX1787" fmla="*/ 4526934 w 9143999"/>
              <a:gd name="connsiteY1787" fmla="*/ 2073392 h 3550024"/>
              <a:gd name="connsiteX1788" fmla="*/ 4537096 w 9143999"/>
              <a:gd name="connsiteY1788" fmla="*/ 2109013 h 3550024"/>
              <a:gd name="connsiteX1789" fmla="*/ 4526666 w 9143999"/>
              <a:gd name="connsiteY1789" fmla="*/ 2144634 h 3550024"/>
              <a:gd name="connsiteX1790" fmla="*/ 4496233 w 9143999"/>
              <a:gd name="connsiteY1790" fmla="*/ 2157043 h 3550024"/>
              <a:gd name="connsiteX1791" fmla="*/ 4467351 w 9143999"/>
              <a:gd name="connsiteY1791" fmla="*/ 2144580 h 3550024"/>
              <a:gd name="connsiteX1792" fmla="*/ 4456868 w 9143999"/>
              <a:gd name="connsiteY1792" fmla="*/ 2109013 h 3550024"/>
              <a:gd name="connsiteX1793" fmla="*/ 4467565 w 9143999"/>
              <a:gd name="connsiteY1793" fmla="*/ 2073285 h 3550024"/>
              <a:gd name="connsiteX1794" fmla="*/ 4497517 w 9143999"/>
              <a:gd name="connsiteY1794" fmla="*/ 2061304 h 3550024"/>
              <a:gd name="connsiteX1795" fmla="*/ 4259392 w 9143999"/>
              <a:gd name="connsiteY1795" fmla="*/ 2061304 h 3550024"/>
              <a:gd name="connsiteX1796" fmla="*/ 4288809 w 9143999"/>
              <a:gd name="connsiteY1796" fmla="*/ 2073392 h 3550024"/>
              <a:gd name="connsiteX1797" fmla="*/ 4298971 w 9143999"/>
              <a:gd name="connsiteY1797" fmla="*/ 2109013 h 3550024"/>
              <a:gd name="connsiteX1798" fmla="*/ 4288541 w 9143999"/>
              <a:gd name="connsiteY1798" fmla="*/ 2144634 h 3550024"/>
              <a:gd name="connsiteX1799" fmla="*/ 4258108 w 9143999"/>
              <a:gd name="connsiteY1799" fmla="*/ 2157043 h 3550024"/>
              <a:gd name="connsiteX1800" fmla="*/ 4229226 w 9143999"/>
              <a:gd name="connsiteY1800" fmla="*/ 2144580 h 3550024"/>
              <a:gd name="connsiteX1801" fmla="*/ 4218743 w 9143999"/>
              <a:gd name="connsiteY1801" fmla="*/ 2109013 h 3550024"/>
              <a:gd name="connsiteX1802" fmla="*/ 4229440 w 9143999"/>
              <a:gd name="connsiteY1802" fmla="*/ 2073285 h 3550024"/>
              <a:gd name="connsiteX1803" fmla="*/ 4259392 w 9143999"/>
              <a:gd name="connsiteY1803" fmla="*/ 2061304 h 3550024"/>
              <a:gd name="connsiteX1804" fmla="*/ 3983167 w 9143999"/>
              <a:gd name="connsiteY1804" fmla="*/ 2061304 h 3550024"/>
              <a:gd name="connsiteX1805" fmla="*/ 4012584 w 9143999"/>
              <a:gd name="connsiteY1805" fmla="*/ 2073392 h 3550024"/>
              <a:gd name="connsiteX1806" fmla="*/ 4022746 w 9143999"/>
              <a:gd name="connsiteY1806" fmla="*/ 2109013 h 3550024"/>
              <a:gd name="connsiteX1807" fmla="*/ 4012316 w 9143999"/>
              <a:gd name="connsiteY1807" fmla="*/ 2144634 h 3550024"/>
              <a:gd name="connsiteX1808" fmla="*/ 3981883 w 9143999"/>
              <a:gd name="connsiteY1808" fmla="*/ 2157043 h 3550024"/>
              <a:gd name="connsiteX1809" fmla="*/ 3953001 w 9143999"/>
              <a:gd name="connsiteY1809" fmla="*/ 2144580 h 3550024"/>
              <a:gd name="connsiteX1810" fmla="*/ 3942518 w 9143999"/>
              <a:gd name="connsiteY1810" fmla="*/ 2109013 h 3550024"/>
              <a:gd name="connsiteX1811" fmla="*/ 3953215 w 9143999"/>
              <a:gd name="connsiteY1811" fmla="*/ 2073285 h 3550024"/>
              <a:gd name="connsiteX1812" fmla="*/ 3983167 w 9143999"/>
              <a:gd name="connsiteY1812" fmla="*/ 2061304 h 3550024"/>
              <a:gd name="connsiteX1813" fmla="*/ 3706942 w 9143999"/>
              <a:gd name="connsiteY1813" fmla="*/ 2061304 h 3550024"/>
              <a:gd name="connsiteX1814" fmla="*/ 3736359 w 9143999"/>
              <a:gd name="connsiteY1814" fmla="*/ 2073392 h 3550024"/>
              <a:gd name="connsiteX1815" fmla="*/ 3746521 w 9143999"/>
              <a:gd name="connsiteY1815" fmla="*/ 2109013 h 3550024"/>
              <a:gd name="connsiteX1816" fmla="*/ 3736091 w 9143999"/>
              <a:gd name="connsiteY1816" fmla="*/ 2144634 h 3550024"/>
              <a:gd name="connsiteX1817" fmla="*/ 3705658 w 9143999"/>
              <a:gd name="connsiteY1817" fmla="*/ 2157043 h 3550024"/>
              <a:gd name="connsiteX1818" fmla="*/ 3676776 w 9143999"/>
              <a:gd name="connsiteY1818" fmla="*/ 2144580 h 3550024"/>
              <a:gd name="connsiteX1819" fmla="*/ 3666293 w 9143999"/>
              <a:gd name="connsiteY1819" fmla="*/ 2109013 h 3550024"/>
              <a:gd name="connsiteX1820" fmla="*/ 3676990 w 9143999"/>
              <a:gd name="connsiteY1820" fmla="*/ 2073285 h 3550024"/>
              <a:gd name="connsiteX1821" fmla="*/ 3706942 w 9143999"/>
              <a:gd name="connsiteY1821" fmla="*/ 2061304 h 3550024"/>
              <a:gd name="connsiteX1822" fmla="*/ 3187671 w 9143999"/>
              <a:gd name="connsiteY1822" fmla="*/ 2061304 h 3550024"/>
              <a:gd name="connsiteX1823" fmla="*/ 3221795 w 9143999"/>
              <a:gd name="connsiteY1823" fmla="*/ 2102060 h 3550024"/>
              <a:gd name="connsiteX1824" fmla="*/ 3152264 w 9143999"/>
              <a:gd name="connsiteY1824" fmla="*/ 2102060 h 3550024"/>
              <a:gd name="connsiteX1825" fmla="*/ 3161999 w 9143999"/>
              <a:gd name="connsiteY1825" fmla="*/ 2071680 h 3550024"/>
              <a:gd name="connsiteX1826" fmla="*/ 3187671 w 9143999"/>
              <a:gd name="connsiteY1826" fmla="*/ 2061304 h 3550024"/>
              <a:gd name="connsiteX1827" fmla="*/ 2892396 w 9143999"/>
              <a:gd name="connsiteY1827" fmla="*/ 2061304 h 3550024"/>
              <a:gd name="connsiteX1828" fmla="*/ 2926520 w 9143999"/>
              <a:gd name="connsiteY1828" fmla="*/ 2102060 h 3550024"/>
              <a:gd name="connsiteX1829" fmla="*/ 2856989 w 9143999"/>
              <a:gd name="connsiteY1829" fmla="*/ 2102060 h 3550024"/>
              <a:gd name="connsiteX1830" fmla="*/ 2866723 w 9143999"/>
              <a:gd name="connsiteY1830" fmla="*/ 2071680 h 3550024"/>
              <a:gd name="connsiteX1831" fmla="*/ 2892396 w 9143999"/>
              <a:gd name="connsiteY1831" fmla="*/ 2061304 h 3550024"/>
              <a:gd name="connsiteX1832" fmla="*/ 2729611 w 9143999"/>
              <a:gd name="connsiteY1832" fmla="*/ 2061304 h 3550024"/>
              <a:gd name="connsiteX1833" fmla="*/ 2756193 w 9143999"/>
              <a:gd name="connsiteY1833" fmla="*/ 2073178 h 3550024"/>
              <a:gd name="connsiteX1834" fmla="*/ 2765339 w 9143999"/>
              <a:gd name="connsiteY1834" fmla="*/ 2108692 h 3550024"/>
              <a:gd name="connsiteX1835" fmla="*/ 2755872 w 9143999"/>
              <a:gd name="connsiteY1835" fmla="*/ 2144687 h 3550024"/>
              <a:gd name="connsiteX1836" fmla="*/ 2728006 w 9143999"/>
              <a:gd name="connsiteY1836" fmla="*/ 2157043 h 3550024"/>
              <a:gd name="connsiteX1837" fmla="*/ 2700622 w 9143999"/>
              <a:gd name="connsiteY1837" fmla="*/ 2144955 h 3550024"/>
              <a:gd name="connsiteX1838" fmla="*/ 2691423 w 9143999"/>
              <a:gd name="connsiteY1838" fmla="*/ 2109548 h 3550024"/>
              <a:gd name="connsiteX1839" fmla="*/ 2729611 w 9143999"/>
              <a:gd name="connsiteY1839" fmla="*/ 2061304 h 3550024"/>
              <a:gd name="connsiteX1840" fmla="*/ 1558896 w 9143999"/>
              <a:gd name="connsiteY1840" fmla="*/ 2061304 h 3550024"/>
              <a:gd name="connsiteX1841" fmla="*/ 1593020 w 9143999"/>
              <a:gd name="connsiteY1841" fmla="*/ 2102060 h 3550024"/>
              <a:gd name="connsiteX1842" fmla="*/ 1523490 w 9143999"/>
              <a:gd name="connsiteY1842" fmla="*/ 2102060 h 3550024"/>
              <a:gd name="connsiteX1843" fmla="*/ 1533224 w 9143999"/>
              <a:gd name="connsiteY1843" fmla="*/ 2071680 h 3550024"/>
              <a:gd name="connsiteX1844" fmla="*/ 1558896 w 9143999"/>
              <a:gd name="connsiteY1844" fmla="*/ 2061304 h 3550024"/>
              <a:gd name="connsiteX1845" fmla="*/ 1244571 w 9143999"/>
              <a:gd name="connsiteY1845" fmla="*/ 2061304 h 3550024"/>
              <a:gd name="connsiteX1846" fmla="*/ 1278695 w 9143999"/>
              <a:gd name="connsiteY1846" fmla="*/ 2102060 h 3550024"/>
              <a:gd name="connsiteX1847" fmla="*/ 1209164 w 9143999"/>
              <a:gd name="connsiteY1847" fmla="*/ 2102060 h 3550024"/>
              <a:gd name="connsiteX1848" fmla="*/ 1218898 w 9143999"/>
              <a:gd name="connsiteY1848" fmla="*/ 2071680 h 3550024"/>
              <a:gd name="connsiteX1849" fmla="*/ 1244571 w 9143999"/>
              <a:gd name="connsiteY1849" fmla="*/ 2061304 h 3550024"/>
              <a:gd name="connsiteX1850" fmla="*/ 7370537 w 9143999"/>
              <a:gd name="connsiteY1850" fmla="*/ 2061197 h 3550024"/>
              <a:gd name="connsiteX1851" fmla="*/ 7397975 w 9143999"/>
              <a:gd name="connsiteY1851" fmla="*/ 2073338 h 3550024"/>
              <a:gd name="connsiteX1852" fmla="*/ 7407121 w 9143999"/>
              <a:gd name="connsiteY1852" fmla="*/ 2108692 h 3550024"/>
              <a:gd name="connsiteX1853" fmla="*/ 7397654 w 9143999"/>
              <a:gd name="connsiteY1853" fmla="*/ 2144474 h 3550024"/>
              <a:gd name="connsiteX1854" fmla="*/ 7368933 w 9143999"/>
              <a:gd name="connsiteY1854" fmla="*/ 2156936 h 3550024"/>
              <a:gd name="connsiteX1855" fmla="*/ 7342243 w 9143999"/>
              <a:gd name="connsiteY1855" fmla="*/ 2144741 h 3550024"/>
              <a:gd name="connsiteX1856" fmla="*/ 7333205 w 9143999"/>
              <a:gd name="connsiteY1856" fmla="*/ 2109548 h 3550024"/>
              <a:gd name="connsiteX1857" fmla="*/ 7342671 w 9143999"/>
              <a:gd name="connsiteY1857" fmla="*/ 2073606 h 3550024"/>
              <a:gd name="connsiteX1858" fmla="*/ 7370537 w 9143999"/>
              <a:gd name="connsiteY1858" fmla="*/ 2061197 h 3550024"/>
              <a:gd name="connsiteX1859" fmla="*/ 6056087 w 9143999"/>
              <a:gd name="connsiteY1859" fmla="*/ 2061197 h 3550024"/>
              <a:gd name="connsiteX1860" fmla="*/ 6083418 w 9143999"/>
              <a:gd name="connsiteY1860" fmla="*/ 2073231 h 3550024"/>
              <a:gd name="connsiteX1861" fmla="*/ 6092671 w 9143999"/>
              <a:gd name="connsiteY1861" fmla="*/ 2108692 h 3550024"/>
              <a:gd name="connsiteX1862" fmla="*/ 6082937 w 9143999"/>
              <a:gd name="connsiteY1862" fmla="*/ 2144474 h 3550024"/>
              <a:gd name="connsiteX1863" fmla="*/ 6054590 w 9143999"/>
              <a:gd name="connsiteY1863" fmla="*/ 2156936 h 3550024"/>
              <a:gd name="connsiteX1864" fmla="*/ 6028007 w 9143999"/>
              <a:gd name="connsiteY1864" fmla="*/ 2144794 h 3550024"/>
              <a:gd name="connsiteX1865" fmla="*/ 6018755 w 9143999"/>
              <a:gd name="connsiteY1865" fmla="*/ 2109548 h 3550024"/>
              <a:gd name="connsiteX1866" fmla="*/ 6028275 w 9143999"/>
              <a:gd name="connsiteY1866" fmla="*/ 2073606 h 3550024"/>
              <a:gd name="connsiteX1867" fmla="*/ 6056087 w 9143999"/>
              <a:gd name="connsiteY1867" fmla="*/ 2061197 h 3550024"/>
              <a:gd name="connsiteX1868" fmla="*/ 5770337 w 9143999"/>
              <a:gd name="connsiteY1868" fmla="*/ 2061197 h 3550024"/>
              <a:gd name="connsiteX1869" fmla="*/ 5797775 w 9143999"/>
              <a:gd name="connsiteY1869" fmla="*/ 2073338 h 3550024"/>
              <a:gd name="connsiteX1870" fmla="*/ 5806921 w 9143999"/>
              <a:gd name="connsiteY1870" fmla="*/ 2108692 h 3550024"/>
              <a:gd name="connsiteX1871" fmla="*/ 5797454 w 9143999"/>
              <a:gd name="connsiteY1871" fmla="*/ 2144474 h 3550024"/>
              <a:gd name="connsiteX1872" fmla="*/ 5768733 w 9143999"/>
              <a:gd name="connsiteY1872" fmla="*/ 2156936 h 3550024"/>
              <a:gd name="connsiteX1873" fmla="*/ 5742044 w 9143999"/>
              <a:gd name="connsiteY1873" fmla="*/ 2144741 h 3550024"/>
              <a:gd name="connsiteX1874" fmla="*/ 5733005 w 9143999"/>
              <a:gd name="connsiteY1874" fmla="*/ 2109548 h 3550024"/>
              <a:gd name="connsiteX1875" fmla="*/ 5742471 w 9143999"/>
              <a:gd name="connsiteY1875" fmla="*/ 2073606 h 3550024"/>
              <a:gd name="connsiteX1876" fmla="*/ 5770337 w 9143999"/>
              <a:gd name="connsiteY1876" fmla="*/ 2061197 h 3550024"/>
              <a:gd name="connsiteX1877" fmla="*/ 2312762 w 9143999"/>
              <a:gd name="connsiteY1877" fmla="*/ 2061197 h 3550024"/>
              <a:gd name="connsiteX1878" fmla="*/ 2340200 w 9143999"/>
              <a:gd name="connsiteY1878" fmla="*/ 2073338 h 3550024"/>
              <a:gd name="connsiteX1879" fmla="*/ 2349346 w 9143999"/>
              <a:gd name="connsiteY1879" fmla="*/ 2108692 h 3550024"/>
              <a:gd name="connsiteX1880" fmla="*/ 2339879 w 9143999"/>
              <a:gd name="connsiteY1880" fmla="*/ 2144474 h 3550024"/>
              <a:gd name="connsiteX1881" fmla="*/ 2311158 w 9143999"/>
              <a:gd name="connsiteY1881" fmla="*/ 2156936 h 3550024"/>
              <a:gd name="connsiteX1882" fmla="*/ 2284468 w 9143999"/>
              <a:gd name="connsiteY1882" fmla="*/ 2144741 h 3550024"/>
              <a:gd name="connsiteX1883" fmla="*/ 2275429 w 9143999"/>
              <a:gd name="connsiteY1883" fmla="*/ 2109548 h 3550024"/>
              <a:gd name="connsiteX1884" fmla="*/ 2284897 w 9143999"/>
              <a:gd name="connsiteY1884" fmla="*/ 2073606 h 3550024"/>
              <a:gd name="connsiteX1885" fmla="*/ 2312762 w 9143999"/>
              <a:gd name="connsiteY1885" fmla="*/ 2061197 h 3550024"/>
              <a:gd name="connsiteX1886" fmla="*/ 1807937 w 9143999"/>
              <a:gd name="connsiteY1886" fmla="*/ 2061197 h 3550024"/>
              <a:gd name="connsiteX1887" fmla="*/ 1835268 w 9143999"/>
              <a:gd name="connsiteY1887" fmla="*/ 2073231 h 3550024"/>
              <a:gd name="connsiteX1888" fmla="*/ 1844521 w 9143999"/>
              <a:gd name="connsiteY1888" fmla="*/ 2108692 h 3550024"/>
              <a:gd name="connsiteX1889" fmla="*/ 1834787 w 9143999"/>
              <a:gd name="connsiteY1889" fmla="*/ 2144474 h 3550024"/>
              <a:gd name="connsiteX1890" fmla="*/ 1806439 w 9143999"/>
              <a:gd name="connsiteY1890" fmla="*/ 2156936 h 3550024"/>
              <a:gd name="connsiteX1891" fmla="*/ 1779858 w 9143999"/>
              <a:gd name="connsiteY1891" fmla="*/ 2144794 h 3550024"/>
              <a:gd name="connsiteX1892" fmla="*/ 1770604 w 9143999"/>
              <a:gd name="connsiteY1892" fmla="*/ 2109548 h 3550024"/>
              <a:gd name="connsiteX1893" fmla="*/ 1780125 w 9143999"/>
              <a:gd name="connsiteY1893" fmla="*/ 2073606 h 3550024"/>
              <a:gd name="connsiteX1894" fmla="*/ 1807937 w 9143999"/>
              <a:gd name="connsiteY1894" fmla="*/ 2061197 h 3550024"/>
              <a:gd name="connsiteX1895" fmla="*/ 6284073 w 9143999"/>
              <a:gd name="connsiteY1895" fmla="*/ 2054779 h 3550024"/>
              <a:gd name="connsiteX1896" fmla="*/ 6327075 w 9143999"/>
              <a:gd name="connsiteY1896" fmla="*/ 2163782 h 3550024"/>
              <a:gd name="connsiteX1897" fmla="*/ 6324722 w 9143999"/>
              <a:gd name="connsiteY1897" fmla="*/ 2169558 h 3550024"/>
              <a:gd name="connsiteX1898" fmla="*/ 6315255 w 9143999"/>
              <a:gd name="connsiteY1898" fmla="*/ 2185871 h 3550024"/>
              <a:gd name="connsiteX1899" fmla="*/ 6306751 w 9143999"/>
              <a:gd name="connsiteY1899" fmla="*/ 2193145 h 3550024"/>
              <a:gd name="connsiteX1900" fmla="*/ 6296054 w 9143999"/>
              <a:gd name="connsiteY1900" fmla="*/ 2196194 h 3550024"/>
              <a:gd name="connsiteX1901" fmla="*/ 6288031 w 9143999"/>
              <a:gd name="connsiteY1901" fmla="*/ 2195552 h 3550024"/>
              <a:gd name="connsiteX1902" fmla="*/ 6288031 w 9143999"/>
              <a:gd name="connsiteY1902" fmla="*/ 2204965 h 3550024"/>
              <a:gd name="connsiteX1903" fmla="*/ 6296589 w 9143999"/>
              <a:gd name="connsiteY1903" fmla="*/ 2205714 h 3550024"/>
              <a:gd name="connsiteX1904" fmla="*/ 6317341 w 9143999"/>
              <a:gd name="connsiteY1904" fmla="*/ 2198975 h 3550024"/>
              <a:gd name="connsiteX1905" fmla="*/ 6334349 w 9143999"/>
              <a:gd name="connsiteY1905" fmla="*/ 2172339 h 3550024"/>
              <a:gd name="connsiteX1906" fmla="*/ 6381523 w 9143999"/>
              <a:gd name="connsiteY1906" fmla="*/ 2054779 h 3550024"/>
              <a:gd name="connsiteX1907" fmla="*/ 6370719 w 9143999"/>
              <a:gd name="connsiteY1907" fmla="*/ 2054779 h 3550024"/>
              <a:gd name="connsiteX1908" fmla="*/ 6344084 w 9143999"/>
              <a:gd name="connsiteY1908" fmla="*/ 2123133 h 3550024"/>
              <a:gd name="connsiteX1909" fmla="*/ 6335954 w 9143999"/>
              <a:gd name="connsiteY1909" fmla="*/ 2144420 h 3550024"/>
              <a:gd name="connsiteX1910" fmla="*/ 6332531 w 9143999"/>
              <a:gd name="connsiteY1910" fmla="*/ 2154047 h 3550024"/>
              <a:gd name="connsiteX1911" fmla="*/ 6321406 w 9143999"/>
              <a:gd name="connsiteY1911" fmla="*/ 2123026 h 3550024"/>
              <a:gd name="connsiteX1912" fmla="*/ 6294984 w 9143999"/>
              <a:gd name="connsiteY1912" fmla="*/ 2054779 h 3550024"/>
              <a:gd name="connsiteX1913" fmla="*/ 5852978 w 9143999"/>
              <a:gd name="connsiteY1913" fmla="*/ 2054779 h 3550024"/>
              <a:gd name="connsiteX1914" fmla="*/ 5852978 w 9143999"/>
              <a:gd name="connsiteY1914" fmla="*/ 2163461 h 3550024"/>
              <a:gd name="connsiteX1915" fmla="*/ 5863140 w 9143999"/>
              <a:gd name="connsiteY1915" fmla="*/ 2163461 h 3550024"/>
              <a:gd name="connsiteX1916" fmla="*/ 5863140 w 9143999"/>
              <a:gd name="connsiteY1916" fmla="*/ 2054779 h 3550024"/>
              <a:gd name="connsiteX1917" fmla="*/ 5499805 w 9143999"/>
              <a:gd name="connsiteY1917" fmla="*/ 2054779 h 3550024"/>
              <a:gd name="connsiteX1918" fmla="*/ 5499805 w 9143999"/>
              <a:gd name="connsiteY1918" fmla="*/ 2121742 h 3550024"/>
              <a:gd name="connsiteX1919" fmla="*/ 5508951 w 9143999"/>
              <a:gd name="connsiteY1919" fmla="*/ 2154743 h 3550024"/>
              <a:gd name="connsiteX1920" fmla="*/ 5536923 w 9143999"/>
              <a:gd name="connsiteY1920" fmla="*/ 2165493 h 3550024"/>
              <a:gd name="connsiteX1921" fmla="*/ 5559387 w 9143999"/>
              <a:gd name="connsiteY1921" fmla="*/ 2159182 h 3550024"/>
              <a:gd name="connsiteX1922" fmla="*/ 5573293 w 9143999"/>
              <a:gd name="connsiteY1922" fmla="*/ 2141853 h 3550024"/>
              <a:gd name="connsiteX1923" fmla="*/ 5573721 w 9143999"/>
              <a:gd name="connsiteY1923" fmla="*/ 2141853 h 3550024"/>
              <a:gd name="connsiteX1924" fmla="*/ 5575219 w 9143999"/>
              <a:gd name="connsiteY1924" fmla="*/ 2163461 h 3550024"/>
              <a:gd name="connsiteX1925" fmla="*/ 5583883 w 9143999"/>
              <a:gd name="connsiteY1925" fmla="*/ 2163461 h 3550024"/>
              <a:gd name="connsiteX1926" fmla="*/ 5583402 w 9143999"/>
              <a:gd name="connsiteY1926" fmla="*/ 2151427 h 3550024"/>
              <a:gd name="connsiteX1927" fmla="*/ 5583135 w 9143999"/>
              <a:gd name="connsiteY1927" fmla="*/ 2139392 h 3550024"/>
              <a:gd name="connsiteX1928" fmla="*/ 5583135 w 9143999"/>
              <a:gd name="connsiteY1928" fmla="*/ 2054779 h 3550024"/>
              <a:gd name="connsiteX1929" fmla="*/ 5572865 w 9143999"/>
              <a:gd name="connsiteY1929" fmla="*/ 2054779 h 3550024"/>
              <a:gd name="connsiteX1930" fmla="*/ 5572865 w 9143999"/>
              <a:gd name="connsiteY1930" fmla="*/ 2113827 h 3550024"/>
              <a:gd name="connsiteX1931" fmla="*/ 5563452 w 9143999"/>
              <a:gd name="connsiteY1931" fmla="*/ 2145169 h 3550024"/>
              <a:gd name="connsiteX1932" fmla="*/ 5538100 w 9143999"/>
              <a:gd name="connsiteY1932" fmla="*/ 2156829 h 3550024"/>
              <a:gd name="connsiteX1933" fmla="*/ 5516546 w 9143999"/>
              <a:gd name="connsiteY1933" fmla="*/ 2147576 h 3550024"/>
              <a:gd name="connsiteX1934" fmla="*/ 5509860 w 9143999"/>
              <a:gd name="connsiteY1934" fmla="*/ 2120138 h 3550024"/>
              <a:gd name="connsiteX1935" fmla="*/ 5509860 w 9143999"/>
              <a:gd name="connsiteY1935" fmla="*/ 2054779 h 3550024"/>
              <a:gd name="connsiteX1936" fmla="*/ 5090979 w 9143999"/>
              <a:gd name="connsiteY1936" fmla="*/ 2054779 h 3550024"/>
              <a:gd name="connsiteX1937" fmla="*/ 5090979 w 9143999"/>
              <a:gd name="connsiteY1937" fmla="*/ 2163461 h 3550024"/>
              <a:gd name="connsiteX1938" fmla="*/ 5101141 w 9143999"/>
              <a:gd name="connsiteY1938" fmla="*/ 2163461 h 3550024"/>
              <a:gd name="connsiteX1939" fmla="*/ 5101141 w 9143999"/>
              <a:gd name="connsiteY1939" fmla="*/ 2054779 h 3550024"/>
              <a:gd name="connsiteX1940" fmla="*/ 3614603 w 9143999"/>
              <a:gd name="connsiteY1940" fmla="*/ 2054779 h 3550024"/>
              <a:gd name="connsiteX1941" fmla="*/ 3614603 w 9143999"/>
              <a:gd name="connsiteY1941" fmla="*/ 2163461 h 3550024"/>
              <a:gd name="connsiteX1942" fmla="*/ 3624766 w 9143999"/>
              <a:gd name="connsiteY1942" fmla="*/ 2163461 h 3550024"/>
              <a:gd name="connsiteX1943" fmla="*/ 3624766 w 9143999"/>
              <a:gd name="connsiteY1943" fmla="*/ 2054779 h 3550024"/>
              <a:gd name="connsiteX1944" fmla="*/ 1719129 w 9143999"/>
              <a:gd name="connsiteY1944" fmla="*/ 2054779 h 3550024"/>
              <a:gd name="connsiteX1945" fmla="*/ 1719129 w 9143999"/>
              <a:gd name="connsiteY1945" fmla="*/ 2163461 h 3550024"/>
              <a:gd name="connsiteX1946" fmla="*/ 1729291 w 9143999"/>
              <a:gd name="connsiteY1946" fmla="*/ 2163461 h 3550024"/>
              <a:gd name="connsiteX1947" fmla="*/ 1729291 w 9143999"/>
              <a:gd name="connsiteY1947" fmla="*/ 2054779 h 3550024"/>
              <a:gd name="connsiteX1948" fmla="*/ 7661315 w 9143999"/>
              <a:gd name="connsiteY1948" fmla="*/ 2052747 h 3550024"/>
              <a:gd name="connsiteX1949" fmla="*/ 7638851 w 9143999"/>
              <a:gd name="connsiteY1949" fmla="*/ 2059058 h 3550024"/>
              <a:gd name="connsiteX1950" fmla="*/ 7624945 w 9143999"/>
              <a:gd name="connsiteY1950" fmla="*/ 2076387 h 3550024"/>
              <a:gd name="connsiteX1951" fmla="*/ 7624517 w 9143999"/>
              <a:gd name="connsiteY1951" fmla="*/ 2076387 h 3550024"/>
              <a:gd name="connsiteX1952" fmla="*/ 7623019 w 9143999"/>
              <a:gd name="connsiteY1952" fmla="*/ 2054779 h 3550024"/>
              <a:gd name="connsiteX1953" fmla="*/ 7614355 w 9143999"/>
              <a:gd name="connsiteY1953" fmla="*/ 2054779 h 3550024"/>
              <a:gd name="connsiteX1954" fmla="*/ 7614889 w 9143999"/>
              <a:gd name="connsiteY1954" fmla="*/ 2066813 h 3550024"/>
              <a:gd name="connsiteX1955" fmla="*/ 7615103 w 9143999"/>
              <a:gd name="connsiteY1955" fmla="*/ 2078847 h 3550024"/>
              <a:gd name="connsiteX1956" fmla="*/ 7615103 w 9143999"/>
              <a:gd name="connsiteY1956" fmla="*/ 2163461 h 3550024"/>
              <a:gd name="connsiteX1957" fmla="*/ 7625373 w 9143999"/>
              <a:gd name="connsiteY1957" fmla="*/ 2163461 h 3550024"/>
              <a:gd name="connsiteX1958" fmla="*/ 7625373 w 9143999"/>
              <a:gd name="connsiteY1958" fmla="*/ 2104413 h 3550024"/>
              <a:gd name="connsiteX1959" fmla="*/ 7634786 w 9143999"/>
              <a:gd name="connsiteY1959" fmla="*/ 2073071 h 3550024"/>
              <a:gd name="connsiteX1960" fmla="*/ 7660138 w 9143999"/>
              <a:gd name="connsiteY1960" fmla="*/ 2061411 h 3550024"/>
              <a:gd name="connsiteX1961" fmla="*/ 7681693 w 9143999"/>
              <a:gd name="connsiteY1961" fmla="*/ 2070718 h 3550024"/>
              <a:gd name="connsiteX1962" fmla="*/ 7688378 w 9143999"/>
              <a:gd name="connsiteY1962" fmla="*/ 2098102 h 3550024"/>
              <a:gd name="connsiteX1963" fmla="*/ 7688378 w 9143999"/>
              <a:gd name="connsiteY1963" fmla="*/ 2163461 h 3550024"/>
              <a:gd name="connsiteX1964" fmla="*/ 7698433 w 9143999"/>
              <a:gd name="connsiteY1964" fmla="*/ 2163461 h 3550024"/>
              <a:gd name="connsiteX1965" fmla="*/ 7698433 w 9143999"/>
              <a:gd name="connsiteY1965" fmla="*/ 2096497 h 3550024"/>
              <a:gd name="connsiteX1966" fmla="*/ 7689287 w 9143999"/>
              <a:gd name="connsiteY1966" fmla="*/ 2063497 h 3550024"/>
              <a:gd name="connsiteX1967" fmla="*/ 7661315 w 9143999"/>
              <a:gd name="connsiteY1967" fmla="*/ 2052747 h 3550024"/>
              <a:gd name="connsiteX1968" fmla="*/ 7061779 w 9143999"/>
              <a:gd name="connsiteY1968" fmla="*/ 2052747 h 3550024"/>
              <a:gd name="connsiteX1969" fmla="*/ 7036053 w 9143999"/>
              <a:gd name="connsiteY1969" fmla="*/ 2058576 h 3550024"/>
              <a:gd name="connsiteX1970" fmla="*/ 7022735 w 9143999"/>
              <a:gd name="connsiteY1970" fmla="*/ 2078312 h 3550024"/>
              <a:gd name="connsiteX1971" fmla="*/ 7032255 w 9143999"/>
              <a:gd name="connsiteY1971" fmla="*/ 2080345 h 3550024"/>
              <a:gd name="connsiteX1972" fmla="*/ 7041508 w 9143999"/>
              <a:gd name="connsiteY1972" fmla="*/ 2065743 h 3550024"/>
              <a:gd name="connsiteX1973" fmla="*/ 7061672 w 9143999"/>
              <a:gd name="connsiteY1973" fmla="*/ 2061411 h 3550024"/>
              <a:gd name="connsiteX1974" fmla="*/ 7081461 w 9143999"/>
              <a:gd name="connsiteY1974" fmla="*/ 2069060 h 3550024"/>
              <a:gd name="connsiteX1975" fmla="*/ 7088629 w 9143999"/>
              <a:gd name="connsiteY1975" fmla="*/ 2093181 h 3550024"/>
              <a:gd name="connsiteX1976" fmla="*/ 7088629 w 9143999"/>
              <a:gd name="connsiteY1976" fmla="*/ 2100027 h 3550024"/>
              <a:gd name="connsiteX1977" fmla="*/ 7068839 w 9143999"/>
              <a:gd name="connsiteY1977" fmla="*/ 2100669 h 3550024"/>
              <a:gd name="connsiteX1978" fmla="*/ 7029367 w 9143999"/>
              <a:gd name="connsiteY1978" fmla="*/ 2109762 h 3550024"/>
              <a:gd name="connsiteX1979" fmla="*/ 7016851 w 9143999"/>
              <a:gd name="connsiteY1979" fmla="*/ 2134900 h 3550024"/>
              <a:gd name="connsiteX1980" fmla="*/ 7026158 w 9143999"/>
              <a:gd name="connsiteY1980" fmla="*/ 2157470 h 3550024"/>
              <a:gd name="connsiteX1981" fmla="*/ 7051937 w 9143999"/>
              <a:gd name="connsiteY1981" fmla="*/ 2165600 h 3550024"/>
              <a:gd name="connsiteX1982" fmla="*/ 7072529 w 9143999"/>
              <a:gd name="connsiteY1982" fmla="*/ 2160305 h 3550024"/>
              <a:gd name="connsiteX1983" fmla="*/ 7088201 w 9143999"/>
              <a:gd name="connsiteY1983" fmla="*/ 2142709 h 3550024"/>
              <a:gd name="connsiteX1984" fmla="*/ 7088735 w 9143999"/>
              <a:gd name="connsiteY1984" fmla="*/ 2142709 h 3550024"/>
              <a:gd name="connsiteX1985" fmla="*/ 7089485 w 9143999"/>
              <a:gd name="connsiteY1985" fmla="*/ 2163461 h 3550024"/>
              <a:gd name="connsiteX1986" fmla="*/ 7098897 w 9143999"/>
              <a:gd name="connsiteY1986" fmla="*/ 2163461 h 3550024"/>
              <a:gd name="connsiteX1987" fmla="*/ 7098897 w 9143999"/>
              <a:gd name="connsiteY1987" fmla="*/ 2093074 h 3550024"/>
              <a:gd name="connsiteX1988" fmla="*/ 7089698 w 9143999"/>
              <a:gd name="connsiteY1988" fmla="*/ 2062534 h 3550024"/>
              <a:gd name="connsiteX1989" fmla="*/ 7061779 w 9143999"/>
              <a:gd name="connsiteY1989" fmla="*/ 2052747 h 3550024"/>
              <a:gd name="connsiteX1990" fmla="*/ 6706675 w 9143999"/>
              <a:gd name="connsiteY1990" fmla="*/ 2052747 h 3550024"/>
              <a:gd name="connsiteX1991" fmla="*/ 6685495 w 9143999"/>
              <a:gd name="connsiteY1991" fmla="*/ 2059058 h 3550024"/>
              <a:gd name="connsiteX1992" fmla="*/ 6672445 w 9143999"/>
              <a:gd name="connsiteY1992" fmla="*/ 2076387 h 3550024"/>
              <a:gd name="connsiteX1993" fmla="*/ 6672017 w 9143999"/>
              <a:gd name="connsiteY1993" fmla="*/ 2076387 h 3550024"/>
              <a:gd name="connsiteX1994" fmla="*/ 6670519 w 9143999"/>
              <a:gd name="connsiteY1994" fmla="*/ 2054779 h 3550024"/>
              <a:gd name="connsiteX1995" fmla="*/ 6661855 w 9143999"/>
              <a:gd name="connsiteY1995" fmla="*/ 2054779 h 3550024"/>
              <a:gd name="connsiteX1996" fmla="*/ 6662604 w 9143999"/>
              <a:gd name="connsiteY1996" fmla="*/ 2078847 h 3550024"/>
              <a:gd name="connsiteX1997" fmla="*/ 6662604 w 9143999"/>
              <a:gd name="connsiteY1997" fmla="*/ 2163461 h 3550024"/>
              <a:gd name="connsiteX1998" fmla="*/ 6672873 w 9143999"/>
              <a:gd name="connsiteY1998" fmla="*/ 2163461 h 3550024"/>
              <a:gd name="connsiteX1999" fmla="*/ 6672873 w 9143999"/>
              <a:gd name="connsiteY1999" fmla="*/ 2101097 h 3550024"/>
              <a:gd name="connsiteX2000" fmla="*/ 6677098 w 9143999"/>
              <a:gd name="connsiteY2000" fmla="*/ 2080826 h 3550024"/>
              <a:gd name="connsiteX2001" fmla="*/ 6688704 w 9143999"/>
              <a:gd name="connsiteY2001" fmla="*/ 2066546 h 3550024"/>
              <a:gd name="connsiteX2002" fmla="*/ 6704964 w 9143999"/>
              <a:gd name="connsiteY2002" fmla="*/ 2061411 h 3550024"/>
              <a:gd name="connsiteX2003" fmla="*/ 6724593 w 9143999"/>
              <a:gd name="connsiteY2003" fmla="*/ 2070129 h 3550024"/>
              <a:gd name="connsiteX2004" fmla="*/ 6730744 w 9143999"/>
              <a:gd name="connsiteY2004" fmla="*/ 2098102 h 3550024"/>
              <a:gd name="connsiteX2005" fmla="*/ 6730744 w 9143999"/>
              <a:gd name="connsiteY2005" fmla="*/ 2163461 h 3550024"/>
              <a:gd name="connsiteX2006" fmla="*/ 6740799 w 9143999"/>
              <a:gd name="connsiteY2006" fmla="*/ 2163461 h 3550024"/>
              <a:gd name="connsiteX2007" fmla="*/ 6740799 w 9143999"/>
              <a:gd name="connsiteY2007" fmla="*/ 2098637 h 3550024"/>
              <a:gd name="connsiteX2008" fmla="*/ 6744703 w 9143999"/>
              <a:gd name="connsiteY2008" fmla="*/ 2079917 h 3550024"/>
              <a:gd name="connsiteX2009" fmla="*/ 6755721 w 9143999"/>
              <a:gd name="connsiteY2009" fmla="*/ 2066332 h 3550024"/>
              <a:gd name="connsiteX2010" fmla="*/ 6772248 w 9143999"/>
              <a:gd name="connsiteY2010" fmla="*/ 2061304 h 3550024"/>
              <a:gd name="connsiteX2011" fmla="*/ 6792572 w 9143999"/>
              <a:gd name="connsiteY2011" fmla="*/ 2069808 h 3550024"/>
              <a:gd name="connsiteX2012" fmla="*/ 6798670 w 9143999"/>
              <a:gd name="connsiteY2012" fmla="*/ 2098102 h 3550024"/>
              <a:gd name="connsiteX2013" fmla="*/ 6798670 w 9143999"/>
              <a:gd name="connsiteY2013" fmla="*/ 2163461 h 3550024"/>
              <a:gd name="connsiteX2014" fmla="*/ 6808832 w 9143999"/>
              <a:gd name="connsiteY2014" fmla="*/ 2163461 h 3550024"/>
              <a:gd name="connsiteX2015" fmla="*/ 6808832 w 9143999"/>
              <a:gd name="connsiteY2015" fmla="*/ 2096497 h 3550024"/>
              <a:gd name="connsiteX2016" fmla="*/ 6800381 w 9143999"/>
              <a:gd name="connsiteY2016" fmla="*/ 2063069 h 3550024"/>
              <a:gd name="connsiteX2017" fmla="*/ 6774174 w 9143999"/>
              <a:gd name="connsiteY2017" fmla="*/ 2052747 h 3550024"/>
              <a:gd name="connsiteX2018" fmla="*/ 6751870 w 9143999"/>
              <a:gd name="connsiteY2018" fmla="*/ 2059807 h 3550024"/>
              <a:gd name="connsiteX2019" fmla="*/ 6738659 w 9143999"/>
              <a:gd name="connsiteY2019" fmla="*/ 2079275 h 3550024"/>
              <a:gd name="connsiteX2020" fmla="*/ 6738232 w 9143999"/>
              <a:gd name="connsiteY2020" fmla="*/ 2079275 h 3550024"/>
              <a:gd name="connsiteX2021" fmla="*/ 6728337 w 9143999"/>
              <a:gd name="connsiteY2021" fmla="*/ 2059700 h 3550024"/>
              <a:gd name="connsiteX2022" fmla="*/ 6706675 w 9143999"/>
              <a:gd name="connsiteY2022" fmla="*/ 2052747 h 3550024"/>
              <a:gd name="connsiteX2023" fmla="*/ 5946815 w 9143999"/>
              <a:gd name="connsiteY2023" fmla="*/ 2052747 h 3550024"/>
              <a:gd name="connsiteX2024" fmla="*/ 5924351 w 9143999"/>
              <a:gd name="connsiteY2024" fmla="*/ 2059058 h 3550024"/>
              <a:gd name="connsiteX2025" fmla="*/ 5910445 w 9143999"/>
              <a:gd name="connsiteY2025" fmla="*/ 2076387 h 3550024"/>
              <a:gd name="connsiteX2026" fmla="*/ 5910017 w 9143999"/>
              <a:gd name="connsiteY2026" fmla="*/ 2076387 h 3550024"/>
              <a:gd name="connsiteX2027" fmla="*/ 5908519 w 9143999"/>
              <a:gd name="connsiteY2027" fmla="*/ 2054779 h 3550024"/>
              <a:gd name="connsiteX2028" fmla="*/ 5899855 w 9143999"/>
              <a:gd name="connsiteY2028" fmla="*/ 2054779 h 3550024"/>
              <a:gd name="connsiteX2029" fmla="*/ 5900390 w 9143999"/>
              <a:gd name="connsiteY2029" fmla="*/ 2066813 h 3550024"/>
              <a:gd name="connsiteX2030" fmla="*/ 5900604 w 9143999"/>
              <a:gd name="connsiteY2030" fmla="*/ 2078847 h 3550024"/>
              <a:gd name="connsiteX2031" fmla="*/ 5900604 w 9143999"/>
              <a:gd name="connsiteY2031" fmla="*/ 2163461 h 3550024"/>
              <a:gd name="connsiteX2032" fmla="*/ 5910873 w 9143999"/>
              <a:gd name="connsiteY2032" fmla="*/ 2163461 h 3550024"/>
              <a:gd name="connsiteX2033" fmla="*/ 5910873 w 9143999"/>
              <a:gd name="connsiteY2033" fmla="*/ 2104413 h 3550024"/>
              <a:gd name="connsiteX2034" fmla="*/ 5920286 w 9143999"/>
              <a:gd name="connsiteY2034" fmla="*/ 2073071 h 3550024"/>
              <a:gd name="connsiteX2035" fmla="*/ 5945638 w 9143999"/>
              <a:gd name="connsiteY2035" fmla="*/ 2061411 h 3550024"/>
              <a:gd name="connsiteX2036" fmla="*/ 5967193 w 9143999"/>
              <a:gd name="connsiteY2036" fmla="*/ 2070718 h 3550024"/>
              <a:gd name="connsiteX2037" fmla="*/ 5973878 w 9143999"/>
              <a:gd name="connsiteY2037" fmla="*/ 2098102 h 3550024"/>
              <a:gd name="connsiteX2038" fmla="*/ 5973878 w 9143999"/>
              <a:gd name="connsiteY2038" fmla="*/ 2163461 h 3550024"/>
              <a:gd name="connsiteX2039" fmla="*/ 5983933 w 9143999"/>
              <a:gd name="connsiteY2039" fmla="*/ 2163461 h 3550024"/>
              <a:gd name="connsiteX2040" fmla="*/ 5983933 w 9143999"/>
              <a:gd name="connsiteY2040" fmla="*/ 2096497 h 3550024"/>
              <a:gd name="connsiteX2041" fmla="*/ 5974787 w 9143999"/>
              <a:gd name="connsiteY2041" fmla="*/ 2063497 h 3550024"/>
              <a:gd name="connsiteX2042" fmla="*/ 5946815 w 9143999"/>
              <a:gd name="connsiteY2042" fmla="*/ 2052747 h 3550024"/>
              <a:gd name="connsiteX2043" fmla="*/ 5661065 w 9143999"/>
              <a:gd name="connsiteY2043" fmla="*/ 2052747 h 3550024"/>
              <a:gd name="connsiteX2044" fmla="*/ 5638601 w 9143999"/>
              <a:gd name="connsiteY2044" fmla="*/ 2059058 h 3550024"/>
              <a:gd name="connsiteX2045" fmla="*/ 5624695 w 9143999"/>
              <a:gd name="connsiteY2045" fmla="*/ 2076387 h 3550024"/>
              <a:gd name="connsiteX2046" fmla="*/ 5624267 w 9143999"/>
              <a:gd name="connsiteY2046" fmla="*/ 2076387 h 3550024"/>
              <a:gd name="connsiteX2047" fmla="*/ 5622769 w 9143999"/>
              <a:gd name="connsiteY2047" fmla="*/ 2054779 h 3550024"/>
              <a:gd name="connsiteX2048" fmla="*/ 5614105 w 9143999"/>
              <a:gd name="connsiteY2048" fmla="*/ 2054779 h 3550024"/>
              <a:gd name="connsiteX2049" fmla="*/ 5614640 w 9143999"/>
              <a:gd name="connsiteY2049" fmla="*/ 2066813 h 3550024"/>
              <a:gd name="connsiteX2050" fmla="*/ 5614854 w 9143999"/>
              <a:gd name="connsiteY2050" fmla="*/ 2078847 h 3550024"/>
              <a:gd name="connsiteX2051" fmla="*/ 5614854 w 9143999"/>
              <a:gd name="connsiteY2051" fmla="*/ 2163461 h 3550024"/>
              <a:gd name="connsiteX2052" fmla="*/ 5625123 w 9143999"/>
              <a:gd name="connsiteY2052" fmla="*/ 2163461 h 3550024"/>
              <a:gd name="connsiteX2053" fmla="*/ 5625123 w 9143999"/>
              <a:gd name="connsiteY2053" fmla="*/ 2104413 h 3550024"/>
              <a:gd name="connsiteX2054" fmla="*/ 5634536 w 9143999"/>
              <a:gd name="connsiteY2054" fmla="*/ 2073071 h 3550024"/>
              <a:gd name="connsiteX2055" fmla="*/ 5659888 w 9143999"/>
              <a:gd name="connsiteY2055" fmla="*/ 2061411 h 3550024"/>
              <a:gd name="connsiteX2056" fmla="*/ 5681443 w 9143999"/>
              <a:gd name="connsiteY2056" fmla="*/ 2070718 h 3550024"/>
              <a:gd name="connsiteX2057" fmla="*/ 5688128 w 9143999"/>
              <a:gd name="connsiteY2057" fmla="*/ 2098102 h 3550024"/>
              <a:gd name="connsiteX2058" fmla="*/ 5688128 w 9143999"/>
              <a:gd name="connsiteY2058" fmla="*/ 2163461 h 3550024"/>
              <a:gd name="connsiteX2059" fmla="*/ 5698183 w 9143999"/>
              <a:gd name="connsiteY2059" fmla="*/ 2163461 h 3550024"/>
              <a:gd name="connsiteX2060" fmla="*/ 5698183 w 9143999"/>
              <a:gd name="connsiteY2060" fmla="*/ 2096497 h 3550024"/>
              <a:gd name="connsiteX2061" fmla="*/ 5689037 w 9143999"/>
              <a:gd name="connsiteY2061" fmla="*/ 2063497 h 3550024"/>
              <a:gd name="connsiteX2062" fmla="*/ 5661065 w 9143999"/>
              <a:gd name="connsiteY2062" fmla="*/ 2052747 h 3550024"/>
              <a:gd name="connsiteX2063" fmla="*/ 5057353 w 9143999"/>
              <a:gd name="connsiteY2063" fmla="*/ 2052747 h 3550024"/>
              <a:gd name="connsiteX2064" fmla="*/ 5037938 w 9143999"/>
              <a:gd name="connsiteY2064" fmla="*/ 2059058 h 3550024"/>
              <a:gd name="connsiteX2065" fmla="*/ 5025904 w 9143999"/>
              <a:gd name="connsiteY2065" fmla="*/ 2079489 h 3550024"/>
              <a:gd name="connsiteX2066" fmla="*/ 5025476 w 9143999"/>
              <a:gd name="connsiteY2066" fmla="*/ 2079489 h 3550024"/>
              <a:gd name="connsiteX2067" fmla="*/ 5024085 w 9143999"/>
              <a:gd name="connsiteY2067" fmla="*/ 2054779 h 3550024"/>
              <a:gd name="connsiteX2068" fmla="*/ 5014672 w 9143999"/>
              <a:gd name="connsiteY2068" fmla="*/ 2054779 h 3550024"/>
              <a:gd name="connsiteX2069" fmla="*/ 5015527 w 9143999"/>
              <a:gd name="connsiteY2069" fmla="*/ 2066974 h 3550024"/>
              <a:gd name="connsiteX2070" fmla="*/ 5016062 w 9143999"/>
              <a:gd name="connsiteY2070" fmla="*/ 2081629 h 3550024"/>
              <a:gd name="connsiteX2071" fmla="*/ 5016062 w 9143999"/>
              <a:gd name="connsiteY2071" fmla="*/ 2163461 h 3550024"/>
              <a:gd name="connsiteX2072" fmla="*/ 5026331 w 9143999"/>
              <a:gd name="connsiteY2072" fmla="*/ 2163461 h 3550024"/>
              <a:gd name="connsiteX2073" fmla="*/ 5026331 w 9143999"/>
              <a:gd name="connsiteY2073" fmla="*/ 2107194 h 3550024"/>
              <a:gd name="connsiteX2074" fmla="*/ 5034301 w 9143999"/>
              <a:gd name="connsiteY2074" fmla="*/ 2074194 h 3550024"/>
              <a:gd name="connsiteX2075" fmla="*/ 5056176 w 9143999"/>
              <a:gd name="connsiteY2075" fmla="*/ 2062160 h 3550024"/>
              <a:gd name="connsiteX2076" fmla="*/ 5065910 w 9143999"/>
              <a:gd name="connsiteY2076" fmla="*/ 2063123 h 3550024"/>
              <a:gd name="connsiteX2077" fmla="*/ 5065910 w 9143999"/>
              <a:gd name="connsiteY2077" fmla="*/ 2053495 h 3550024"/>
              <a:gd name="connsiteX2078" fmla="*/ 5057353 w 9143999"/>
              <a:gd name="connsiteY2078" fmla="*/ 2052747 h 3550024"/>
              <a:gd name="connsiteX2079" fmla="*/ 4384714 w 9143999"/>
              <a:gd name="connsiteY2079" fmla="*/ 2052747 h 3550024"/>
              <a:gd name="connsiteX2080" fmla="*/ 4362251 w 9143999"/>
              <a:gd name="connsiteY2080" fmla="*/ 2059058 h 3550024"/>
              <a:gd name="connsiteX2081" fmla="*/ 4348345 w 9143999"/>
              <a:gd name="connsiteY2081" fmla="*/ 2076387 h 3550024"/>
              <a:gd name="connsiteX2082" fmla="*/ 4347917 w 9143999"/>
              <a:gd name="connsiteY2082" fmla="*/ 2076387 h 3550024"/>
              <a:gd name="connsiteX2083" fmla="*/ 4346419 w 9143999"/>
              <a:gd name="connsiteY2083" fmla="*/ 2054779 h 3550024"/>
              <a:gd name="connsiteX2084" fmla="*/ 4337755 w 9143999"/>
              <a:gd name="connsiteY2084" fmla="*/ 2054779 h 3550024"/>
              <a:gd name="connsiteX2085" fmla="*/ 4338289 w 9143999"/>
              <a:gd name="connsiteY2085" fmla="*/ 2066813 h 3550024"/>
              <a:gd name="connsiteX2086" fmla="*/ 4338503 w 9143999"/>
              <a:gd name="connsiteY2086" fmla="*/ 2078847 h 3550024"/>
              <a:gd name="connsiteX2087" fmla="*/ 4338503 w 9143999"/>
              <a:gd name="connsiteY2087" fmla="*/ 2163461 h 3550024"/>
              <a:gd name="connsiteX2088" fmla="*/ 4348772 w 9143999"/>
              <a:gd name="connsiteY2088" fmla="*/ 2163461 h 3550024"/>
              <a:gd name="connsiteX2089" fmla="*/ 4348772 w 9143999"/>
              <a:gd name="connsiteY2089" fmla="*/ 2104413 h 3550024"/>
              <a:gd name="connsiteX2090" fmla="*/ 4358186 w 9143999"/>
              <a:gd name="connsiteY2090" fmla="*/ 2073071 h 3550024"/>
              <a:gd name="connsiteX2091" fmla="*/ 4383538 w 9143999"/>
              <a:gd name="connsiteY2091" fmla="*/ 2061411 h 3550024"/>
              <a:gd name="connsiteX2092" fmla="*/ 4405092 w 9143999"/>
              <a:gd name="connsiteY2092" fmla="*/ 2070718 h 3550024"/>
              <a:gd name="connsiteX2093" fmla="*/ 4411778 w 9143999"/>
              <a:gd name="connsiteY2093" fmla="*/ 2098102 h 3550024"/>
              <a:gd name="connsiteX2094" fmla="*/ 4411778 w 9143999"/>
              <a:gd name="connsiteY2094" fmla="*/ 2163461 h 3550024"/>
              <a:gd name="connsiteX2095" fmla="*/ 4421833 w 9143999"/>
              <a:gd name="connsiteY2095" fmla="*/ 2163461 h 3550024"/>
              <a:gd name="connsiteX2096" fmla="*/ 4421833 w 9143999"/>
              <a:gd name="connsiteY2096" fmla="*/ 2096497 h 3550024"/>
              <a:gd name="connsiteX2097" fmla="*/ 4412687 w 9143999"/>
              <a:gd name="connsiteY2097" fmla="*/ 2063497 h 3550024"/>
              <a:gd name="connsiteX2098" fmla="*/ 4384714 w 9143999"/>
              <a:gd name="connsiteY2098" fmla="*/ 2052747 h 3550024"/>
              <a:gd name="connsiteX2099" fmla="*/ 3832264 w 9143999"/>
              <a:gd name="connsiteY2099" fmla="*/ 2052747 h 3550024"/>
              <a:gd name="connsiteX2100" fmla="*/ 3809801 w 9143999"/>
              <a:gd name="connsiteY2100" fmla="*/ 2059058 h 3550024"/>
              <a:gd name="connsiteX2101" fmla="*/ 3795894 w 9143999"/>
              <a:gd name="connsiteY2101" fmla="*/ 2076387 h 3550024"/>
              <a:gd name="connsiteX2102" fmla="*/ 3795467 w 9143999"/>
              <a:gd name="connsiteY2102" fmla="*/ 2076387 h 3550024"/>
              <a:gd name="connsiteX2103" fmla="*/ 3793969 w 9143999"/>
              <a:gd name="connsiteY2103" fmla="*/ 2054779 h 3550024"/>
              <a:gd name="connsiteX2104" fmla="*/ 3785305 w 9143999"/>
              <a:gd name="connsiteY2104" fmla="*/ 2054779 h 3550024"/>
              <a:gd name="connsiteX2105" fmla="*/ 3785840 w 9143999"/>
              <a:gd name="connsiteY2105" fmla="*/ 2066813 h 3550024"/>
              <a:gd name="connsiteX2106" fmla="*/ 3786053 w 9143999"/>
              <a:gd name="connsiteY2106" fmla="*/ 2078847 h 3550024"/>
              <a:gd name="connsiteX2107" fmla="*/ 3786053 w 9143999"/>
              <a:gd name="connsiteY2107" fmla="*/ 2163461 h 3550024"/>
              <a:gd name="connsiteX2108" fmla="*/ 3796322 w 9143999"/>
              <a:gd name="connsiteY2108" fmla="*/ 2163461 h 3550024"/>
              <a:gd name="connsiteX2109" fmla="*/ 3796322 w 9143999"/>
              <a:gd name="connsiteY2109" fmla="*/ 2104413 h 3550024"/>
              <a:gd name="connsiteX2110" fmla="*/ 3805736 w 9143999"/>
              <a:gd name="connsiteY2110" fmla="*/ 2073071 h 3550024"/>
              <a:gd name="connsiteX2111" fmla="*/ 3831088 w 9143999"/>
              <a:gd name="connsiteY2111" fmla="*/ 2061411 h 3550024"/>
              <a:gd name="connsiteX2112" fmla="*/ 3852642 w 9143999"/>
              <a:gd name="connsiteY2112" fmla="*/ 2070718 h 3550024"/>
              <a:gd name="connsiteX2113" fmla="*/ 3859328 w 9143999"/>
              <a:gd name="connsiteY2113" fmla="*/ 2098102 h 3550024"/>
              <a:gd name="connsiteX2114" fmla="*/ 3859328 w 9143999"/>
              <a:gd name="connsiteY2114" fmla="*/ 2163461 h 3550024"/>
              <a:gd name="connsiteX2115" fmla="*/ 3869383 w 9143999"/>
              <a:gd name="connsiteY2115" fmla="*/ 2163461 h 3550024"/>
              <a:gd name="connsiteX2116" fmla="*/ 3869383 w 9143999"/>
              <a:gd name="connsiteY2116" fmla="*/ 2096497 h 3550024"/>
              <a:gd name="connsiteX2117" fmla="*/ 3860237 w 9143999"/>
              <a:gd name="connsiteY2117" fmla="*/ 2063497 h 3550024"/>
              <a:gd name="connsiteX2118" fmla="*/ 3832264 w 9143999"/>
              <a:gd name="connsiteY2118" fmla="*/ 2052747 h 3550024"/>
              <a:gd name="connsiteX2119" fmla="*/ 3480379 w 9143999"/>
              <a:gd name="connsiteY2119" fmla="*/ 2052747 h 3550024"/>
              <a:gd name="connsiteX2120" fmla="*/ 3454653 w 9143999"/>
              <a:gd name="connsiteY2120" fmla="*/ 2058576 h 3550024"/>
              <a:gd name="connsiteX2121" fmla="*/ 3441335 w 9143999"/>
              <a:gd name="connsiteY2121" fmla="*/ 2078312 h 3550024"/>
              <a:gd name="connsiteX2122" fmla="*/ 3450855 w 9143999"/>
              <a:gd name="connsiteY2122" fmla="*/ 2080345 h 3550024"/>
              <a:gd name="connsiteX2123" fmla="*/ 3460108 w 9143999"/>
              <a:gd name="connsiteY2123" fmla="*/ 2065743 h 3550024"/>
              <a:gd name="connsiteX2124" fmla="*/ 3480272 w 9143999"/>
              <a:gd name="connsiteY2124" fmla="*/ 2061411 h 3550024"/>
              <a:gd name="connsiteX2125" fmla="*/ 3500062 w 9143999"/>
              <a:gd name="connsiteY2125" fmla="*/ 2069060 h 3550024"/>
              <a:gd name="connsiteX2126" fmla="*/ 3507229 w 9143999"/>
              <a:gd name="connsiteY2126" fmla="*/ 2093181 h 3550024"/>
              <a:gd name="connsiteX2127" fmla="*/ 3507229 w 9143999"/>
              <a:gd name="connsiteY2127" fmla="*/ 2100027 h 3550024"/>
              <a:gd name="connsiteX2128" fmla="*/ 3487439 w 9143999"/>
              <a:gd name="connsiteY2128" fmla="*/ 2100669 h 3550024"/>
              <a:gd name="connsiteX2129" fmla="*/ 3447967 w 9143999"/>
              <a:gd name="connsiteY2129" fmla="*/ 2109762 h 3550024"/>
              <a:gd name="connsiteX2130" fmla="*/ 3435451 w 9143999"/>
              <a:gd name="connsiteY2130" fmla="*/ 2134900 h 3550024"/>
              <a:gd name="connsiteX2131" fmla="*/ 3444758 w 9143999"/>
              <a:gd name="connsiteY2131" fmla="*/ 2157470 h 3550024"/>
              <a:gd name="connsiteX2132" fmla="*/ 3470538 w 9143999"/>
              <a:gd name="connsiteY2132" fmla="*/ 2165600 h 3550024"/>
              <a:gd name="connsiteX2133" fmla="*/ 3491130 w 9143999"/>
              <a:gd name="connsiteY2133" fmla="*/ 2160305 h 3550024"/>
              <a:gd name="connsiteX2134" fmla="*/ 3506801 w 9143999"/>
              <a:gd name="connsiteY2134" fmla="*/ 2142709 h 3550024"/>
              <a:gd name="connsiteX2135" fmla="*/ 3507335 w 9143999"/>
              <a:gd name="connsiteY2135" fmla="*/ 2142709 h 3550024"/>
              <a:gd name="connsiteX2136" fmla="*/ 3508084 w 9143999"/>
              <a:gd name="connsiteY2136" fmla="*/ 2163461 h 3550024"/>
              <a:gd name="connsiteX2137" fmla="*/ 3517498 w 9143999"/>
              <a:gd name="connsiteY2137" fmla="*/ 2163461 h 3550024"/>
              <a:gd name="connsiteX2138" fmla="*/ 3517498 w 9143999"/>
              <a:gd name="connsiteY2138" fmla="*/ 2093074 h 3550024"/>
              <a:gd name="connsiteX2139" fmla="*/ 3508298 w 9143999"/>
              <a:gd name="connsiteY2139" fmla="*/ 2062534 h 3550024"/>
              <a:gd name="connsiteX2140" fmla="*/ 3480379 w 9143999"/>
              <a:gd name="connsiteY2140" fmla="*/ 2052747 h 3550024"/>
              <a:gd name="connsiteX2141" fmla="*/ 3308389 w 9143999"/>
              <a:gd name="connsiteY2141" fmla="*/ 2052747 h 3550024"/>
              <a:gd name="connsiteX2142" fmla="*/ 3285926 w 9143999"/>
              <a:gd name="connsiteY2142" fmla="*/ 2059058 h 3550024"/>
              <a:gd name="connsiteX2143" fmla="*/ 3272020 w 9143999"/>
              <a:gd name="connsiteY2143" fmla="*/ 2076387 h 3550024"/>
              <a:gd name="connsiteX2144" fmla="*/ 3271592 w 9143999"/>
              <a:gd name="connsiteY2144" fmla="*/ 2076387 h 3550024"/>
              <a:gd name="connsiteX2145" fmla="*/ 3270094 w 9143999"/>
              <a:gd name="connsiteY2145" fmla="*/ 2054779 h 3550024"/>
              <a:gd name="connsiteX2146" fmla="*/ 3261430 w 9143999"/>
              <a:gd name="connsiteY2146" fmla="*/ 2054779 h 3550024"/>
              <a:gd name="connsiteX2147" fmla="*/ 3261964 w 9143999"/>
              <a:gd name="connsiteY2147" fmla="*/ 2066813 h 3550024"/>
              <a:gd name="connsiteX2148" fmla="*/ 3262178 w 9143999"/>
              <a:gd name="connsiteY2148" fmla="*/ 2078847 h 3550024"/>
              <a:gd name="connsiteX2149" fmla="*/ 3262178 w 9143999"/>
              <a:gd name="connsiteY2149" fmla="*/ 2163461 h 3550024"/>
              <a:gd name="connsiteX2150" fmla="*/ 3272447 w 9143999"/>
              <a:gd name="connsiteY2150" fmla="*/ 2163461 h 3550024"/>
              <a:gd name="connsiteX2151" fmla="*/ 3272447 w 9143999"/>
              <a:gd name="connsiteY2151" fmla="*/ 2104413 h 3550024"/>
              <a:gd name="connsiteX2152" fmla="*/ 3281861 w 9143999"/>
              <a:gd name="connsiteY2152" fmla="*/ 2073071 h 3550024"/>
              <a:gd name="connsiteX2153" fmla="*/ 3307213 w 9143999"/>
              <a:gd name="connsiteY2153" fmla="*/ 2061411 h 3550024"/>
              <a:gd name="connsiteX2154" fmla="*/ 3328767 w 9143999"/>
              <a:gd name="connsiteY2154" fmla="*/ 2070718 h 3550024"/>
              <a:gd name="connsiteX2155" fmla="*/ 3335453 w 9143999"/>
              <a:gd name="connsiteY2155" fmla="*/ 2098102 h 3550024"/>
              <a:gd name="connsiteX2156" fmla="*/ 3335453 w 9143999"/>
              <a:gd name="connsiteY2156" fmla="*/ 2163461 h 3550024"/>
              <a:gd name="connsiteX2157" fmla="*/ 3345508 w 9143999"/>
              <a:gd name="connsiteY2157" fmla="*/ 2163461 h 3550024"/>
              <a:gd name="connsiteX2158" fmla="*/ 3345508 w 9143999"/>
              <a:gd name="connsiteY2158" fmla="*/ 2096497 h 3550024"/>
              <a:gd name="connsiteX2159" fmla="*/ 3336362 w 9143999"/>
              <a:gd name="connsiteY2159" fmla="*/ 2063497 h 3550024"/>
              <a:gd name="connsiteX2160" fmla="*/ 3308389 w 9143999"/>
              <a:gd name="connsiteY2160" fmla="*/ 2052747 h 3550024"/>
              <a:gd name="connsiteX2161" fmla="*/ 3010975 w 9143999"/>
              <a:gd name="connsiteY2161" fmla="*/ 2052747 h 3550024"/>
              <a:gd name="connsiteX2162" fmla="*/ 2989795 w 9143999"/>
              <a:gd name="connsiteY2162" fmla="*/ 2059058 h 3550024"/>
              <a:gd name="connsiteX2163" fmla="*/ 2976745 w 9143999"/>
              <a:gd name="connsiteY2163" fmla="*/ 2076387 h 3550024"/>
              <a:gd name="connsiteX2164" fmla="*/ 2976317 w 9143999"/>
              <a:gd name="connsiteY2164" fmla="*/ 2076387 h 3550024"/>
              <a:gd name="connsiteX2165" fmla="*/ 2974819 w 9143999"/>
              <a:gd name="connsiteY2165" fmla="*/ 2054779 h 3550024"/>
              <a:gd name="connsiteX2166" fmla="*/ 2966154 w 9143999"/>
              <a:gd name="connsiteY2166" fmla="*/ 2054779 h 3550024"/>
              <a:gd name="connsiteX2167" fmla="*/ 2966903 w 9143999"/>
              <a:gd name="connsiteY2167" fmla="*/ 2078847 h 3550024"/>
              <a:gd name="connsiteX2168" fmla="*/ 2966903 w 9143999"/>
              <a:gd name="connsiteY2168" fmla="*/ 2163461 h 3550024"/>
              <a:gd name="connsiteX2169" fmla="*/ 2977173 w 9143999"/>
              <a:gd name="connsiteY2169" fmla="*/ 2163461 h 3550024"/>
              <a:gd name="connsiteX2170" fmla="*/ 2977173 w 9143999"/>
              <a:gd name="connsiteY2170" fmla="*/ 2101097 h 3550024"/>
              <a:gd name="connsiteX2171" fmla="*/ 2981398 w 9143999"/>
              <a:gd name="connsiteY2171" fmla="*/ 2080826 h 3550024"/>
              <a:gd name="connsiteX2172" fmla="*/ 2993004 w 9143999"/>
              <a:gd name="connsiteY2172" fmla="*/ 2066546 h 3550024"/>
              <a:gd name="connsiteX2173" fmla="*/ 3009264 w 9143999"/>
              <a:gd name="connsiteY2173" fmla="*/ 2061411 h 3550024"/>
              <a:gd name="connsiteX2174" fmla="*/ 3028893 w 9143999"/>
              <a:gd name="connsiteY2174" fmla="*/ 2070129 h 3550024"/>
              <a:gd name="connsiteX2175" fmla="*/ 3035044 w 9143999"/>
              <a:gd name="connsiteY2175" fmla="*/ 2098102 h 3550024"/>
              <a:gd name="connsiteX2176" fmla="*/ 3035044 w 9143999"/>
              <a:gd name="connsiteY2176" fmla="*/ 2163461 h 3550024"/>
              <a:gd name="connsiteX2177" fmla="*/ 3045099 w 9143999"/>
              <a:gd name="connsiteY2177" fmla="*/ 2163461 h 3550024"/>
              <a:gd name="connsiteX2178" fmla="*/ 3045099 w 9143999"/>
              <a:gd name="connsiteY2178" fmla="*/ 2098637 h 3550024"/>
              <a:gd name="connsiteX2179" fmla="*/ 3049003 w 9143999"/>
              <a:gd name="connsiteY2179" fmla="*/ 2079917 h 3550024"/>
              <a:gd name="connsiteX2180" fmla="*/ 3060021 w 9143999"/>
              <a:gd name="connsiteY2180" fmla="*/ 2066332 h 3550024"/>
              <a:gd name="connsiteX2181" fmla="*/ 3076548 w 9143999"/>
              <a:gd name="connsiteY2181" fmla="*/ 2061304 h 3550024"/>
              <a:gd name="connsiteX2182" fmla="*/ 3096872 w 9143999"/>
              <a:gd name="connsiteY2182" fmla="*/ 2069808 h 3550024"/>
              <a:gd name="connsiteX2183" fmla="*/ 3102970 w 9143999"/>
              <a:gd name="connsiteY2183" fmla="*/ 2098102 h 3550024"/>
              <a:gd name="connsiteX2184" fmla="*/ 3102970 w 9143999"/>
              <a:gd name="connsiteY2184" fmla="*/ 2163461 h 3550024"/>
              <a:gd name="connsiteX2185" fmla="*/ 3113132 w 9143999"/>
              <a:gd name="connsiteY2185" fmla="*/ 2163461 h 3550024"/>
              <a:gd name="connsiteX2186" fmla="*/ 3113132 w 9143999"/>
              <a:gd name="connsiteY2186" fmla="*/ 2096497 h 3550024"/>
              <a:gd name="connsiteX2187" fmla="*/ 3104681 w 9143999"/>
              <a:gd name="connsiteY2187" fmla="*/ 2063069 h 3550024"/>
              <a:gd name="connsiteX2188" fmla="*/ 3078473 w 9143999"/>
              <a:gd name="connsiteY2188" fmla="*/ 2052747 h 3550024"/>
              <a:gd name="connsiteX2189" fmla="*/ 3056170 w 9143999"/>
              <a:gd name="connsiteY2189" fmla="*/ 2059807 h 3550024"/>
              <a:gd name="connsiteX2190" fmla="*/ 3042959 w 9143999"/>
              <a:gd name="connsiteY2190" fmla="*/ 2079275 h 3550024"/>
              <a:gd name="connsiteX2191" fmla="*/ 3042531 w 9143999"/>
              <a:gd name="connsiteY2191" fmla="*/ 2079275 h 3550024"/>
              <a:gd name="connsiteX2192" fmla="*/ 3032636 w 9143999"/>
              <a:gd name="connsiteY2192" fmla="*/ 2059700 h 3550024"/>
              <a:gd name="connsiteX2193" fmla="*/ 3010975 w 9143999"/>
              <a:gd name="connsiteY2193" fmla="*/ 2052747 h 3550024"/>
              <a:gd name="connsiteX2194" fmla="*/ 2544250 w 9143999"/>
              <a:gd name="connsiteY2194" fmla="*/ 2052747 h 3550024"/>
              <a:gd name="connsiteX2195" fmla="*/ 2523070 w 9143999"/>
              <a:gd name="connsiteY2195" fmla="*/ 2059058 h 3550024"/>
              <a:gd name="connsiteX2196" fmla="*/ 2510020 w 9143999"/>
              <a:gd name="connsiteY2196" fmla="*/ 2076387 h 3550024"/>
              <a:gd name="connsiteX2197" fmla="*/ 2509592 w 9143999"/>
              <a:gd name="connsiteY2197" fmla="*/ 2076387 h 3550024"/>
              <a:gd name="connsiteX2198" fmla="*/ 2508094 w 9143999"/>
              <a:gd name="connsiteY2198" fmla="*/ 2054779 h 3550024"/>
              <a:gd name="connsiteX2199" fmla="*/ 2499430 w 9143999"/>
              <a:gd name="connsiteY2199" fmla="*/ 2054779 h 3550024"/>
              <a:gd name="connsiteX2200" fmla="*/ 2500179 w 9143999"/>
              <a:gd name="connsiteY2200" fmla="*/ 2078847 h 3550024"/>
              <a:gd name="connsiteX2201" fmla="*/ 2500179 w 9143999"/>
              <a:gd name="connsiteY2201" fmla="*/ 2163461 h 3550024"/>
              <a:gd name="connsiteX2202" fmla="*/ 2510448 w 9143999"/>
              <a:gd name="connsiteY2202" fmla="*/ 2163461 h 3550024"/>
              <a:gd name="connsiteX2203" fmla="*/ 2510448 w 9143999"/>
              <a:gd name="connsiteY2203" fmla="*/ 2101097 h 3550024"/>
              <a:gd name="connsiteX2204" fmla="*/ 2514673 w 9143999"/>
              <a:gd name="connsiteY2204" fmla="*/ 2080826 h 3550024"/>
              <a:gd name="connsiteX2205" fmla="*/ 2526279 w 9143999"/>
              <a:gd name="connsiteY2205" fmla="*/ 2066546 h 3550024"/>
              <a:gd name="connsiteX2206" fmla="*/ 2542539 w 9143999"/>
              <a:gd name="connsiteY2206" fmla="*/ 2061411 h 3550024"/>
              <a:gd name="connsiteX2207" fmla="*/ 2562168 w 9143999"/>
              <a:gd name="connsiteY2207" fmla="*/ 2070129 h 3550024"/>
              <a:gd name="connsiteX2208" fmla="*/ 2568319 w 9143999"/>
              <a:gd name="connsiteY2208" fmla="*/ 2098102 h 3550024"/>
              <a:gd name="connsiteX2209" fmla="*/ 2568319 w 9143999"/>
              <a:gd name="connsiteY2209" fmla="*/ 2163461 h 3550024"/>
              <a:gd name="connsiteX2210" fmla="*/ 2578374 w 9143999"/>
              <a:gd name="connsiteY2210" fmla="*/ 2163461 h 3550024"/>
              <a:gd name="connsiteX2211" fmla="*/ 2578374 w 9143999"/>
              <a:gd name="connsiteY2211" fmla="*/ 2098637 h 3550024"/>
              <a:gd name="connsiteX2212" fmla="*/ 2582278 w 9143999"/>
              <a:gd name="connsiteY2212" fmla="*/ 2079917 h 3550024"/>
              <a:gd name="connsiteX2213" fmla="*/ 2593296 w 9143999"/>
              <a:gd name="connsiteY2213" fmla="*/ 2066332 h 3550024"/>
              <a:gd name="connsiteX2214" fmla="*/ 2609823 w 9143999"/>
              <a:gd name="connsiteY2214" fmla="*/ 2061304 h 3550024"/>
              <a:gd name="connsiteX2215" fmla="*/ 2630148 w 9143999"/>
              <a:gd name="connsiteY2215" fmla="*/ 2069808 h 3550024"/>
              <a:gd name="connsiteX2216" fmla="*/ 2636245 w 9143999"/>
              <a:gd name="connsiteY2216" fmla="*/ 2098102 h 3550024"/>
              <a:gd name="connsiteX2217" fmla="*/ 2636245 w 9143999"/>
              <a:gd name="connsiteY2217" fmla="*/ 2163461 h 3550024"/>
              <a:gd name="connsiteX2218" fmla="*/ 2646407 w 9143999"/>
              <a:gd name="connsiteY2218" fmla="*/ 2163461 h 3550024"/>
              <a:gd name="connsiteX2219" fmla="*/ 2646407 w 9143999"/>
              <a:gd name="connsiteY2219" fmla="*/ 2096497 h 3550024"/>
              <a:gd name="connsiteX2220" fmla="*/ 2637956 w 9143999"/>
              <a:gd name="connsiteY2220" fmla="*/ 2063069 h 3550024"/>
              <a:gd name="connsiteX2221" fmla="*/ 2611749 w 9143999"/>
              <a:gd name="connsiteY2221" fmla="*/ 2052747 h 3550024"/>
              <a:gd name="connsiteX2222" fmla="*/ 2589445 w 9143999"/>
              <a:gd name="connsiteY2222" fmla="*/ 2059807 h 3550024"/>
              <a:gd name="connsiteX2223" fmla="*/ 2576235 w 9143999"/>
              <a:gd name="connsiteY2223" fmla="*/ 2079275 h 3550024"/>
              <a:gd name="connsiteX2224" fmla="*/ 2575807 w 9143999"/>
              <a:gd name="connsiteY2224" fmla="*/ 2079275 h 3550024"/>
              <a:gd name="connsiteX2225" fmla="*/ 2565912 w 9143999"/>
              <a:gd name="connsiteY2225" fmla="*/ 2059700 h 3550024"/>
              <a:gd name="connsiteX2226" fmla="*/ 2544250 w 9143999"/>
              <a:gd name="connsiteY2226" fmla="*/ 2052747 h 3550024"/>
              <a:gd name="connsiteX2227" fmla="*/ 2203489 w 9143999"/>
              <a:gd name="connsiteY2227" fmla="*/ 2052747 h 3550024"/>
              <a:gd name="connsiteX2228" fmla="*/ 2181026 w 9143999"/>
              <a:gd name="connsiteY2228" fmla="*/ 2059058 h 3550024"/>
              <a:gd name="connsiteX2229" fmla="*/ 2167120 w 9143999"/>
              <a:gd name="connsiteY2229" fmla="*/ 2076387 h 3550024"/>
              <a:gd name="connsiteX2230" fmla="*/ 2166692 w 9143999"/>
              <a:gd name="connsiteY2230" fmla="*/ 2076387 h 3550024"/>
              <a:gd name="connsiteX2231" fmla="*/ 2165194 w 9143999"/>
              <a:gd name="connsiteY2231" fmla="*/ 2054779 h 3550024"/>
              <a:gd name="connsiteX2232" fmla="*/ 2156530 w 9143999"/>
              <a:gd name="connsiteY2232" fmla="*/ 2054779 h 3550024"/>
              <a:gd name="connsiteX2233" fmla="*/ 2157065 w 9143999"/>
              <a:gd name="connsiteY2233" fmla="*/ 2066813 h 3550024"/>
              <a:gd name="connsiteX2234" fmla="*/ 2157279 w 9143999"/>
              <a:gd name="connsiteY2234" fmla="*/ 2078847 h 3550024"/>
              <a:gd name="connsiteX2235" fmla="*/ 2157279 w 9143999"/>
              <a:gd name="connsiteY2235" fmla="*/ 2163461 h 3550024"/>
              <a:gd name="connsiteX2236" fmla="*/ 2167548 w 9143999"/>
              <a:gd name="connsiteY2236" fmla="*/ 2163461 h 3550024"/>
              <a:gd name="connsiteX2237" fmla="*/ 2167548 w 9143999"/>
              <a:gd name="connsiteY2237" fmla="*/ 2104413 h 3550024"/>
              <a:gd name="connsiteX2238" fmla="*/ 2176961 w 9143999"/>
              <a:gd name="connsiteY2238" fmla="*/ 2073071 h 3550024"/>
              <a:gd name="connsiteX2239" fmla="*/ 2202313 w 9143999"/>
              <a:gd name="connsiteY2239" fmla="*/ 2061411 h 3550024"/>
              <a:gd name="connsiteX2240" fmla="*/ 2223868 w 9143999"/>
              <a:gd name="connsiteY2240" fmla="*/ 2070718 h 3550024"/>
              <a:gd name="connsiteX2241" fmla="*/ 2230553 w 9143999"/>
              <a:gd name="connsiteY2241" fmla="*/ 2098102 h 3550024"/>
              <a:gd name="connsiteX2242" fmla="*/ 2230553 w 9143999"/>
              <a:gd name="connsiteY2242" fmla="*/ 2163461 h 3550024"/>
              <a:gd name="connsiteX2243" fmla="*/ 2240609 w 9143999"/>
              <a:gd name="connsiteY2243" fmla="*/ 2163461 h 3550024"/>
              <a:gd name="connsiteX2244" fmla="*/ 2240609 w 9143999"/>
              <a:gd name="connsiteY2244" fmla="*/ 2096497 h 3550024"/>
              <a:gd name="connsiteX2245" fmla="*/ 2231463 w 9143999"/>
              <a:gd name="connsiteY2245" fmla="*/ 2063497 h 3550024"/>
              <a:gd name="connsiteX2246" fmla="*/ 2203489 w 9143999"/>
              <a:gd name="connsiteY2246" fmla="*/ 2052747 h 3550024"/>
              <a:gd name="connsiteX2247" fmla="*/ 2089729 w 9143999"/>
              <a:gd name="connsiteY2247" fmla="*/ 2052747 h 3550024"/>
              <a:gd name="connsiteX2248" fmla="*/ 2064003 w 9143999"/>
              <a:gd name="connsiteY2248" fmla="*/ 2058576 h 3550024"/>
              <a:gd name="connsiteX2249" fmla="*/ 2050685 w 9143999"/>
              <a:gd name="connsiteY2249" fmla="*/ 2078312 h 3550024"/>
              <a:gd name="connsiteX2250" fmla="*/ 2060205 w 9143999"/>
              <a:gd name="connsiteY2250" fmla="*/ 2080345 h 3550024"/>
              <a:gd name="connsiteX2251" fmla="*/ 2069458 w 9143999"/>
              <a:gd name="connsiteY2251" fmla="*/ 2065743 h 3550024"/>
              <a:gd name="connsiteX2252" fmla="*/ 2089622 w 9143999"/>
              <a:gd name="connsiteY2252" fmla="*/ 2061411 h 3550024"/>
              <a:gd name="connsiteX2253" fmla="*/ 2109412 w 9143999"/>
              <a:gd name="connsiteY2253" fmla="*/ 2069060 h 3550024"/>
              <a:gd name="connsiteX2254" fmla="*/ 2116579 w 9143999"/>
              <a:gd name="connsiteY2254" fmla="*/ 2093181 h 3550024"/>
              <a:gd name="connsiteX2255" fmla="*/ 2116579 w 9143999"/>
              <a:gd name="connsiteY2255" fmla="*/ 2100027 h 3550024"/>
              <a:gd name="connsiteX2256" fmla="*/ 2096790 w 9143999"/>
              <a:gd name="connsiteY2256" fmla="*/ 2100669 h 3550024"/>
              <a:gd name="connsiteX2257" fmla="*/ 2057318 w 9143999"/>
              <a:gd name="connsiteY2257" fmla="*/ 2109762 h 3550024"/>
              <a:gd name="connsiteX2258" fmla="*/ 2044802 w 9143999"/>
              <a:gd name="connsiteY2258" fmla="*/ 2134900 h 3550024"/>
              <a:gd name="connsiteX2259" fmla="*/ 2054108 w 9143999"/>
              <a:gd name="connsiteY2259" fmla="*/ 2157470 h 3550024"/>
              <a:gd name="connsiteX2260" fmla="*/ 2079888 w 9143999"/>
              <a:gd name="connsiteY2260" fmla="*/ 2165600 h 3550024"/>
              <a:gd name="connsiteX2261" fmla="*/ 2100480 w 9143999"/>
              <a:gd name="connsiteY2261" fmla="*/ 2160305 h 3550024"/>
              <a:gd name="connsiteX2262" fmla="*/ 2116151 w 9143999"/>
              <a:gd name="connsiteY2262" fmla="*/ 2142709 h 3550024"/>
              <a:gd name="connsiteX2263" fmla="*/ 2116686 w 9143999"/>
              <a:gd name="connsiteY2263" fmla="*/ 2142709 h 3550024"/>
              <a:gd name="connsiteX2264" fmla="*/ 2117435 w 9143999"/>
              <a:gd name="connsiteY2264" fmla="*/ 2163461 h 3550024"/>
              <a:gd name="connsiteX2265" fmla="*/ 2126848 w 9143999"/>
              <a:gd name="connsiteY2265" fmla="*/ 2163461 h 3550024"/>
              <a:gd name="connsiteX2266" fmla="*/ 2126848 w 9143999"/>
              <a:gd name="connsiteY2266" fmla="*/ 2093074 h 3550024"/>
              <a:gd name="connsiteX2267" fmla="*/ 2117648 w 9143999"/>
              <a:gd name="connsiteY2267" fmla="*/ 2062534 h 3550024"/>
              <a:gd name="connsiteX2268" fmla="*/ 2089729 w 9143999"/>
              <a:gd name="connsiteY2268" fmla="*/ 2052747 h 3550024"/>
              <a:gd name="connsiteX2269" fmla="*/ 1936790 w 9143999"/>
              <a:gd name="connsiteY2269" fmla="*/ 2052747 h 3550024"/>
              <a:gd name="connsiteX2270" fmla="*/ 1914326 w 9143999"/>
              <a:gd name="connsiteY2270" fmla="*/ 2059058 h 3550024"/>
              <a:gd name="connsiteX2271" fmla="*/ 1900420 w 9143999"/>
              <a:gd name="connsiteY2271" fmla="*/ 2076387 h 3550024"/>
              <a:gd name="connsiteX2272" fmla="*/ 1899992 w 9143999"/>
              <a:gd name="connsiteY2272" fmla="*/ 2076387 h 3550024"/>
              <a:gd name="connsiteX2273" fmla="*/ 1898495 w 9143999"/>
              <a:gd name="connsiteY2273" fmla="*/ 2054779 h 3550024"/>
              <a:gd name="connsiteX2274" fmla="*/ 1889830 w 9143999"/>
              <a:gd name="connsiteY2274" fmla="*/ 2054779 h 3550024"/>
              <a:gd name="connsiteX2275" fmla="*/ 1890365 w 9143999"/>
              <a:gd name="connsiteY2275" fmla="*/ 2066813 h 3550024"/>
              <a:gd name="connsiteX2276" fmla="*/ 1890578 w 9143999"/>
              <a:gd name="connsiteY2276" fmla="*/ 2078847 h 3550024"/>
              <a:gd name="connsiteX2277" fmla="*/ 1890578 w 9143999"/>
              <a:gd name="connsiteY2277" fmla="*/ 2163461 h 3550024"/>
              <a:gd name="connsiteX2278" fmla="*/ 1900848 w 9143999"/>
              <a:gd name="connsiteY2278" fmla="*/ 2163461 h 3550024"/>
              <a:gd name="connsiteX2279" fmla="*/ 1900848 w 9143999"/>
              <a:gd name="connsiteY2279" fmla="*/ 2104413 h 3550024"/>
              <a:gd name="connsiteX2280" fmla="*/ 1910261 w 9143999"/>
              <a:gd name="connsiteY2280" fmla="*/ 2073071 h 3550024"/>
              <a:gd name="connsiteX2281" fmla="*/ 1935613 w 9143999"/>
              <a:gd name="connsiteY2281" fmla="*/ 2061411 h 3550024"/>
              <a:gd name="connsiteX2282" fmla="*/ 1957168 w 9143999"/>
              <a:gd name="connsiteY2282" fmla="*/ 2070718 h 3550024"/>
              <a:gd name="connsiteX2283" fmla="*/ 1963853 w 9143999"/>
              <a:gd name="connsiteY2283" fmla="*/ 2098102 h 3550024"/>
              <a:gd name="connsiteX2284" fmla="*/ 1963853 w 9143999"/>
              <a:gd name="connsiteY2284" fmla="*/ 2163461 h 3550024"/>
              <a:gd name="connsiteX2285" fmla="*/ 1973908 w 9143999"/>
              <a:gd name="connsiteY2285" fmla="*/ 2163461 h 3550024"/>
              <a:gd name="connsiteX2286" fmla="*/ 1973908 w 9143999"/>
              <a:gd name="connsiteY2286" fmla="*/ 2096497 h 3550024"/>
              <a:gd name="connsiteX2287" fmla="*/ 1964762 w 9143999"/>
              <a:gd name="connsiteY2287" fmla="*/ 2063497 h 3550024"/>
              <a:gd name="connsiteX2288" fmla="*/ 1936790 w 9143999"/>
              <a:gd name="connsiteY2288" fmla="*/ 2052747 h 3550024"/>
              <a:gd name="connsiteX2289" fmla="*/ 7535564 w 9143999"/>
              <a:gd name="connsiteY2289" fmla="*/ 2052640 h 3550024"/>
              <a:gd name="connsiteX2290" fmla="*/ 7498231 w 9143999"/>
              <a:gd name="connsiteY2290" fmla="*/ 2067615 h 3550024"/>
              <a:gd name="connsiteX2291" fmla="*/ 7484753 w 9143999"/>
              <a:gd name="connsiteY2291" fmla="*/ 2109013 h 3550024"/>
              <a:gd name="connsiteX2292" fmla="*/ 7498339 w 9143999"/>
              <a:gd name="connsiteY2292" fmla="*/ 2150410 h 3550024"/>
              <a:gd name="connsiteX2293" fmla="*/ 7534922 w 9143999"/>
              <a:gd name="connsiteY2293" fmla="*/ 2165600 h 3550024"/>
              <a:gd name="connsiteX2294" fmla="*/ 7572522 w 9143999"/>
              <a:gd name="connsiteY2294" fmla="*/ 2150571 h 3550024"/>
              <a:gd name="connsiteX2295" fmla="*/ 7586054 w 9143999"/>
              <a:gd name="connsiteY2295" fmla="*/ 2109013 h 3550024"/>
              <a:gd name="connsiteX2296" fmla="*/ 7573111 w 9143999"/>
              <a:gd name="connsiteY2296" fmla="*/ 2067348 h 3550024"/>
              <a:gd name="connsiteX2297" fmla="*/ 7535564 w 9143999"/>
              <a:gd name="connsiteY2297" fmla="*/ 2052640 h 3550024"/>
              <a:gd name="connsiteX2298" fmla="*/ 7254953 w 9143999"/>
              <a:gd name="connsiteY2298" fmla="*/ 2052640 h 3550024"/>
              <a:gd name="connsiteX2299" fmla="*/ 7230136 w 9143999"/>
              <a:gd name="connsiteY2299" fmla="*/ 2059004 h 3550024"/>
              <a:gd name="connsiteX2300" fmla="*/ 7214251 w 9143999"/>
              <a:gd name="connsiteY2300" fmla="*/ 2077778 h 3550024"/>
              <a:gd name="connsiteX2301" fmla="*/ 7208635 w 9143999"/>
              <a:gd name="connsiteY2301" fmla="*/ 2108264 h 3550024"/>
              <a:gd name="connsiteX2302" fmla="*/ 7220349 w 9143999"/>
              <a:gd name="connsiteY2302" fmla="*/ 2150892 h 3550024"/>
              <a:gd name="connsiteX2303" fmla="*/ 7255702 w 9143999"/>
              <a:gd name="connsiteY2303" fmla="*/ 2165600 h 3550024"/>
              <a:gd name="connsiteX2304" fmla="*/ 7280198 w 9143999"/>
              <a:gd name="connsiteY2304" fmla="*/ 2159610 h 3550024"/>
              <a:gd name="connsiteX2305" fmla="*/ 7296993 w 9143999"/>
              <a:gd name="connsiteY2305" fmla="*/ 2140355 h 3550024"/>
              <a:gd name="connsiteX2306" fmla="*/ 7288756 w 9143999"/>
              <a:gd name="connsiteY2306" fmla="*/ 2136183 h 3550024"/>
              <a:gd name="connsiteX2307" fmla="*/ 7275171 w 9143999"/>
              <a:gd name="connsiteY2307" fmla="*/ 2152282 h 3550024"/>
              <a:gd name="connsiteX2308" fmla="*/ 7255916 w 9143999"/>
              <a:gd name="connsiteY2308" fmla="*/ 2156936 h 3550024"/>
              <a:gd name="connsiteX2309" fmla="*/ 7228639 w 9143999"/>
              <a:gd name="connsiteY2309" fmla="*/ 2145008 h 3550024"/>
              <a:gd name="connsiteX2310" fmla="*/ 7219225 w 9143999"/>
              <a:gd name="connsiteY2310" fmla="*/ 2110404 h 3550024"/>
              <a:gd name="connsiteX2311" fmla="*/ 7299346 w 9143999"/>
              <a:gd name="connsiteY2311" fmla="*/ 2110404 h 3550024"/>
              <a:gd name="connsiteX2312" fmla="*/ 7299346 w 9143999"/>
              <a:gd name="connsiteY2312" fmla="*/ 2107515 h 3550024"/>
              <a:gd name="connsiteX2313" fmla="*/ 7254953 w 9143999"/>
              <a:gd name="connsiteY2313" fmla="*/ 2052640 h 3550024"/>
              <a:gd name="connsiteX2314" fmla="*/ 7154894 w 9143999"/>
              <a:gd name="connsiteY2314" fmla="*/ 2052640 h 3550024"/>
              <a:gd name="connsiteX2315" fmla="*/ 7129168 w 9143999"/>
              <a:gd name="connsiteY2315" fmla="*/ 2060341 h 3550024"/>
              <a:gd name="connsiteX2316" fmla="*/ 7120236 w 9143999"/>
              <a:gd name="connsiteY2316" fmla="*/ 2082270 h 3550024"/>
              <a:gd name="connsiteX2317" fmla="*/ 7123391 w 9143999"/>
              <a:gd name="connsiteY2317" fmla="*/ 2095481 h 3550024"/>
              <a:gd name="connsiteX2318" fmla="*/ 7132484 w 9143999"/>
              <a:gd name="connsiteY2318" fmla="*/ 2104413 h 3550024"/>
              <a:gd name="connsiteX2319" fmla="*/ 7150295 w 9143999"/>
              <a:gd name="connsiteY2319" fmla="*/ 2110938 h 3550024"/>
              <a:gd name="connsiteX2320" fmla="*/ 7162917 w 9143999"/>
              <a:gd name="connsiteY2320" fmla="*/ 2114308 h 3550024"/>
              <a:gd name="connsiteX2321" fmla="*/ 7172865 w 9143999"/>
              <a:gd name="connsiteY2321" fmla="*/ 2118319 h 3550024"/>
              <a:gd name="connsiteX2322" fmla="*/ 7179391 w 9143999"/>
              <a:gd name="connsiteY2322" fmla="*/ 2124631 h 3550024"/>
              <a:gd name="connsiteX2323" fmla="*/ 7181744 w 9143999"/>
              <a:gd name="connsiteY2323" fmla="*/ 2134793 h 3550024"/>
              <a:gd name="connsiteX2324" fmla="*/ 7174791 w 9143999"/>
              <a:gd name="connsiteY2324" fmla="*/ 2151320 h 3550024"/>
              <a:gd name="connsiteX2325" fmla="*/ 7154253 w 9143999"/>
              <a:gd name="connsiteY2325" fmla="*/ 2157043 h 3550024"/>
              <a:gd name="connsiteX2326" fmla="*/ 7134677 w 9143999"/>
              <a:gd name="connsiteY2326" fmla="*/ 2152122 h 3550024"/>
              <a:gd name="connsiteX2327" fmla="*/ 7124621 w 9143999"/>
              <a:gd name="connsiteY2327" fmla="*/ 2136825 h 3550024"/>
              <a:gd name="connsiteX2328" fmla="*/ 7114781 w 9143999"/>
              <a:gd name="connsiteY2328" fmla="*/ 2138644 h 3550024"/>
              <a:gd name="connsiteX2329" fmla="*/ 7127831 w 9143999"/>
              <a:gd name="connsiteY2329" fmla="*/ 2159021 h 3550024"/>
              <a:gd name="connsiteX2330" fmla="*/ 7154467 w 9143999"/>
              <a:gd name="connsiteY2330" fmla="*/ 2165493 h 3550024"/>
              <a:gd name="connsiteX2331" fmla="*/ 7182385 w 9143999"/>
              <a:gd name="connsiteY2331" fmla="*/ 2157256 h 3550024"/>
              <a:gd name="connsiteX2332" fmla="*/ 7192334 w 9143999"/>
              <a:gd name="connsiteY2332" fmla="*/ 2133937 h 3550024"/>
              <a:gd name="connsiteX2333" fmla="*/ 7189017 w 9143999"/>
              <a:gd name="connsiteY2333" fmla="*/ 2119977 h 3550024"/>
              <a:gd name="connsiteX2334" fmla="*/ 7179872 w 9143999"/>
              <a:gd name="connsiteY2334" fmla="*/ 2110778 h 3550024"/>
              <a:gd name="connsiteX2335" fmla="*/ 7159387 w 9143999"/>
              <a:gd name="connsiteY2335" fmla="*/ 2103023 h 3550024"/>
              <a:gd name="connsiteX2336" fmla="*/ 7147299 w 9143999"/>
              <a:gd name="connsiteY2336" fmla="*/ 2099653 h 3550024"/>
              <a:gd name="connsiteX2337" fmla="*/ 7138261 w 9143999"/>
              <a:gd name="connsiteY2337" fmla="*/ 2095856 h 3550024"/>
              <a:gd name="connsiteX2338" fmla="*/ 7132591 w 9143999"/>
              <a:gd name="connsiteY2338" fmla="*/ 2090186 h 3550024"/>
              <a:gd name="connsiteX2339" fmla="*/ 7130612 w 9143999"/>
              <a:gd name="connsiteY2339" fmla="*/ 2080987 h 3550024"/>
              <a:gd name="connsiteX2340" fmla="*/ 7136709 w 9143999"/>
              <a:gd name="connsiteY2340" fmla="*/ 2066332 h 3550024"/>
              <a:gd name="connsiteX2341" fmla="*/ 7154894 w 9143999"/>
              <a:gd name="connsiteY2341" fmla="*/ 2061197 h 3550024"/>
              <a:gd name="connsiteX2342" fmla="*/ 7172491 w 9143999"/>
              <a:gd name="connsiteY2342" fmla="*/ 2065155 h 3550024"/>
              <a:gd name="connsiteX2343" fmla="*/ 7180460 w 9143999"/>
              <a:gd name="connsiteY2343" fmla="*/ 2077885 h 3550024"/>
              <a:gd name="connsiteX2344" fmla="*/ 7190623 w 9143999"/>
              <a:gd name="connsiteY2344" fmla="*/ 2076601 h 3550024"/>
              <a:gd name="connsiteX2345" fmla="*/ 7178909 w 9143999"/>
              <a:gd name="connsiteY2345" fmla="*/ 2058256 h 3550024"/>
              <a:gd name="connsiteX2346" fmla="*/ 7154894 w 9143999"/>
              <a:gd name="connsiteY2346" fmla="*/ 2052640 h 3550024"/>
              <a:gd name="connsiteX2347" fmla="*/ 6588204 w 9143999"/>
              <a:gd name="connsiteY2347" fmla="*/ 2052640 h 3550024"/>
              <a:gd name="connsiteX2348" fmla="*/ 6563386 w 9143999"/>
              <a:gd name="connsiteY2348" fmla="*/ 2059004 h 3550024"/>
              <a:gd name="connsiteX2349" fmla="*/ 6547501 w 9143999"/>
              <a:gd name="connsiteY2349" fmla="*/ 2077778 h 3550024"/>
              <a:gd name="connsiteX2350" fmla="*/ 6541885 w 9143999"/>
              <a:gd name="connsiteY2350" fmla="*/ 2108264 h 3550024"/>
              <a:gd name="connsiteX2351" fmla="*/ 6553599 w 9143999"/>
              <a:gd name="connsiteY2351" fmla="*/ 2150892 h 3550024"/>
              <a:gd name="connsiteX2352" fmla="*/ 6588952 w 9143999"/>
              <a:gd name="connsiteY2352" fmla="*/ 2165600 h 3550024"/>
              <a:gd name="connsiteX2353" fmla="*/ 6613448 w 9143999"/>
              <a:gd name="connsiteY2353" fmla="*/ 2159610 h 3550024"/>
              <a:gd name="connsiteX2354" fmla="*/ 6630243 w 9143999"/>
              <a:gd name="connsiteY2354" fmla="*/ 2140355 h 3550024"/>
              <a:gd name="connsiteX2355" fmla="*/ 6622006 w 9143999"/>
              <a:gd name="connsiteY2355" fmla="*/ 2136183 h 3550024"/>
              <a:gd name="connsiteX2356" fmla="*/ 6608421 w 9143999"/>
              <a:gd name="connsiteY2356" fmla="*/ 2152282 h 3550024"/>
              <a:gd name="connsiteX2357" fmla="*/ 6589166 w 9143999"/>
              <a:gd name="connsiteY2357" fmla="*/ 2156936 h 3550024"/>
              <a:gd name="connsiteX2358" fmla="*/ 6561889 w 9143999"/>
              <a:gd name="connsiteY2358" fmla="*/ 2145008 h 3550024"/>
              <a:gd name="connsiteX2359" fmla="*/ 6552475 w 9143999"/>
              <a:gd name="connsiteY2359" fmla="*/ 2110404 h 3550024"/>
              <a:gd name="connsiteX2360" fmla="*/ 6632596 w 9143999"/>
              <a:gd name="connsiteY2360" fmla="*/ 2110404 h 3550024"/>
              <a:gd name="connsiteX2361" fmla="*/ 6632596 w 9143999"/>
              <a:gd name="connsiteY2361" fmla="*/ 2107515 h 3550024"/>
              <a:gd name="connsiteX2362" fmla="*/ 6588204 w 9143999"/>
              <a:gd name="connsiteY2362" fmla="*/ 2052640 h 3550024"/>
              <a:gd name="connsiteX2363" fmla="*/ 6421469 w 9143999"/>
              <a:gd name="connsiteY2363" fmla="*/ 2052640 h 3550024"/>
              <a:gd name="connsiteX2364" fmla="*/ 6395743 w 9143999"/>
              <a:gd name="connsiteY2364" fmla="*/ 2060341 h 3550024"/>
              <a:gd name="connsiteX2365" fmla="*/ 6386811 w 9143999"/>
              <a:gd name="connsiteY2365" fmla="*/ 2082270 h 3550024"/>
              <a:gd name="connsiteX2366" fmla="*/ 6389967 w 9143999"/>
              <a:gd name="connsiteY2366" fmla="*/ 2095481 h 3550024"/>
              <a:gd name="connsiteX2367" fmla="*/ 6399059 w 9143999"/>
              <a:gd name="connsiteY2367" fmla="*/ 2104413 h 3550024"/>
              <a:gd name="connsiteX2368" fmla="*/ 6416870 w 9143999"/>
              <a:gd name="connsiteY2368" fmla="*/ 2110938 h 3550024"/>
              <a:gd name="connsiteX2369" fmla="*/ 6429492 w 9143999"/>
              <a:gd name="connsiteY2369" fmla="*/ 2114308 h 3550024"/>
              <a:gd name="connsiteX2370" fmla="*/ 6439440 w 9143999"/>
              <a:gd name="connsiteY2370" fmla="*/ 2118319 h 3550024"/>
              <a:gd name="connsiteX2371" fmla="*/ 6445966 w 9143999"/>
              <a:gd name="connsiteY2371" fmla="*/ 2124631 h 3550024"/>
              <a:gd name="connsiteX2372" fmla="*/ 6448319 w 9143999"/>
              <a:gd name="connsiteY2372" fmla="*/ 2134793 h 3550024"/>
              <a:gd name="connsiteX2373" fmla="*/ 6441366 w 9143999"/>
              <a:gd name="connsiteY2373" fmla="*/ 2151320 h 3550024"/>
              <a:gd name="connsiteX2374" fmla="*/ 6420828 w 9143999"/>
              <a:gd name="connsiteY2374" fmla="*/ 2157043 h 3550024"/>
              <a:gd name="connsiteX2375" fmla="*/ 6401252 w 9143999"/>
              <a:gd name="connsiteY2375" fmla="*/ 2152122 h 3550024"/>
              <a:gd name="connsiteX2376" fmla="*/ 6391197 w 9143999"/>
              <a:gd name="connsiteY2376" fmla="*/ 2136825 h 3550024"/>
              <a:gd name="connsiteX2377" fmla="*/ 6381356 w 9143999"/>
              <a:gd name="connsiteY2377" fmla="*/ 2138644 h 3550024"/>
              <a:gd name="connsiteX2378" fmla="*/ 6394406 w 9143999"/>
              <a:gd name="connsiteY2378" fmla="*/ 2159021 h 3550024"/>
              <a:gd name="connsiteX2379" fmla="*/ 6421042 w 9143999"/>
              <a:gd name="connsiteY2379" fmla="*/ 2165493 h 3550024"/>
              <a:gd name="connsiteX2380" fmla="*/ 6448961 w 9143999"/>
              <a:gd name="connsiteY2380" fmla="*/ 2157256 h 3550024"/>
              <a:gd name="connsiteX2381" fmla="*/ 6458909 w 9143999"/>
              <a:gd name="connsiteY2381" fmla="*/ 2133937 h 3550024"/>
              <a:gd name="connsiteX2382" fmla="*/ 6455593 w 9143999"/>
              <a:gd name="connsiteY2382" fmla="*/ 2119977 h 3550024"/>
              <a:gd name="connsiteX2383" fmla="*/ 6446447 w 9143999"/>
              <a:gd name="connsiteY2383" fmla="*/ 2110778 h 3550024"/>
              <a:gd name="connsiteX2384" fmla="*/ 6425962 w 9143999"/>
              <a:gd name="connsiteY2384" fmla="*/ 2103023 h 3550024"/>
              <a:gd name="connsiteX2385" fmla="*/ 6413875 w 9143999"/>
              <a:gd name="connsiteY2385" fmla="*/ 2099653 h 3550024"/>
              <a:gd name="connsiteX2386" fmla="*/ 6404836 w 9143999"/>
              <a:gd name="connsiteY2386" fmla="*/ 2095856 h 3550024"/>
              <a:gd name="connsiteX2387" fmla="*/ 6399166 w 9143999"/>
              <a:gd name="connsiteY2387" fmla="*/ 2090186 h 3550024"/>
              <a:gd name="connsiteX2388" fmla="*/ 6397187 w 9143999"/>
              <a:gd name="connsiteY2388" fmla="*/ 2080987 h 3550024"/>
              <a:gd name="connsiteX2389" fmla="*/ 6403285 w 9143999"/>
              <a:gd name="connsiteY2389" fmla="*/ 2066332 h 3550024"/>
              <a:gd name="connsiteX2390" fmla="*/ 6421469 w 9143999"/>
              <a:gd name="connsiteY2390" fmla="*/ 2061197 h 3550024"/>
              <a:gd name="connsiteX2391" fmla="*/ 6439066 w 9143999"/>
              <a:gd name="connsiteY2391" fmla="*/ 2065155 h 3550024"/>
              <a:gd name="connsiteX2392" fmla="*/ 6447035 w 9143999"/>
              <a:gd name="connsiteY2392" fmla="*/ 2077885 h 3550024"/>
              <a:gd name="connsiteX2393" fmla="*/ 6457198 w 9143999"/>
              <a:gd name="connsiteY2393" fmla="*/ 2076601 h 3550024"/>
              <a:gd name="connsiteX2394" fmla="*/ 6445484 w 9143999"/>
              <a:gd name="connsiteY2394" fmla="*/ 2058256 h 3550024"/>
              <a:gd name="connsiteX2395" fmla="*/ 6421469 w 9143999"/>
              <a:gd name="connsiteY2395" fmla="*/ 2052640 h 3550024"/>
              <a:gd name="connsiteX2396" fmla="*/ 6055338 w 9143999"/>
              <a:gd name="connsiteY2396" fmla="*/ 2052640 h 3550024"/>
              <a:gd name="connsiteX2397" fmla="*/ 6020680 w 9143999"/>
              <a:gd name="connsiteY2397" fmla="*/ 2067615 h 3550024"/>
              <a:gd name="connsiteX2398" fmla="*/ 6008271 w 9143999"/>
              <a:gd name="connsiteY2398" fmla="*/ 2109548 h 3550024"/>
              <a:gd name="connsiteX2399" fmla="*/ 6020038 w 9143999"/>
              <a:gd name="connsiteY2399" fmla="*/ 2150838 h 3550024"/>
              <a:gd name="connsiteX2400" fmla="*/ 6053199 w 9143999"/>
              <a:gd name="connsiteY2400" fmla="*/ 2165600 h 3550024"/>
              <a:gd name="connsiteX2401" fmla="*/ 6076732 w 9143999"/>
              <a:gd name="connsiteY2401" fmla="*/ 2159984 h 3550024"/>
              <a:gd name="connsiteX2402" fmla="*/ 6092457 w 9143999"/>
              <a:gd name="connsiteY2402" fmla="*/ 2142067 h 3550024"/>
              <a:gd name="connsiteX2403" fmla="*/ 6092885 w 9143999"/>
              <a:gd name="connsiteY2403" fmla="*/ 2142067 h 3550024"/>
              <a:gd name="connsiteX2404" fmla="*/ 6092724 w 9143999"/>
              <a:gd name="connsiteY2404" fmla="*/ 2147041 h 3550024"/>
              <a:gd name="connsiteX2405" fmla="*/ 6092671 w 9143999"/>
              <a:gd name="connsiteY2405" fmla="*/ 2152015 h 3550024"/>
              <a:gd name="connsiteX2406" fmla="*/ 6092671 w 9143999"/>
              <a:gd name="connsiteY2406" fmla="*/ 2161535 h 3550024"/>
              <a:gd name="connsiteX2407" fmla="*/ 6054910 w 9143999"/>
              <a:gd name="connsiteY2407" fmla="*/ 2197156 h 3550024"/>
              <a:gd name="connsiteX2408" fmla="*/ 6033356 w 9143999"/>
              <a:gd name="connsiteY2408" fmla="*/ 2192343 h 3550024"/>
              <a:gd name="connsiteX2409" fmla="*/ 6021964 w 9143999"/>
              <a:gd name="connsiteY2409" fmla="*/ 2177260 h 3550024"/>
              <a:gd name="connsiteX2410" fmla="*/ 6012015 w 9143999"/>
              <a:gd name="connsiteY2410" fmla="*/ 2179506 h 3550024"/>
              <a:gd name="connsiteX2411" fmla="*/ 6026242 w 9143999"/>
              <a:gd name="connsiteY2411" fmla="*/ 2199349 h 3550024"/>
              <a:gd name="connsiteX2412" fmla="*/ 6054910 w 9143999"/>
              <a:gd name="connsiteY2412" fmla="*/ 2205714 h 3550024"/>
              <a:gd name="connsiteX2413" fmla="*/ 6090799 w 9143999"/>
              <a:gd name="connsiteY2413" fmla="*/ 2192503 h 3550024"/>
              <a:gd name="connsiteX2414" fmla="*/ 6102833 w 9143999"/>
              <a:gd name="connsiteY2414" fmla="*/ 2160573 h 3550024"/>
              <a:gd name="connsiteX2415" fmla="*/ 6102833 w 9143999"/>
              <a:gd name="connsiteY2415" fmla="*/ 2081094 h 3550024"/>
              <a:gd name="connsiteX2416" fmla="*/ 6103582 w 9143999"/>
              <a:gd name="connsiteY2416" fmla="*/ 2054779 h 3550024"/>
              <a:gd name="connsiteX2417" fmla="*/ 6094169 w 9143999"/>
              <a:gd name="connsiteY2417" fmla="*/ 2054779 h 3550024"/>
              <a:gd name="connsiteX2418" fmla="*/ 6092885 w 9143999"/>
              <a:gd name="connsiteY2418" fmla="*/ 2075210 h 3550024"/>
              <a:gd name="connsiteX2419" fmla="*/ 6092457 w 9143999"/>
              <a:gd name="connsiteY2419" fmla="*/ 2075210 h 3550024"/>
              <a:gd name="connsiteX2420" fmla="*/ 6077588 w 9143999"/>
              <a:gd name="connsiteY2420" fmla="*/ 2058202 h 3550024"/>
              <a:gd name="connsiteX2421" fmla="*/ 6055338 w 9143999"/>
              <a:gd name="connsiteY2421" fmla="*/ 2052640 h 3550024"/>
              <a:gd name="connsiteX2422" fmla="*/ 5421014 w 9143999"/>
              <a:gd name="connsiteY2422" fmla="*/ 2052640 h 3550024"/>
              <a:gd name="connsiteX2423" fmla="*/ 5383682 w 9143999"/>
              <a:gd name="connsiteY2423" fmla="*/ 2067615 h 3550024"/>
              <a:gd name="connsiteX2424" fmla="*/ 5370203 w 9143999"/>
              <a:gd name="connsiteY2424" fmla="*/ 2109013 h 3550024"/>
              <a:gd name="connsiteX2425" fmla="*/ 5383789 w 9143999"/>
              <a:gd name="connsiteY2425" fmla="*/ 2150410 h 3550024"/>
              <a:gd name="connsiteX2426" fmla="*/ 5420372 w 9143999"/>
              <a:gd name="connsiteY2426" fmla="*/ 2165600 h 3550024"/>
              <a:gd name="connsiteX2427" fmla="*/ 5457972 w 9143999"/>
              <a:gd name="connsiteY2427" fmla="*/ 2150571 h 3550024"/>
              <a:gd name="connsiteX2428" fmla="*/ 5471504 w 9143999"/>
              <a:gd name="connsiteY2428" fmla="*/ 2109013 h 3550024"/>
              <a:gd name="connsiteX2429" fmla="*/ 5458561 w 9143999"/>
              <a:gd name="connsiteY2429" fmla="*/ 2067348 h 3550024"/>
              <a:gd name="connsiteX2430" fmla="*/ 5421014 w 9143999"/>
              <a:gd name="connsiteY2430" fmla="*/ 2052640 h 3550024"/>
              <a:gd name="connsiteX2431" fmla="*/ 5174867 w 9143999"/>
              <a:gd name="connsiteY2431" fmla="*/ 2052640 h 3550024"/>
              <a:gd name="connsiteX2432" fmla="*/ 5143364 w 9143999"/>
              <a:gd name="connsiteY2432" fmla="*/ 2067401 h 3550024"/>
              <a:gd name="connsiteX2433" fmla="*/ 5132185 w 9143999"/>
              <a:gd name="connsiteY2433" fmla="*/ 2109334 h 3550024"/>
              <a:gd name="connsiteX2434" fmla="*/ 5142989 w 9143999"/>
              <a:gd name="connsiteY2434" fmla="*/ 2151320 h 3550024"/>
              <a:gd name="connsiteX2435" fmla="*/ 5174653 w 9143999"/>
              <a:gd name="connsiteY2435" fmla="*/ 2165600 h 3550024"/>
              <a:gd name="connsiteX2436" fmla="*/ 5213269 w 9143999"/>
              <a:gd name="connsiteY2436" fmla="*/ 2136825 h 3550024"/>
              <a:gd name="connsiteX2437" fmla="*/ 5203321 w 9143999"/>
              <a:gd name="connsiteY2437" fmla="*/ 2135328 h 3550024"/>
              <a:gd name="connsiteX2438" fmla="*/ 5174760 w 9143999"/>
              <a:gd name="connsiteY2438" fmla="*/ 2156936 h 3550024"/>
              <a:gd name="connsiteX2439" fmla="*/ 5142668 w 9143999"/>
              <a:gd name="connsiteY2439" fmla="*/ 2109334 h 3550024"/>
              <a:gd name="connsiteX2440" fmla="*/ 5174760 w 9143999"/>
              <a:gd name="connsiteY2440" fmla="*/ 2061304 h 3550024"/>
              <a:gd name="connsiteX2441" fmla="*/ 5188880 w 9143999"/>
              <a:gd name="connsiteY2441" fmla="*/ 2063604 h 3550024"/>
              <a:gd name="connsiteX2442" fmla="*/ 5197491 w 9143999"/>
              <a:gd name="connsiteY2442" fmla="*/ 2070022 h 3550024"/>
              <a:gd name="connsiteX2443" fmla="*/ 5202465 w 9143999"/>
              <a:gd name="connsiteY2443" fmla="*/ 2082377 h 3550024"/>
              <a:gd name="connsiteX2444" fmla="*/ 5212948 w 9143999"/>
              <a:gd name="connsiteY2444" fmla="*/ 2080773 h 3550024"/>
              <a:gd name="connsiteX2445" fmla="*/ 5206369 w 9143999"/>
              <a:gd name="connsiteY2445" fmla="*/ 2064246 h 3550024"/>
              <a:gd name="connsiteX2446" fmla="*/ 5194228 w 9143999"/>
              <a:gd name="connsiteY2446" fmla="*/ 2055581 h 3550024"/>
              <a:gd name="connsiteX2447" fmla="*/ 5174867 w 9143999"/>
              <a:gd name="connsiteY2447" fmla="*/ 2052640 h 3550024"/>
              <a:gd name="connsiteX2448" fmla="*/ 4940378 w 9143999"/>
              <a:gd name="connsiteY2448" fmla="*/ 2052640 h 3550024"/>
              <a:gd name="connsiteX2449" fmla="*/ 4915561 w 9143999"/>
              <a:gd name="connsiteY2449" fmla="*/ 2059004 h 3550024"/>
              <a:gd name="connsiteX2450" fmla="*/ 4899676 w 9143999"/>
              <a:gd name="connsiteY2450" fmla="*/ 2077778 h 3550024"/>
              <a:gd name="connsiteX2451" fmla="*/ 4894060 w 9143999"/>
              <a:gd name="connsiteY2451" fmla="*/ 2108264 h 3550024"/>
              <a:gd name="connsiteX2452" fmla="*/ 4905773 w 9143999"/>
              <a:gd name="connsiteY2452" fmla="*/ 2150892 h 3550024"/>
              <a:gd name="connsiteX2453" fmla="*/ 4941127 w 9143999"/>
              <a:gd name="connsiteY2453" fmla="*/ 2165600 h 3550024"/>
              <a:gd name="connsiteX2454" fmla="*/ 4965623 w 9143999"/>
              <a:gd name="connsiteY2454" fmla="*/ 2159610 h 3550024"/>
              <a:gd name="connsiteX2455" fmla="*/ 4982417 w 9143999"/>
              <a:gd name="connsiteY2455" fmla="*/ 2140355 h 3550024"/>
              <a:gd name="connsiteX2456" fmla="*/ 4974181 w 9143999"/>
              <a:gd name="connsiteY2456" fmla="*/ 2136183 h 3550024"/>
              <a:gd name="connsiteX2457" fmla="*/ 4960595 w 9143999"/>
              <a:gd name="connsiteY2457" fmla="*/ 2152282 h 3550024"/>
              <a:gd name="connsiteX2458" fmla="*/ 4941341 w 9143999"/>
              <a:gd name="connsiteY2458" fmla="*/ 2156936 h 3550024"/>
              <a:gd name="connsiteX2459" fmla="*/ 4914063 w 9143999"/>
              <a:gd name="connsiteY2459" fmla="*/ 2145008 h 3550024"/>
              <a:gd name="connsiteX2460" fmla="*/ 4904650 w 9143999"/>
              <a:gd name="connsiteY2460" fmla="*/ 2110404 h 3550024"/>
              <a:gd name="connsiteX2461" fmla="*/ 4984771 w 9143999"/>
              <a:gd name="connsiteY2461" fmla="*/ 2110404 h 3550024"/>
              <a:gd name="connsiteX2462" fmla="*/ 4984771 w 9143999"/>
              <a:gd name="connsiteY2462" fmla="*/ 2107515 h 3550024"/>
              <a:gd name="connsiteX2463" fmla="*/ 4940378 w 9143999"/>
              <a:gd name="connsiteY2463" fmla="*/ 2052640 h 3550024"/>
              <a:gd name="connsiteX2464" fmla="*/ 4712094 w 9143999"/>
              <a:gd name="connsiteY2464" fmla="*/ 2052640 h 3550024"/>
              <a:gd name="connsiteX2465" fmla="*/ 4689096 w 9143999"/>
              <a:gd name="connsiteY2465" fmla="*/ 2057774 h 3550024"/>
              <a:gd name="connsiteX2466" fmla="*/ 4672622 w 9143999"/>
              <a:gd name="connsiteY2466" fmla="*/ 2076066 h 3550024"/>
              <a:gd name="connsiteX2467" fmla="*/ 4672195 w 9143999"/>
              <a:gd name="connsiteY2467" fmla="*/ 2076066 h 3550024"/>
              <a:gd name="connsiteX2468" fmla="*/ 4670697 w 9143999"/>
              <a:gd name="connsiteY2468" fmla="*/ 2054779 h 3550024"/>
              <a:gd name="connsiteX2469" fmla="*/ 4661605 w 9143999"/>
              <a:gd name="connsiteY2469" fmla="*/ 2054779 h 3550024"/>
              <a:gd name="connsiteX2470" fmla="*/ 4662353 w 9143999"/>
              <a:gd name="connsiteY2470" fmla="*/ 2077457 h 3550024"/>
              <a:gd name="connsiteX2471" fmla="*/ 4662353 w 9143999"/>
              <a:gd name="connsiteY2471" fmla="*/ 2205714 h 3550024"/>
              <a:gd name="connsiteX2472" fmla="*/ 4672622 w 9143999"/>
              <a:gd name="connsiteY2472" fmla="*/ 2205714 h 3550024"/>
              <a:gd name="connsiteX2473" fmla="*/ 4672622 w 9143999"/>
              <a:gd name="connsiteY2473" fmla="*/ 2163247 h 3550024"/>
              <a:gd name="connsiteX2474" fmla="*/ 4672195 w 9143999"/>
              <a:gd name="connsiteY2474" fmla="*/ 2142922 h 3550024"/>
              <a:gd name="connsiteX2475" fmla="*/ 4672622 w 9143999"/>
              <a:gd name="connsiteY2475" fmla="*/ 2142922 h 3550024"/>
              <a:gd name="connsiteX2476" fmla="*/ 4687759 w 9143999"/>
              <a:gd name="connsiteY2476" fmla="*/ 2160198 h 3550024"/>
              <a:gd name="connsiteX2477" fmla="*/ 4709955 w 9143999"/>
              <a:gd name="connsiteY2477" fmla="*/ 2165600 h 3550024"/>
              <a:gd name="connsiteX2478" fmla="*/ 4744560 w 9143999"/>
              <a:gd name="connsiteY2478" fmla="*/ 2150785 h 3550024"/>
              <a:gd name="connsiteX2479" fmla="*/ 4756915 w 9143999"/>
              <a:gd name="connsiteY2479" fmla="*/ 2108692 h 3550024"/>
              <a:gd name="connsiteX2480" fmla="*/ 4745202 w 9143999"/>
              <a:gd name="connsiteY2480" fmla="*/ 2067401 h 3550024"/>
              <a:gd name="connsiteX2481" fmla="*/ 4712094 w 9143999"/>
              <a:gd name="connsiteY2481" fmla="*/ 2052640 h 3550024"/>
              <a:gd name="connsiteX2482" fmla="*/ 4602194 w 9143999"/>
              <a:gd name="connsiteY2482" fmla="*/ 2052640 h 3550024"/>
              <a:gd name="connsiteX2483" fmla="*/ 4576468 w 9143999"/>
              <a:gd name="connsiteY2483" fmla="*/ 2060341 h 3550024"/>
              <a:gd name="connsiteX2484" fmla="*/ 4567536 w 9143999"/>
              <a:gd name="connsiteY2484" fmla="*/ 2082270 h 3550024"/>
              <a:gd name="connsiteX2485" fmla="*/ 4570691 w 9143999"/>
              <a:gd name="connsiteY2485" fmla="*/ 2095481 h 3550024"/>
              <a:gd name="connsiteX2486" fmla="*/ 4579784 w 9143999"/>
              <a:gd name="connsiteY2486" fmla="*/ 2104413 h 3550024"/>
              <a:gd name="connsiteX2487" fmla="*/ 4597594 w 9143999"/>
              <a:gd name="connsiteY2487" fmla="*/ 2110938 h 3550024"/>
              <a:gd name="connsiteX2488" fmla="*/ 4610217 w 9143999"/>
              <a:gd name="connsiteY2488" fmla="*/ 2114308 h 3550024"/>
              <a:gd name="connsiteX2489" fmla="*/ 4620165 w 9143999"/>
              <a:gd name="connsiteY2489" fmla="*/ 2118319 h 3550024"/>
              <a:gd name="connsiteX2490" fmla="*/ 4626690 w 9143999"/>
              <a:gd name="connsiteY2490" fmla="*/ 2124631 h 3550024"/>
              <a:gd name="connsiteX2491" fmla="*/ 4629044 w 9143999"/>
              <a:gd name="connsiteY2491" fmla="*/ 2134793 h 3550024"/>
              <a:gd name="connsiteX2492" fmla="*/ 4622091 w 9143999"/>
              <a:gd name="connsiteY2492" fmla="*/ 2151320 h 3550024"/>
              <a:gd name="connsiteX2493" fmla="*/ 4601552 w 9143999"/>
              <a:gd name="connsiteY2493" fmla="*/ 2157043 h 3550024"/>
              <a:gd name="connsiteX2494" fmla="*/ 4581977 w 9143999"/>
              <a:gd name="connsiteY2494" fmla="*/ 2152122 h 3550024"/>
              <a:gd name="connsiteX2495" fmla="*/ 4571922 w 9143999"/>
              <a:gd name="connsiteY2495" fmla="*/ 2136825 h 3550024"/>
              <a:gd name="connsiteX2496" fmla="*/ 4562080 w 9143999"/>
              <a:gd name="connsiteY2496" fmla="*/ 2138644 h 3550024"/>
              <a:gd name="connsiteX2497" fmla="*/ 4575131 w 9143999"/>
              <a:gd name="connsiteY2497" fmla="*/ 2159021 h 3550024"/>
              <a:gd name="connsiteX2498" fmla="*/ 4601766 w 9143999"/>
              <a:gd name="connsiteY2498" fmla="*/ 2165493 h 3550024"/>
              <a:gd name="connsiteX2499" fmla="*/ 4629686 w 9143999"/>
              <a:gd name="connsiteY2499" fmla="*/ 2157256 h 3550024"/>
              <a:gd name="connsiteX2500" fmla="*/ 4639634 w 9143999"/>
              <a:gd name="connsiteY2500" fmla="*/ 2133937 h 3550024"/>
              <a:gd name="connsiteX2501" fmla="*/ 4636318 w 9143999"/>
              <a:gd name="connsiteY2501" fmla="*/ 2119977 h 3550024"/>
              <a:gd name="connsiteX2502" fmla="*/ 4627172 w 9143999"/>
              <a:gd name="connsiteY2502" fmla="*/ 2110778 h 3550024"/>
              <a:gd name="connsiteX2503" fmla="*/ 4606687 w 9143999"/>
              <a:gd name="connsiteY2503" fmla="*/ 2103023 h 3550024"/>
              <a:gd name="connsiteX2504" fmla="*/ 4594599 w 9143999"/>
              <a:gd name="connsiteY2504" fmla="*/ 2099653 h 3550024"/>
              <a:gd name="connsiteX2505" fmla="*/ 4585560 w 9143999"/>
              <a:gd name="connsiteY2505" fmla="*/ 2095856 h 3550024"/>
              <a:gd name="connsiteX2506" fmla="*/ 4579891 w 9143999"/>
              <a:gd name="connsiteY2506" fmla="*/ 2090186 h 3550024"/>
              <a:gd name="connsiteX2507" fmla="*/ 4577912 w 9143999"/>
              <a:gd name="connsiteY2507" fmla="*/ 2080987 h 3550024"/>
              <a:gd name="connsiteX2508" fmla="*/ 4584009 w 9143999"/>
              <a:gd name="connsiteY2508" fmla="*/ 2066332 h 3550024"/>
              <a:gd name="connsiteX2509" fmla="*/ 4602194 w 9143999"/>
              <a:gd name="connsiteY2509" fmla="*/ 2061197 h 3550024"/>
              <a:gd name="connsiteX2510" fmla="*/ 4619791 w 9143999"/>
              <a:gd name="connsiteY2510" fmla="*/ 2065155 h 3550024"/>
              <a:gd name="connsiteX2511" fmla="*/ 4627760 w 9143999"/>
              <a:gd name="connsiteY2511" fmla="*/ 2077885 h 3550024"/>
              <a:gd name="connsiteX2512" fmla="*/ 4637922 w 9143999"/>
              <a:gd name="connsiteY2512" fmla="*/ 2076601 h 3550024"/>
              <a:gd name="connsiteX2513" fmla="*/ 4626209 w 9143999"/>
              <a:gd name="connsiteY2513" fmla="*/ 2058256 h 3550024"/>
              <a:gd name="connsiteX2514" fmla="*/ 4602194 w 9143999"/>
              <a:gd name="connsiteY2514" fmla="*/ 2052640 h 3550024"/>
              <a:gd name="connsiteX2515" fmla="*/ 4497089 w 9143999"/>
              <a:gd name="connsiteY2515" fmla="*/ 2052640 h 3550024"/>
              <a:gd name="connsiteX2516" fmla="*/ 4459756 w 9143999"/>
              <a:gd name="connsiteY2516" fmla="*/ 2067615 h 3550024"/>
              <a:gd name="connsiteX2517" fmla="*/ 4446278 w 9143999"/>
              <a:gd name="connsiteY2517" fmla="*/ 2109013 h 3550024"/>
              <a:gd name="connsiteX2518" fmla="*/ 4459863 w 9143999"/>
              <a:gd name="connsiteY2518" fmla="*/ 2150410 h 3550024"/>
              <a:gd name="connsiteX2519" fmla="*/ 4496447 w 9143999"/>
              <a:gd name="connsiteY2519" fmla="*/ 2165600 h 3550024"/>
              <a:gd name="connsiteX2520" fmla="*/ 4534047 w 9143999"/>
              <a:gd name="connsiteY2520" fmla="*/ 2150571 h 3550024"/>
              <a:gd name="connsiteX2521" fmla="*/ 4547579 w 9143999"/>
              <a:gd name="connsiteY2521" fmla="*/ 2109013 h 3550024"/>
              <a:gd name="connsiteX2522" fmla="*/ 4534636 w 9143999"/>
              <a:gd name="connsiteY2522" fmla="*/ 2067348 h 3550024"/>
              <a:gd name="connsiteX2523" fmla="*/ 4497089 w 9143999"/>
              <a:gd name="connsiteY2523" fmla="*/ 2052640 h 3550024"/>
              <a:gd name="connsiteX2524" fmla="*/ 4258964 w 9143999"/>
              <a:gd name="connsiteY2524" fmla="*/ 2052640 h 3550024"/>
              <a:gd name="connsiteX2525" fmla="*/ 4221631 w 9143999"/>
              <a:gd name="connsiteY2525" fmla="*/ 2067615 h 3550024"/>
              <a:gd name="connsiteX2526" fmla="*/ 4208153 w 9143999"/>
              <a:gd name="connsiteY2526" fmla="*/ 2109013 h 3550024"/>
              <a:gd name="connsiteX2527" fmla="*/ 4221738 w 9143999"/>
              <a:gd name="connsiteY2527" fmla="*/ 2150410 h 3550024"/>
              <a:gd name="connsiteX2528" fmla="*/ 4258322 w 9143999"/>
              <a:gd name="connsiteY2528" fmla="*/ 2165600 h 3550024"/>
              <a:gd name="connsiteX2529" fmla="*/ 4295922 w 9143999"/>
              <a:gd name="connsiteY2529" fmla="*/ 2150571 h 3550024"/>
              <a:gd name="connsiteX2530" fmla="*/ 4309454 w 9143999"/>
              <a:gd name="connsiteY2530" fmla="*/ 2109013 h 3550024"/>
              <a:gd name="connsiteX2531" fmla="*/ 4296511 w 9143999"/>
              <a:gd name="connsiteY2531" fmla="*/ 2067348 h 3550024"/>
              <a:gd name="connsiteX2532" fmla="*/ 4258964 w 9143999"/>
              <a:gd name="connsiteY2532" fmla="*/ 2052640 h 3550024"/>
              <a:gd name="connsiteX2533" fmla="*/ 3982739 w 9143999"/>
              <a:gd name="connsiteY2533" fmla="*/ 2052640 h 3550024"/>
              <a:gd name="connsiteX2534" fmla="*/ 3945406 w 9143999"/>
              <a:gd name="connsiteY2534" fmla="*/ 2067615 h 3550024"/>
              <a:gd name="connsiteX2535" fmla="*/ 3931928 w 9143999"/>
              <a:gd name="connsiteY2535" fmla="*/ 2109013 h 3550024"/>
              <a:gd name="connsiteX2536" fmla="*/ 3945513 w 9143999"/>
              <a:gd name="connsiteY2536" fmla="*/ 2150410 h 3550024"/>
              <a:gd name="connsiteX2537" fmla="*/ 3982097 w 9143999"/>
              <a:gd name="connsiteY2537" fmla="*/ 2165600 h 3550024"/>
              <a:gd name="connsiteX2538" fmla="*/ 4019697 w 9143999"/>
              <a:gd name="connsiteY2538" fmla="*/ 2150571 h 3550024"/>
              <a:gd name="connsiteX2539" fmla="*/ 4033229 w 9143999"/>
              <a:gd name="connsiteY2539" fmla="*/ 2109013 h 3550024"/>
              <a:gd name="connsiteX2540" fmla="*/ 4020285 w 9143999"/>
              <a:gd name="connsiteY2540" fmla="*/ 2067348 h 3550024"/>
              <a:gd name="connsiteX2541" fmla="*/ 3982739 w 9143999"/>
              <a:gd name="connsiteY2541" fmla="*/ 2052640 h 3550024"/>
              <a:gd name="connsiteX2542" fmla="*/ 3706514 w 9143999"/>
              <a:gd name="connsiteY2542" fmla="*/ 2052640 h 3550024"/>
              <a:gd name="connsiteX2543" fmla="*/ 3669182 w 9143999"/>
              <a:gd name="connsiteY2543" fmla="*/ 2067615 h 3550024"/>
              <a:gd name="connsiteX2544" fmla="*/ 3655703 w 9143999"/>
              <a:gd name="connsiteY2544" fmla="*/ 2109013 h 3550024"/>
              <a:gd name="connsiteX2545" fmla="*/ 3669289 w 9143999"/>
              <a:gd name="connsiteY2545" fmla="*/ 2150410 h 3550024"/>
              <a:gd name="connsiteX2546" fmla="*/ 3705872 w 9143999"/>
              <a:gd name="connsiteY2546" fmla="*/ 2165600 h 3550024"/>
              <a:gd name="connsiteX2547" fmla="*/ 3743472 w 9143999"/>
              <a:gd name="connsiteY2547" fmla="*/ 2150571 h 3550024"/>
              <a:gd name="connsiteX2548" fmla="*/ 3757004 w 9143999"/>
              <a:gd name="connsiteY2548" fmla="*/ 2109013 h 3550024"/>
              <a:gd name="connsiteX2549" fmla="*/ 3744061 w 9143999"/>
              <a:gd name="connsiteY2549" fmla="*/ 2067348 h 3550024"/>
              <a:gd name="connsiteX2550" fmla="*/ 3706514 w 9143999"/>
              <a:gd name="connsiteY2550" fmla="*/ 2052640 h 3550024"/>
              <a:gd name="connsiteX2551" fmla="*/ 3187778 w 9143999"/>
              <a:gd name="connsiteY2551" fmla="*/ 2052640 h 3550024"/>
              <a:gd name="connsiteX2552" fmla="*/ 3162961 w 9143999"/>
              <a:gd name="connsiteY2552" fmla="*/ 2059004 h 3550024"/>
              <a:gd name="connsiteX2553" fmla="*/ 3147076 w 9143999"/>
              <a:gd name="connsiteY2553" fmla="*/ 2077778 h 3550024"/>
              <a:gd name="connsiteX2554" fmla="*/ 3141460 w 9143999"/>
              <a:gd name="connsiteY2554" fmla="*/ 2108264 h 3550024"/>
              <a:gd name="connsiteX2555" fmla="*/ 3153174 w 9143999"/>
              <a:gd name="connsiteY2555" fmla="*/ 2150892 h 3550024"/>
              <a:gd name="connsiteX2556" fmla="*/ 3188527 w 9143999"/>
              <a:gd name="connsiteY2556" fmla="*/ 2165600 h 3550024"/>
              <a:gd name="connsiteX2557" fmla="*/ 3213023 w 9143999"/>
              <a:gd name="connsiteY2557" fmla="*/ 2159610 h 3550024"/>
              <a:gd name="connsiteX2558" fmla="*/ 3229818 w 9143999"/>
              <a:gd name="connsiteY2558" fmla="*/ 2140355 h 3550024"/>
              <a:gd name="connsiteX2559" fmla="*/ 3221581 w 9143999"/>
              <a:gd name="connsiteY2559" fmla="*/ 2136183 h 3550024"/>
              <a:gd name="connsiteX2560" fmla="*/ 3207995 w 9143999"/>
              <a:gd name="connsiteY2560" fmla="*/ 2152282 h 3550024"/>
              <a:gd name="connsiteX2561" fmla="*/ 3188741 w 9143999"/>
              <a:gd name="connsiteY2561" fmla="*/ 2156936 h 3550024"/>
              <a:gd name="connsiteX2562" fmla="*/ 3161464 w 9143999"/>
              <a:gd name="connsiteY2562" fmla="*/ 2145008 h 3550024"/>
              <a:gd name="connsiteX2563" fmla="*/ 3152050 w 9143999"/>
              <a:gd name="connsiteY2563" fmla="*/ 2110404 h 3550024"/>
              <a:gd name="connsiteX2564" fmla="*/ 3232171 w 9143999"/>
              <a:gd name="connsiteY2564" fmla="*/ 2110404 h 3550024"/>
              <a:gd name="connsiteX2565" fmla="*/ 3232171 w 9143999"/>
              <a:gd name="connsiteY2565" fmla="*/ 2107515 h 3550024"/>
              <a:gd name="connsiteX2566" fmla="*/ 3187778 w 9143999"/>
              <a:gd name="connsiteY2566" fmla="*/ 2052640 h 3550024"/>
              <a:gd name="connsiteX2567" fmla="*/ 2892503 w 9143999"/>
              <a:gd name="connsiteY2567" fmla="*/ 2052640 h 3550024"/>
              <a:gd name="connsiteX2568" fmla="*/ 2867686 w 9143999"/>
              <a:gd name="connsiteY2568" fmla="*/ 2059004 h 3550024"/>
              <a:gd name="connsiteX2569" fmla="*/ 2851801 w 9143999"/>
              <a:gd name="connsiteY2569" fmla="*/ 2077778 h 3550024"/>
              <a:gd name="connsiteX2570" fmla="*/ 2846185 w 9143999"/>
              <a:gd name="connsiteY2570" fmla="*/ 2108264 h 3550024"/>
              <a:gd name="connsiteX2571" fmla="*/ 2857899 w 9143999"/>
              <a:gd name="connsiteY2571" fmla="*/ 2150892 h 3550024"/>
              <a:gd name="connsiteX2572" fmla="*/ 2893252 w 9143999"/>
              <a:gd name="connsiteY2572" fmla="*/ 2165600 h 3550024"/>
              <a:gd name="connsiteX2573" fmla="*/ 2917748 w 9143999"/>
              <a:gd name="connsiteY2573" fmla="*/ 2159610 h 3550024"/>
              <a:gd name="connsiteX2574" fmla="*/ 2934543 w 9143999"/>
              <a:gd name="connsiteY2574" fmla="*/ 2140355 h 3550024"/>
              <a:gd name="connsiteX2575" fmla="*/ 2926306 w 9143999"/>
              <a:gd name="connsiteY2575" fmla="*/ 2136183 h 3550024"/>
              <a:gd name="connsiteX2576" fmla="*/ 2912721 w 9143999"/>
              <a:gd name="connsiteY2576" fmla="*/ 2152282 h 3550024"/>
              <a:gd name="connsiteX2577" fmla="*/ 2893466 w 9143999"/>
              <a:gd name="connsiteY2577" fmla="*/ 2156936 h 3550024"/>
              <a:gd name="connsiteX2578" fmla="*/ 2866189 w 9143999"/>
              <a:gd name="connsiteY2578" fmla="*/ 2145008 h 3550024"/>
              <a:gd name="connsiteX2579" fmla="*/ 2856775 w 9143999"/>
              <a:gd name="connsiteY2579" fmla="*/ 2110404 h 3550024"/>
              <a:gd name="connsiteX2580" fmla="*/ 2936896 w 9143999"/>
              <a:gd name="connsiteY2580" fmla="*/ 2110404 h 3550024"/>
              <a:gd name="connsiteX2581" fmla="*/ 2936896 w 9143999"/>
              <a:gd name="connsiteY2581" fmla="*/ 2107515 h 3550024"/>
              <a:gd name="connsiteX2582" fmla="*/ 2892503 w 9143999"/>
              <a:gd name="connsiteY2582" fmla="*/ 2052640 h 3550024"/>
              <a:gd name="connsiteX2583" fmla="*/ 2730895 w 9143999"/>
              <a:gd name="connsiteY2583" fmla="*/ 2052640 h 3550024"/>
              <a:gd name="connsiteX2584" fmla="*/ 2707896 w 9143999"/>
              <a:gd name="connsiteY2584" fmla="*/ 2057774 h 3550024"/>
              <a:gd name="connsiteX2585" fmla="*/ 2691423 w 9143999"/>
              <a:gd name="connsiteY2585" fmla="*/ 2076066 h 3550024"/>
              <a:gd name="connsiteX2586" fmla="*/ 2690994 w 9143999"/>
              <a:gd name="connsiteY2586" fmla="*/ 2076066 h 3550024"/>
              <a:gd name="connsiteX2587" fmla="*/ 2689497 w 9143999"/>
              <a:gd name="connsiteY2587" fmla="*/ 2054779 h 3550024"/>
              <a:gd name="connsiteX2588" fmla="*/ 2680405 w 9143999"/>
              <a:gd name="connsiteY2588" fmla="*/ 2054779 h 3550024"/>
              <a:gd name="connsiteX2589" fmla="*/ 2681153 w 9143999"/>
              <a:gd name="connsiteY2589" fmla="*/ 2077457 h 3550024"/>
              <a:gd name="connsiteX2590" fmla="*/ 2681153 w 9143999"/>
              <a:gd name="connsiteY2590" fmla="*/ 2205714 h 3550024"/>
              <a:gd name="connsiteX2591" fmla="*/ 2691423 w 9143999"/>
              <a:gd name="connsiteY2591" fmla="*/ 2205714 h 3550024"/>
              <a:gd name="connsiteX2592" fmla="*/ 2691423 w 9143999"/>
              <a:gd name="connsiteY2592" fmla="*/ 2163247 h 3550024"/>
              <a:gd name="connsiteX2593" fmla="*/ 2690994 w 9143999"/>
              <a:gd name="connsiteY2593" fmla="*/ 2142922 h 3550024"/>
              <a:gd name="connsiteX2594" fmla="*/ 2691423 w 9143999"/>
              <a:gd name="connsiteY2594" fmla="*/ 2142922 h 3550024"/>
              <a:gd name="connsiteX2595" fmla="*/ 2706559 w 9143999"/>
              <a:gd name="connsiteY2595" fmla="*/ 2160198 h 3550024"/>
              <a:gd name="connsiteX2596" fmla="*/ 2728755 w 9143999"/>
              <a:gd name="connsiteY2596" fmla="*/ 2165600 h 3550024"/>
              <a:gd name="connsiteX2597" fmla="*/ 2763360 w 9143999"/>
              <a:gd name="connsiteY2597" fmla="*/ 2150785 h 3550024"/>
              <a:gd name="connsiteX2598" fmla="*/ 2775715 w 9143999"/>
              <a:gd name="connsiteY2598" fmla="*/ 2108692 h 3550024"/>
              <a:gd name="connsiteX2599" fmla="*/ 2764002 w 9143999"/>
              <a:gd name="connsiteY2599" fmla="*/ 2067401 h 3550024"/>
              <a:gd name="connsiteX2600" fmla="*/ 2730895 w 9143999"/>
              <a:gd name="connsiteY2600" fmla="*/ 2052640 h 3550024"/>
              <a:gd name="connsiteX2601" fmla="*/ 1807188 w 9143999"/>
              <a:gd name="connsiteY2601" fmla="*/ 2052640 h 3550024"/>
              <a:gd name="connsiteX2602" fmla="*/ 1772530 w 9143999"/>
              <a:gd name="connsiteY2602" fmla="*/ 2067615 h 3550024"/>
              <a:gd name="connsiteX2603" fmla="*/ 1760122 w 9143999"/>
              <a:gd name="connsiteY2603" fmla="*/ 2109548 h 3550024"/>
              <a:gd name="connsiteX2604" fmla="*/ 1771888 w 9143999"/>
              <a:gd name="connsiteY2604" fmla="*/ 2150838 h 3550024"/>
              <a:gd name="connsiteX2605" fmla="*/ 1805049 w 9143999"/>
              <a:gd name="connsiteY2605" fmla="*/ 2165600 h 3550024"/>
              <a:gd name="connsiteX2606" fmla="*/ 1828582 w 9143999"/>
              <a:gd name="connsiteY2606" fmla="*/ 2159984 h 3550024"/>
              <a:gd name="connsiteX2607" fmla="*/ 1844307 w 9143999"/>
              <a:gd name="connsiteY2607" fmla="*/ 2142067 h 3550024"/>
              <a:gd name="connsiteX2608" fmla="*/ 1844735 w 9143999"/>
              <a:gd name="connsiteY2608" fmla="*/ 2142067 h 3550024"/>
              <a:gd name="connsiteX2609" fmla="*/ 1844575 w 9143999"/>
              <a:gd name="connsiteY2609" fmla="*/ 2147041 h 3550024"/>
              <a:gd name="connsiteX2610" fmla="*/ 1844521 w 9143999"/>
              <a:gd name="connsiteY2610" fmla="*/ 2152015 h 3550024"/>
              <a:gd name="connsiteX2611" fmla="*/ 1844521 w 9143999"/>
              <a:gd name="connsiteY2611" fmla="*/ 2161535 h 3550024"/>
              <a:gd name="connsiteX2612" fmla="*/ 1806760 w 9143999"/>
              <a:gd name="connsiteY2612" fmla="*/ 2197156 h 3550024"/>
              <a:gd name="connsiteX2613" fmla="*/ 1785206 w 9143999"/>
              <a:gd name="connsiteY2613" fmla="*/ 2192343 h 3550024"/>
              <a:gd name="connsiteX2614" fmla="*/ 1773813 w 9143999"/>
              <a:gd name="connsiteY2614" fmla="*/ 2177260 h 3550024"/>
              <a:gd name="connsiteX2615" fmla="*/ 1763866 w 9143999"/>
              <a:gd name="connsiteY2615" fmla="*/ 2179506 h 3550024"/>
              <a:gd name="connsiteX2616" fmla="*/ 1778092 w 9143999"/>
              <a:gd name="connsiteY2616" fmla="*/ 2199349 h 3550024"/>
              <a:gd name="connsiteX2617" fmla="*/ 1806760 w 9143999"/>
              <a:gd name="connsiteY2617" fmla="*/ 2205714 h 3550024"/>
              <a:gd name="connsiteX2618" fmla="*/ 1842649 w 9143999"/>
              <a:gd name="connsiteY2618" fmla="*/ 2192503 h 3550024"/>
              <a:gd name="connsiteX2619" fmla="*/ 1854683 w 9143999"/>
              <a:gd name="connsiteY2619" fmla="*/ 2160573 h 3550024"/>
              <a:gd name="connsiteX2620" fmla="*/ 1854683 w 9143999"/>
              <a:gd name="connsiteY2620" fmla="*/ 2081094 h 3550024"/>
              <a:gd name="connsiteX2621" fmla="*/ 1855432 w 9143999"/>
              <a:gd name="connsiteY2621" fmla="*/ 2054779 h 3550024"/>
              <a:gd name="connsiteX2622" fmla="*/ 1846019 w 9143999"/>
              <a:gd name="connsiteY2622" fmla="*/ 2054779 h 3550024"/>
              <a:gd name="connsiteX2623" fmla="*/ 1844735 w 9143999"/>
              <a:gd name="connsiteY2623" fmla="*/ 2075210 h 3550024"/>
              <a:gd name="connsiteX2624" fmla="*/ 1844307 w 9143999"/>
              <a:gd name="connsiteY2624" fmla="*/ 2075210 h 3550024"/>
              <a:gd name="connsiteX2625" fmla="*/ 1829438 w 9143999"/>
              <a:gd name="connsiteY2625" fmla="*/ 2058202 h 3550024"/>
              <a:gd name="connsiteX2626" fmla="*/ 1807188 w 9143999"/>
              <a:gd name="connsiteY2626" fmla="*/ 2052640 h 3550024"/>
              <a:gd name="connsiteX2627" fmla="*/ 1658969 w 9143999"/>
              <a:gd name="connsiteY2627" fmla="*/ 2052640 h 3550024"/>
              <a:gd name="connsiteX2628" fmla="*/ 1633243 w 9143999"/>
              <a:gd name="connsiteY2628" fmla="*/ 2060341 h 3550024"/>
              <a:gd name="connsiteX2629" fmla="*/ 1624311 w 9143999"/>
              <a:gd name="connsiteY2629" fmla="*/ 2082270 h 3550024"/>
              <a:gd name="connsiteX2630" fmla="*/ 1627467 w 9143999"/>
              <a:gd name="connsiteY2630" fmla="*/ 2095481 h 3550024"/>
              <a:gd name="connsiteX2631" fmla="*/ 1636559 w 9143999"/>
              <a:gd name="connsiteY2631" fmla="*/ 2104413 h 3550024"/>
              <a:gd name="connsiteX2632" fmla="*/ 1654370 w 9143999"/>
              <a:gd name="connsiteY2632" fmla="*/ 2110938 h 3550024"/>
              <a:gd name="connsiteX2633" fmla="*/ 1666992 w 9143999"/>
              <a:gd name="connsiteY2633" fmla="*/ 2114308 h 3550024"/>
              <a:gd name="connsiteX2634" fmla="*/ 1676940 w 9143999"/>
              <a:gd name="connsiteY2634" fmla="*/ 2118319 h 3550024"/>
              <a:gd name="connsiteX2635" fmla="*/ 1683466 w 9143999"/>
              <a:gd name="connsiteY2635" fmla="*/ 2124631 h 3550024"/>
              <a:gd name="connsiteX2636" fmla="*/ 1685819 w 9143999"/>
              <a:gd name="connsiteY2636" fmla="*/ 2134793 h 3550024"/>
              <a:gd name="connsiteX2637" fmla="*/ 1678866 w 9143999"/>
              <a:gd name="connsiteY2637" fmla="*/ 2151320 h 3550024"/>
              <a:gd name="connsiteX2638" fmla="*/ 1658328 w 9143999"/>
              <a:gd name="connsiteY2638" fmla="*/ 2157043 h 3550024"/>
              <a:gd name="connsiteX2639" fmla="*/ 1638752 w 9143999"/>
              <a:gd name="connsiteY2639" fmla="*/ 2152122 h 3550024"/>
              <a:gd name="connsiteX2640" fmla="*/ 1628697 w 9143999"/>
              <a:gd name="connsiteY2640" fmla="*/ 2136825 h 3550024"/>
              <a:gd name="connsiteX2641" fmla="*/ 1618856 w 9143999"/>
              <a:gd name="connsiteY2641" fmla="*/ 2138644 h 3550024"/>
              <a:gd name="connsiteX2642" fmla="*/ 1631906 w 9143999"/>
              <a:gd name="connsiteY2642" fmla="*/ 2159021 h 3550024"/>
              <a:gd name="connsiteX2643" fmla="*/ 1658542 w 9143999"/>
              <a:gd name="connsiteY2643" fmla="*/ 2165493 h 3550024"/>
              <a:gd name="connsiteX2644" fmla="*/ 1686461 w 9143999"/>
              <a:gd name="connsiteY2644" fmla="*/ 2157256 h 3550024"/>
              <a:gd name="connsiteX2645" fmla="*/ 1696410 w 9143999"/>
              <a:gd name="connsiteY2645" fmla="*/ 2133937 h 3550024"/>
              <a:gd name="connsiteX2646" fmla="*/ 1693093 w 9143999"/>
              <a:gd name="connsiteY2646" fmla="*/ 2119977 h 3550024"/>
              <a:gd name="connsiteX2647" fmla="*/ 1683947 w 9143999"/>
              <a:gd name="connsiteY2647" fmla="*/ 2110778 h 3550024"/>
              <a:gd name="connsiteX2648" fmla="*/ 1663463 w 9143999"/>
              <a:gd name="connsiteY2648" fmla="*/ 2103023 h 3550024"/>
              <a:gd name="connsiteX2649" fmla="*/ 1651375 w 9143999"/>
              <a:gd name="connsiteY2649" fmla="*/ 2099653 h 3550024"/>
              <a:gd name="connsiteX2650" fmla="*/ 1642335 w 9143999"/>
              <a:gd name="connsiteY2650" fmla="*/ 2095856 h 3550024"/>
              <a:gd name="connsiteX2651" fmla="*/ 1636666 w 9143999"/>
              <a:gd name="connsiteY2651" fmla="*/ 2090186 h 3550024"/>
              <a:gd name="connsiteX2652" fmla="*/ 1634688 w 9143999"/>
              <a:gd name="connsiteY2652" fmla="*/ 2080987 h 3550024"/>
              <a:gd name="connsiteX2653" fmla="*/ 1640785 w 9143999"/>
              <a:gd name="connsiteY2653" fmla="*/ 2066332 h 3550024"/>
              <a:gd name="connsiteX2654" fmla="*/ 1658969 w 9143999"/>
              <a:gd name="connsiteY2654" fmla="*/ 2061197 h 3550024"/>
              <a:gd name="connsiteX2655" fmla="*/ 1676566 w 9143999"/>
              <a:gd name="connsiteY2655" fmla="*/ 2065155 h 3550024"/>
              <a:gd name="connsiteX2656" fmla="*/ 1684536 w 9143999"/>
              <a:gd name="connsiteY2656" fmla="*/ 2077885 h 3550024"/>
              <a:gd name="connsiteX2657" fmla="*/ 1694697 w 9143999"/>
              <a:gd name="connsiteY2657" fmla="*/ 2076601 h 3550024"/>
              <a:gd name="connsiteX2658" fmla="*/ 1682985 w 9143999"/>
              <a:gd name="connsiteY2658" fmla="*/ 2058256 h 3550024"/>
              <a:gd name="connsiteX2659" fmla="*/ 1658969 w 9143999"/>
              <a:gd name="connsiteY2659" fmla="*/ 2052640 h 3550024"/>
              <a:gd name="connsiteX2660" fmla="*/ 1559003 w 9143999"/>
              <a:gd name="connsiteY2660" fmla="*/ 2052640 h 3550024"/>
              <a:gd name="connsiteX2661" fmla="*/ 1534186 w 9143999"/>
              <a:gd name="connsiteY2661" fmla="*/ 2059004 h 3550024"/>
              <a:gd name="connsiteX2662" fmla="*/ 1518301 w 9143999"/>
              <a:gd name="connsiteY2662" fmla="*/ 2077778 h 3550024"/>
              <a:gd name="connsiteX2663" fmla="*/ 1512686 w 9143999"/>
              <a:gd name="connsiteY2663" fmla="*/ 2108264 h 3550024"/>
              <a:gd name="connsiteX2664" fmla="*/ 1524399 w 9143999"/>
              <a:gd name="connsiteY2664" fmla="*/ 2150892 h 3550024"/>
              <a:gd name="connsiteX2665" fmla="*/ 1559752 w 9143999"/>
              <a:gd name="connsiteY2665" fmla="*/ 2165600 h 3550024"/>
              <a:gd name="connsiteX2666" fmla="*/ 1584248 w 9143999"/>
              <a:gd name="connsiteY2666" fmla="*/ 2159610 h 3550024"/>
              <a:gd name="connsiteX2667" fmla="*/ 1601043 w 9143999"/>
              <a:gd name="connsiteY2667" fmla="*/ 2140355 h 3550024"/>
              <a:gd name="connsiteX2668" fmla="*/ 1592806 w 9143999"/>
              <a:gd name="connsiteY2668" fmla="*/ 2136183 h 3550024"/>
              <a:gd name="connsiteX2669" fmla="*/ 1579221 w 9143999"/>
              <a:gd name="connsiteY2669" fmla="*/ 2152282 h 3550024"/>
              <a:gd name="connsiteX2670" fmla="*/ 1559967 w 9143999"/>
              <a:gd name="connsiteY2670" fmla="*/ 2156936 h 3550024"/>
              <a:gd name="connsiteX2671" fmla="*/ 1532689 w 9143999"/>
              <a:gd name="connsiteY2671" fmla="*/ 2145008 h 3550024"/>
              <a:gd name="connsiteX2672" fmla="*/ 1523275 w 9143999"/>
              <a:gd name="connsiteY2672" fmla="*/ 2110404 h 3550024"/>
              <a:gd name="connsiteX2673" fmla="*/ 1603396 w 9143999"/>
              <a:gd name="connsiteY2673" fmla="*/ 2110404 h 3550024"/>
              <a:gd name="connsiteX2674" fmla="*/ 1603396 w 9143999"/>
              <a:gd name="connsiteY2674" fmla="*/ 2107515 h 3550024"/>
              <a:gd name="connsiteX2675" fmla="*/ 1559003 w 9143999"/>
              <a:gd name="connsiteY2675" fmla="*/ 2052640 h 3550024"/>
              <a:gd name="connsiteX2676" fmla="*/ 1244679 w 9143999"/>
              <a:gd name="connsiteY2676" fmla="*/ 2052640 h 3550024"/>
              <a:gd name="connsiteX2677" fmla="*/ 1219862 w 9143999"/>
              <a:gd name="connsiteY2677" fmla="*/ 2059004 h 3550024"/>
              <a:gd name="connsiteX2678" fmla="*/ 1203976 w 9143999"/>
              <a:gd name="connsiteY2678" fmla="*/ 2077778 h 3550024"/>
              <a:gd name="connsiteX2679" fmla="*/ 1198360 w 9143999"/>
              <a:gd name="connsiteY2679" fmla="*/ 2108264 h 3550024"/>
              <a:gd name="connsiteX2680" fmla="*/ 1210073 w 9143999"/>
              <a:gd name="connsiteY2680" fmla="*/ 2150892 h 3550024"/>
              <a:gd name="connsiteX2681" fmla="*/ 1245428 w 9143999"/>
              <a:gd name="connsiteY2681" fmla="*/ 2165600 h 3550024"/>
              <a:gd name="connsiteX2682" fmla="*/ 1269923 w 9143999"/>
              <a:gd name="connsiteY2682" fmla="*/ 2159610 h 3550024"/>
              <a:gd name="connsiteX2683" fmla="*/ 1286718 w 9143999"/>
              <a:gd name="connsiteY2683" fmla="*/ 2140355 h 3550024"/>
              <a:gd name="connsiteX2684" fmla="*/ 1278482 w 9143999"/>
              <a:gd name="connsiteY2684" fmla="*/ 2136183 h 3550024"/>
              <a:gd name="connsiteX2685" fmla="*/ 1264896 w 9143999"/>
              <a:gd name="connsiteY2685" fmla="*/ 2152282 h 3550024"/>
              <a:gd name="connsiteX2686" fmla="*/ 1245641 w 9143999"/>
              <a:gd name="connsiteY2686" fmla="*/ 2156936 h 3550024"/>
              <a:gd name="connsiteX2687" fmla="*/ 1218364 w 9143999"/>
              <a:gd name="connsiteY2687" fmla="*/ 2145008 h 3550024"/>
              <a:gd name="connsiteX2688" fmla="*/ 1208950 w 9143999"/>
              <a:gd name="connsiteY2688" fmla="*/ 2110404 h 3550024"/>
              <a:gd name="connsiteX2689" fmla="*/ 1289071 w 9143999"/>
              <a:gd name="connsiteY2689" fmla="*/ 2110404 h 3550024"/>
              <a:gd name="connsiteX2690" fmla="*/ 1289071 w 9143999"/>
              <a:gd name="connsiteY2690" fmla="*/ 2107515 h 3550024"/>
              <a:gd name="connsiteX2691" fmla="*/ 1244679 w 9143999"/>
              <a:gd name="connsiteY2691" fmla="*/ 2052640 h 3550024"/>
              <a:gd name="connsiteX2692" fmla="*/ 6485693 w 9143999"/>
              <a:gd name="connsiteY2692" fmla="*/ 2030069 h 3550024"/>
              <a:gd name="connsiteX2693" fmla="*/ 6483875 w 9143999"/>
              <a:gd name="connsiteY2693" fmla="*/ 2054779 h 3550024"/>
              <a:gd name="connsiteX2694" fmla="*/ 6468257 w 9143999"/>
              <a:gd name="connsiteY2694" fmla="*/ 2054779 h 3550024"/>
              <a:gd name="connsiteX2695" fmla="*/ 6468257 w 9143999"/>
              <a:gd name="connsiteY2695" fmla="*/ 2063444 h 3550024"/>
              <a:gd name="connsiteX2696" fmla="*/ 6483768 w 9143999"/>
              <a:gd name="connsiteY2696" fmla="*/ 2063444 h 3550024"/>
              <a:gd name="connsiteX2697" fmla="*/ 6483768 w 9143999"/>
              <a:gd name="connsiteY2697" fmla="*/ 2140997 h 3550024"/>
              <a:gd name="connsiteX2698" fmla="*/ 6489330 w 9143999"/>
              <a:gd name="connsiteY2698" fmla="*/ 2159128 h 3550024"/>
              <a:gd name="connsiteX2699" fmla="*/ 6506660 w 9143999"/>
              <a:gd name="connsiteY2699" fmla="*/ 2165172 h 3550024"/>
              <a:gd name="connsiteX2700" fmla="*/ 6516929 w 9143999"/>
              <a:gd name="connsiteY2700" fmla="*/ 2164423 h 3550024"/>
              <a:gd name="connsiteX2701" fmla="*/ 6526128 w 9143999"/>
              <a:gd name="connsiteY2701" fmla="*/ 2162712 h 3550024"/>
              <a:gd name="connsiteX2702" fmla="*/ 6526128 w 9143999"/>
              <a:gd name="connsiteY2702" fmla="*/ 2154475 h 3550024"/>
              <a:gd name="connsiteX2703" fmla="*/ 6508692 w 9143999"/>
              <a:gd name="connsiteY2703" fmla="*/ 2156615 h 3550024"/>
              <a:gd name="connsiteX2704" fmla="*/ 6497621 w 9143999"/>
              <a:gd name="connsiteY2704" fmla="*/ 2152978 h 3550024"/>
              <a:gd name="connsiteX2705" fmla="*/ 6494037 w 9143999"/>
              <a:gd name="connsiteY2705" fmla="*/ 2140355 h 3550024"/>
              <a:gd name="connsiteX2706" fmla="*/ 6494037 w 9143999"/>
              <a:gd name="connsiteY2706" fmla="*/ 2063444 h 3550024"/>
              <a:gd name="connsiteX2707" fmla="*/ 6525059 w 9143999"/>
              <a:gd name="connsiteY2707" fmla="*/ 2063444 h 3550024"/>
              <a:gd name="connsiteX2708" fmla="*/ 6525059 w 9143999"/>
              <a:gd name="connsiteY2708" fmla="*/ 2054779 h 3550024"/>
              <a:gd name="connsiteX2709" fmla="*/ 6494037 w 9143999"/>
              <a:gd name="connsiteY2709" fmla="*/ 2054779 h 3550024"/>
              <a:gd name="connsiteX2710" fmla="*/ 6494037 w 9143999"/>
              <a:gd name="connsiteY2710" fmla="*/ 2030069 h 3550024"/>
              <a:gd name="connsiteX2711" fmla="*/ 3551993 w 9143999"/>
              <a:gd name="connsiteY2711" fmla="*/ 2030069 h 3550024"/>
              <a:gd name="connsiteX2712" fmla="*/ 3550175 w 9143999"/>
              <a:gd name="connsiteY2712" fmla="*/ 2054779 h 3550024"/>
              <a:gd name="connsiteX2713" fmla="*/ 3534557 w 9143999"/>
              <a:gd name="connsiteY2713" fmla="*/ 2054779 h 3550024"/>
              <a:gd name="connsiteX2714" fmla="*/ 3534557 w 9143999"/>
              <a:gd name="connsiteY2714" fmla="*/ 2063444 h 3550024"/>
              <a:gd name="connsiteX2715" fmla="*/ 3550068 w 9143999"/>
              <a:gd name="connsiteY2715" fmla="*/ 2063444 h 3550024"/>
              <a:gd name="connsiteX2716" fmla="*/ 3550068 w 9143999"/>
              <a:gd name="connsiteY2716" fmla="*/ 2140997 h 3550024"/>
              <a:gd name="connsiteX2717" fmla="*/ 3555630 w 9143999"/>
              <a:gd name="connsiteY2717" fmla="*/ 2159128 h 3550024"/>
              <a:gd name="connsiteX2718" fmla="*/ 3572960 w 9143999"/>
              <a:gd name="connsiteY2718" fmla="*/ 2165172 h 3550024"/>
              <a:gd name="connsiteX2719" fmla="*/ 3583228 w 9143999"/>
              <a:gd name="connsiteY2719" fmla="*/ 2164423 h 3550024"/>
              <a:gd name="connsiteX2720" fmla="*/ 3592428 w 9143999"/>
              <a:gd name="connsiteY2720" fmla="*/ 2162712 h 3550024"/>
              <a:gd name="connsiteX2721" fmla="*/ 3592428 w 9143999"/>
              <a:gd name="connsiteY2721" fmla="*/ 2154475 h 3550024"/>
              <a:gd name="connsiteX2722" fmla="*/ 3574992 w 9143999"/>
              <a:gd name="connsiteY2722" fmla="*/ 2156615 h 3550024"/>
              <a:gd name="connsiteX2723" fmla="*/ 3563920 w 9143999"/>
              <a:gd name="connsiteY2723" fmla="*/ 2152978 h 3550024"/>
              <a:gd name="connsiteX2724" fmla="*/ 3560337 w 9143999"/>
              <a:gd name="connsiteY2724" fmla="*/ 2140355 h 3550024"/>
              <a:gd name="connsiteX2725" fmla="*/ 3560337 w 9143999"/>
              <a:gd name="connsiteY2725" fmla="*/ 2063444 h 3550024"/>
              <a:gd name="connsiteX2726" fmla="*/ 3591358 w 9143999"/>
              <a:gd name="connsiteY2726" fmla="*/ 2063444 h 3550024"/>
              <a:gd name="connsiteX2727" fmla="*/ 3591358 w 9143999"/>
              <a:gd name="connsiteY2727" fmla="*/ 2054779 h 3550024"/>
              <a:gd name="connsiteX2728" fmla="*/ 3560337 w 9143999"/>
              <a:gd name="connsiteY2728" fmla="*/ 2054779 h 3550024"/>
              <a:gd name="connsiteX2729" fmla="*/ 3560337 w 9143999"/>
              <a:gd name="connsiteY2729" fmla="*/ 2030069 h 3550024"/>
              <a:gd name="connsiteX2730" fmla="*/ 3380543 w 9143999"/>
              <a:gd name="connsiteY2730" fmla="*/ 2030069 h 3550024"/>
              <a:gd name="connsiteX2731" fmla="*/ 3378725 w 9143999"/>
              <a:gd name="connsiteY2731" fmla="*/ 2054779 h 3550024"/>
              <a:gd name="connsiteX2732" fmla="*/ 3363107 w 9143999"/>
              <a:gd name="connsiteY2732" fmla="*/ 2054779 h 3550024"/>
              <a:gd name="connsiteX2733" fmla="*/ 3363107 w 9143999"/>
              <a:gd name="connsiteY2733" fmla="*/ 2063444 h 3550024"/>
              <a:gd name="connsiteX2734" fmla="*/ 3378618 w 9143999"/>
              <a:gd name="connsiteY2734" fmla="*/ 2063444 h 3550024"/>
              <a:gd name="connsiteX2735" fmla="*/ 3378618 w 9143999"/>
              <a:gd name="connsiteY2735" fmla="*/ 2140997 h 3550024"/>
              <a:gd name="connsiteX2736" fmla="*/ 3384180 w 9143999"/>
              <a:gd name="connsiteY2736" fmla="*/ 2159128 h 3550024"/>
              <a:gd name="connsiteX2737" fmla="*/ 3401509 w 9143999"/>
              <a:gd name="connsiteY2737" fmla="*/ 2165172 h 3550024"/>
              <a:gd name="connsiteX2738" fmla="*/ 3411779 w 9143999"/>
              <a:gd name="connsiteY2738" fmla="*/ 2164423 h 3550024"/>
              <a:gd name="connsiteX2739" fmla="*/ 3420978 w 9143999"/>
              <a:gd name="connsiteY2739" fmla="*/ 2162712 h 3550024"/>
              <a:gd name="connsiteX2740" fmla="*/ 3420978 w 9143999"/>
              <a:gd name="connsiteY2740" fmla="*/ 2154475 h 3550024"/>
              <a:gd name="connsiteX2741" fmla="*/ 3403542 w 9143999"/>
              <a:gd name="connsiteY2741" fmla="*/ 2156615 h 3550024"/>
              <a:gd name="connsiteX2742" fmla="*/ 3392471 w 9143999"/>
              <a:gd name="connsiteY2742" fmla="*/ 2152978 h 3550024"/>
              <a:gd name="connsiteX2743" fmla="*/ 3388887 w 9143999"/>
              <a:gd name="connsiteY2743" fmla="*/ 2140355 h 3550024"/>
              <a:gd name="connsiteX2744" fmla="*/ 3388887 w 9143999"/>
              <a:gd name="connsiteY2744" fmla="*/ 2063444 h 3550024"/>
              <a:gd name="connsiteX2745" fmla="*/ 3419908 w 9143999"/>
              <a:gd name="connsiteY2745" fmla="*/ 2063444 h 3550024"/>
              <a:gd name="connsiteX2746" fmla="*/ 3419908 w 9143999"/>
              <a:gd name="connsiteY2746" fmla="*/ 2054779 h 3550024"/>
              <a:gd name="connsiteX2747" fmla="*/ 3388887 w 9143999"/>
              <a:gd name="connsiteY2747" fmla="*/ 2054779 h 3550024"/>
              <a:gd name="connsiteX2748" fmla="*/ 3388887 w 9143999"/>
              <a:gd name="connsiteY2748" fmla="*/ 2030069 h 3550024"/>
              <a:gd name="connsiteX2749" fmla="*/ 1379433 w 9143999"/>
              <a:gd name="connsiteY2749" fmla="*/ 2022260 h 3550024"/>
              <a:gd name="connsiteX2750" fmla="*/ 1404143 w 9143999"/>
              <a:gd name="connsiteY2750" fmla="*/ 2022260 h 3550024"/>
              <a:gd name="connsiteX2751" fmla="*/ 1455810 w 9143999"/>
              <a:gd name="connsiteY2751" fmla="*/ 2038573 h 3550024"/>
              <a:gd name="connsiteX2752" fmla="*/ 1473246 w 9143999"/>
              <a:gd name="connsiteY2752" fmla="*/ 2086335 h 3550024"/>
              <a:gd name="connsiteX2753" fmla="*/ 1465491 w 9143999"/>
              <a:gd name="connsiteY2753" fmla="*/ 2122545 h 3550024"/>
              <a:gd name="connsiteX2754" fmla="*/ 1443241 w 9143999"/>
              <a:gd name="connsiteY2754" fmla="*/ 2145918 h 3550024"/>
              <a:gd name="connsiteX2755" fmla="*/ 1409278 w 9143999"/>
              <a:gd name="connsiteY2755" fmla="*/ 2153940 h 3550024"/>
              <a:gd name="connsiteX2756" fmla="*/ 1379433 w 9143999"/>
              <a:gd name="connsiteY2756" fmla="*/ 2153940 h 3550024"/>
              <a:gd name="connsiteX2757" fmla="*/ 6913458 w 9143999"/>
              <a:gd name="connsiteY2757" fmla="*/ 2021939 h 3550024"/>
              <a:gd name="connsiteX2758" fmla="*/ 6935387 w 9143999"/>
              <a:gd name="connsiteY2758" fmla="*/ 2021939 h 3550024"/>
              <a:gd name="connsiteX2759" fmla="*/ 6965499 w 9143999"/>
              <a:gd name="connsiteY2759" fmla="*/ 2028571 h 3550024"/>
              <a:gd name="connsiteX2760" fmla="*/ 6975393 w 9143999"/>
              <a:gd name="connsiteY2760" fmla="*/ 2049644 h 3550024"/>
              <a:gd name="connsiteX2761" fmla="*/ 6965285 w 9143999"/>
              <a:gd name="connsiteY2761" fmla="*/ 2072162 h 3550024"/>
              <a:gd name="connsiteX2762" fmla="*/ 6935601 w 9143999"/>
              <a:gd name="connsiteY2762" fmla="*/ 2080024 h 3550024"/>
              <a:gd name="connsiteX2763" fmla="*/ 6913458 w 9143999"/>
              <a:gd name="connsiteY2763" fmla="*/ 2080024 h 3550024"/>
              <a:gd name="connsiteX2764" fmla="*/ 7957329 w 9143999"/>
              <a:gd name="connsiteY2764" fmla="*/ 2020014 h 3550024"/>
              <a:gd name="connsiteX2765" fmla="*/ 8000973 w 9143999"/>
              <a:gd name="connsiteY2765" fmla="*/ 2037931 h 3550024"/>
              <a:gd name="connsiteX2766" fmla="*/ 8016805 w 9143999"/>
              <a:gd name="connsiteY2766" fmla="*/ 2087405 h 3550024"/>
              <a:gd name="connsiteX2767" fmla="*/ 8001133 w 9143999"/>
              <a:gd name="connsiteY2767" fmla="*/ 2138162 h 3550024"/>
              <a:gd name="connsiteX2768" fmla="*/ 7957115 w 9143999"/>
              <a:gd name="connsiteY2768" fmla="*/ 2156187 h 3550024"/>
              <a:gd name="connsiteX2769" fmla="*/ 7913845 w 9143999"/>
              <a:gd name="connsiteY2769" fmla="*/ 2137574 h 3550024"/>
              <a:gd name="connsiteX2770" fmla="*/ 7897747 w 9143999"/>
              <a:gd name="connsiteY2770" fmla="*/ 2087405 h 3550024"/>
              <a:gd name="connsiteX2771" fmla="*/ 7913525 w 9143999"/>
              <a:gd name="connsiteY2771" fmla="*/ 2037824 h 3550024"/>
              <a:gd name="connsiteX2772" fmla="*/ 7957329 w 9143999"/>
              <a:gd name="connsiteY2772" fmla="*/ 2020014 h 3550024"/>
              <a:gd name="connsiteX2773" fmla="*/ 6902761 w 9143999"/>
              <a:gd name="connsiteY2773" fmla="*/ 2012740 h 3550024"/>
              <a:gd name="connsiteX2774" fmla="*/ 6902761 w 9143999"/>
              <a:gd name="connsiteY2774" fmla="*/ 2163461 h 3550024"/>
              <a:gd name="connsiteX2775" fmla="*/ 6942019 w 9143999"/>
              <a:gd name="connsiteY2775" fmla="*/ 2163461 h 3550024"/>
              <a:gd name="connsiteX2776" fmla="*/ 6981117 w 9143999"/>
              <a:gd name="connsiteY2776" fmla="*/ 2152443 h 3550024"/>
              <a:gd name="connsiteX2777" fmla="*/ 6995076 w 9143999"/>
              <a:gd name="connsiteY2777" fmla="*/ 2121314 h 3550024"/>
              <a:gd name="connsiteX2778" fmla="*/ 6985075 w 9143999"/>
              <a:gd name="connsiteY2778" fmla="*/ 2095909 h 3550024"/>
              <a:gd name="connsiteX2779" fmla="*/ 6957637 w 9143999"/>
              <a:gd name="connsiteY2779" fmla="*/ 2083768 h 3550024"/>
              <a:gd name="connsiteX2780" fmla="*/ 6978817 w 9143999"/>
              <a:gd name="connsiteY2780" fmla="*/ 2071573 h 3550024"/>
              <a:gd name="connsiteX2781" fmla="*/ 6986305 w 9143999"/>
              <a:gd name="connsiteY2781" fmla="*/ 2049003 h 3550024"/>
              <a:gd name="connsiteX2782" fmla="*/ 6973415 w 9143999"/>
              <a:gd name="connsiteY2782" fmla="*/ 2021618 h 3550024"/>
              <a:gd name="connsiteX2783" fmla="*/ 6935601 w 9143999"/>
              <a:gd name="connsiteY2783" fmla="*/ 2012740 h 3550024"/>
              <a:gd name="connsiteX2784" fmla="*/ 4169193 w 9143999"/>
              <a:gd name="connsiteY2784" fmla="*/ 2012740 h 3550024"/>
              <a:gd name="connsiteX2785" fmla="*/ 4169193 w 9143999"/>
              <a:gd name="connsiteY2785" fmla="*/ 2163461 h 3550024"/>
              <a:gd name="connsiteX2786" fmla="*/ 4179890 w 9143999"/>
              <a:gd name="connsiteY2786" fmla="*/ 2163461 h 3550024"/>
              <a:gd name="connsiteX2787" fmla="*/ 4179890 w 9143999"/>
              <a:gd name="connsiteY2787" fmla="*/ 2012740 h 3550024"/>
              <a:gd name="connsiteX2788" fmla="*/ 2454693 w 9143999"/>
              <a:gd name="connsiteY2788" fmla="*/ 2012740 h 3550024"/>
              <a:gd name="connsiteX2789" fmla="*/ 2454693 w 9143999"/>
              <a:gd name="connsiteY2789" fmla="*/ 2163461 h 3550024"/>
              <a:gd name="connsiteX2790" fmla="*/ 2465390 w 9143999"/>
              <a:gd name="connsiteY2790" fmla="*/ 2163461 h 3550024"/>
              <a:gd name="connsiteX2791" fmla="*/ 2465390 w 9143999"/>
              <a:gd name="connsiteY2791" fmla="*/ 2012740 h 3550024"/>
              <a:gd name="connsiteX2792" fmla="*/ 1368736 w 9143999"/>
              <a:gd name="connsiteY2792" fmla="*/ 2012740 h 3550024"/>
              <a:gd name="connsiteX2793" fmla="*/ 1368736 w 9143999"/>
              <a:gd name="connsiteY2793" fmla="*/ 2163461 h 3550024"/>
              <a:gd name="connsiteX2794" fmla="*/ 1411204 w 9143999"/>
              <a:gd name="connsiteY2794" fmla="*/ 2163461 h 3550024"/>
              <a:gd name="connsiteX2795" fmla="*/ 1449392 w 9143999"/>
              <a:gd name="connsiteY2795" fmla="*/ 2154208 h 3550024"/>
              <a:gd name="connsiteX2796" fmla="*/ 1475065 w 9143999"/>
              <a:gd name="connsiteY2796" fmla="*/ 2127412 h 3550024"/>
              <a:gd name="connsiteX2797" fmla="*/ 1484157 w 9143999"/>
              <a:gd name="connsiteY2797" fmla="*/ 2086335 h 3550024"/>
              <a:gd name="connsiteX2798" fmla="*/ 1463673 w 9143999"/>
              <a:gd name="connsiteY2798" fmla="*/ 2031834 h 3550024"/>
              <a:gd name="connsiteX2799" fmla="*/ 1404785 w 9143999"/>
              <a:gd name="connsiteY2799" fmla="*/ 2012740 h 3550024"/>
              <a:gd name="connsiteX2800" fmla="*/ 960668 w 9143999"/>
              <a:gd name="connsiteY2800" fmla="*/ 2012740 h 3550024"/>
              <a:gd name="connsiteX2801" fmla="*/ 960668 w 9143999"/>
              <a:gd name="connsiteY2801" fmla="*/ 2022260 h 3550024"/>
              <a:gd name="connsiteX2802" fmla="*/ 1009126 w 9143999"/>
              <a:gd name="connsiteY2802" fmla="*/ 2022260 h 3550024"/>
              <a:gd name="connsiteX2803" fmla="*/ 1009126 w 9143999"/>
              <a:gd name="connsiteY2803" fmla="*/ 2163461 h 3550024"/>
              <a:gd name="connsiteX2804" fmla="*/ 1019822 w 9143999"/>
              <a:gd name="connsiteY2804" fmla="*/ 2163461 h 3550024"/>
              <a:gd name="connsiteX2805" fmla="*/ 1019822 w 9143999"/>
              <a:gd name="connsiteY2805" fmla="*/ 2022260 h 3550024"/>
              <a:gd name="connsiteX2806" fmla="*/ 1069135 w 9143999"/>
              <a:gd name="connsiteY2806" fmla="*/ 2022260 h 3550024"/>
              <a:gd name="connsiteX2807" fmla="*/ 1069135 w 9143999"/>
              <a:gd name="connsiteY2807" fmla="*/ 2012740 h 3550024"/>
              <a:gd name="connsiteX2808" fmla="*/ 8123751 w 9143999"/>
              <a:gd name="connsiteY2808" fmla="*/ 2010493 h 3550024"/>
              <a:gd name="connsiteX2809" fmla="*/ 8076791 w 9143999"/>
              <a:gd name="connsiteY2809" fmla="*/ 2030657 h 3550024"/>
              <a:gd name="connsiteX2810" fmla="*/ 8059890 w 9143999"/>
              <a:gd name="connsiteY2810" fmla="*/ 2087405 h 3550024"/>
              <a:gd name="connsiteX2811" fmla="*/ 8076203 w 9143999"/>
              <a:gd name="connsiteY2811" fmla="*/ 2144848 h 3550024"/>
              <a:gd name="connsiteX2812" fmla="*/ 8121077 w 9143999"/>
              <a:gd name="connsiteY2812" fmla="*/ 2165600 h 3550024"/>
              <a:gd name="connsiteX2813" fmla="*/ 8175311 w 9143999"/>
              <a:gd name="connsiteY2813" fmla="*/ 2132867 h 3550024"/>
              <a:gd name="connsiteX2814" fmla="*/ 8165897 w 9143999"/>
              <a:gd name="connsiteY2814" fmla="*/ 2128481 h 3550024"/>
              <a:gd name="connsiteX2815" fmla="*/ 8122040 w 9143999"/>
              <a:gd name="connsiteY2815" fmla="*/ 2156187 h 3550024"/>
              <a:gd name="connsiteX2816" fmla="*/ 8084333 w 9143999"/>
              <a:gd name="connsiteY2816" fmla="*/ 2138269 h 3550024"/>
              <a:gd name="connsiteX2817" fmla="*/ 8070908 w 9143999"/>
              <a:gd name="connsiteY2817" fmla="*/ 2087405 h 3550024"/>
              <a:gd name="connsiteX2818" fmla="*/ 8084867 w 9143999"/>
              <a:gd name="connsiteY2818" fmla="*/ 2037824 h 3550024"/>
              <a:gd name="connsiteX2819" fmla="*/ 8123751 w 9143999"/>
              <a:gd name="connsiteY2819" fmla="*/ 2020014 h 3550024"/>
              <a:gd name="connsiteX2820" fmla="*/ 8165256 w 9143999"/>
              <a:gd name="connsiteY2820" fmla="*/ 2044510 h 3550024"/>
              <a:gd name="connsiteX2821" fmla="*/ 8175311 w 9143999"/>
              <a:gd name="connsiteY2821" fmla="*/ 2039696 h 3550024"/>
              <a:gd name="connsiteX2822" fmla="*/ 8154131 w 9143999"/>
              <a:gd name="connsiteY2822" fmla="*/ 2017286 h 3550024"/>
              <a:gd name="connsiteX2823" fmla="*/ 8123751 w 9143999"/>
              <a:gd name="connsiteY2823" fmla="*/ 2010493 h 3550024"/>
              <a:gd name="connsiteX2824" fmla="*/ 7957329 w 9143999"/>
              <a:gd name="connsiteY2824" fmla="*/ 2010493 h 3550024"/>
              <a:gd name="connsiteX2825" fmla="*/ 7919783 w 9143999"/>
              <a:gd name="connsiteY2825" fmla="*/ 2019693 h 3550024"/>
              <a:gd name="connsiteX2826" fmla="*/ 7895233 w 9143999"/>
              <a:gd name="connsiteY2826" fmla="*/ 2046382 h 3550024"/>
              <a:gd name="connsiteX2827" fmla="*/ 7886729 w 9143999"/>
              <a:gd name="connsiteY2827" fmla="*/ 2087405 h 3550024"/>
              <a:gd name="connsiteX2828" fmla="*/ 7895126 w 9143999"/>
              <a:gd name="connsiteY2828" fmla="*/ 2128802 h 3550024"/>
              <a:gd name="connsiteX2829" fmla="*/ 7919461 w 9143999"/>
              <a:gd name="connsiteY2829" fmla="*/ 2156080 h 3550024"/>
              <a:gd name="connsiteX2830" fmla="*/ 7957115 w 9143999"/>
              <a:gd name="connsiteY2830" fmla="*/ 2165600 h 3550024"/>
              <a:gd name="connsiteX2831" fmla="*/ 7994394 w 9143999"/>
              <a:gd name="connsiteY2831" fmla="*/ 2156133 h 3550024"/>
              <a:gd name="connsiteX2832" fmla="*/ 8019211 w 9143999"/>
              <a:gd name="connsiteY2832" fmla="*/ 2128749 h 3550024"/>
              <a:gd name="connsiteX2833" fmla="*/ 8027929 w 9143999"/>
              <a:gd name="connsiteY2833" fmla="*/ 2087405 h 3550024"/>
              <a:gd name="connsiteX2834" fmla="*/ 8019425 w 9143999"/>
              <a:gd name="connsiteY2834" fmla="*/ 2046435 h 3550024"/>
              <a:gd name="connsiteX2835" fmla="*/ 7994929 w 9143999"/>
              <a:gd name="connsiteY2835" fmla="*/ 2019746 h 3550024"/>
              <a:gd name="connsiteX2836" fmla="*/ 7957329 w 9143999"/>
              <a:gd name="connsiteY2836" fmla="*/ 2010493 h 3550024"/>
              <a:gd name="connsiteX2837" fmla="*/ 7822817 w 9143999"/>
              <a:gd name="connsiteY2837" fmla="*/ 2010493 h 3550024"/>
              <a:gd name="connsiteX2838" fmla="*/ 7792971 w 9143999"/>
              <a:gd name="connsiteY2838" fmla="*/ 2020656 h 3550024"/>
              <a:gd name="connsiteX2839" fmla="*/ 7782381 w 9143999"/>
              <a:gd name="connsiteY2839" fmla="*/ 2049324 h 3550024"/>
              <a:gd name="connsiteX2840" fmla="*/ 7783933 w 9143999"/>
              <a:gd name="connsiteY2840" fmla="*/ 2061518 h 3550024"/>
              <a:gd name="connsiteX2841" fmla="*/ 7788158 w 9143999"/>
              <a:gd name="connsiteY2841" fmla="*/ 2070771 h 3550024"/>
              <a:gd name="connsiteX2842" fmla="*/ 7794469 w 9143999"/>
              <a:gd name="connsiteY2842" fmla="*/ 2077617 h 3550024"/>
              <a:gd name="connsiteX2843" fmla="*/ 7802278 w 9143999"/>
              <a:gd name="connsiteY2843" fmla="*/ 2082591 h 3550024"/>
              <a:gd name="connsiteX2844" fmla="*/ 7810943 w 9143999"/>
              <a:gd name="connsiteY2844" fmla="*/ 2086282 h 3550024"/>
              <a:gd name="connsiteX2845" fmla="*/ 7819821 w 9143999"/>
              <a:gd name="connsiteY2845" fmla="*/ 2089330 h 3550024"/>
              <a:gd name="connsiteX2846" fmla="*/ 7833727 w 9143999"/>
              <a:gd name="connsiteY2846" fmla="*/ 2093930 h 3550024"/>
              <a:gd name="connsiteX2847" fmla="*/ 7851324 w 9143999"/>
              <a:gd name="connsiteY2847" fmla="*/ 2105162 h 3550024"/>
              <a:gd name="connsiteX2848" fmla="*/ 7856940 w 9143999"/>
              <a:gd name="connsiteY2848" fmla="*/ 2123775 h 3550024"/>
              <a:gd name="connsiteX2849" fmla="*/ 7847955 w 9143999"/>
              <a:gd name="connsiteY2849" fmla="*/ 2148004 h 3550024"/>
              <a:gd name="connsiteX2850" fmla="*/ 7822923 w 9143999"/>
              <a:gd name="connsiteY2850" fmla="*/ 2156294 h 3550024"/>
              <a:gd name="connsiteX2851" fmla="*/ 7789121 w 9143999"/>
              <a:gd name="connsiteY2851" fmla="*/ 2126877 h 3550024"/>
              <a:gd name="connsiteX2852" fmla="*/ 7779279 w 9143999"/>
              <a:gd name="connsiteY2852" fmla="*/ 2129123 h 3550024"/>
              <a:gd name="connsiteX2853" fmla="*/ 7793667 w 9143999"/>
              <a:gd name="connsiteY2853" fmla="*/ 2156347 h 3550024"/>
              <a:gd name="connsiteX2854" fmla="*/ 7824100 w 9143999"/>
              <a:gd name="connsiteY2854" fmla="*/ 2165600 h 3550024"/>
              <a:gd name="connsiteX2855" fmla="*/ 7855977 w 9143999"/>
              <a:gd name="connsiteY2855" fmla="*/ 2154208 h 3550024"/>
              <a:gd name="connsiteX2856" fmla="*/ 7867423 w 9143999"/>
              <a:gd name="connsiteY2856" fmla="*/ 2123347 h 3550024"/>
              <a:gd name="connsiteX2857" fmla="*/ 7860203 w 9143999"/>
              <a:gd name="connsiteY2857" fmla="*/ 2098530 h 3550024"/>
              <a:gd name="connsiteX2858" fmla="*/ 7836081 w 9143999"/>
              <a:gd name="connsiteY2858" fmla="*/ 2083768 h 3550024"/>
              <a:gd name="connsiteX2859" fmla="*/ 7826025 w 9143999"/>
              <a:gd name="connsiteY2859" fmla="*/ 2080559 h 3550024"/>
              <a:gd name="connsiteX2860" fmla="*/ 7804311 w 9143999"/>
              <a:gd name="connsiteY2860" fmla="*/ 2071680 h 3550024"/>
              <a:gd name="connsiteX2861" fmla="*/ 7795753 w 9143999"/>
              <a:gd name="connsiteY2861" fmla="*/ 2062427 h 3550024"/>
              <a:gd name="connsiteX2862" fmla="*/ 7792757 w 9143999"/>
              <a:gd name="connsiteY2862" fmla="*/ 2048682 h 3550024"/>
              <a:gd name="connsiteX2863" fmla="*/ 7800406 w 9143999"/>
              <a:gd name="connsiteY2863" fmla="*/ 2027074 h 3550024"/>
              <a:gd name="connsiteX2864" fmla="*/ 7822709 w 9143999"/>
              <a:gd name="connsiteY2864" fmla="*/ 2019693 h 3550024"/>
              <a:gd name="connsiteX2865" fmla="*/ 7854693 w 9143999"/>
              <a:gd name="connsiteY2865" fmla="*/ 2044831 h 3550024"/>
              <a:gd name="connsiteX2866" fmla="*/ 7864749 w 9143999"/>
              <a:gd name="connsiteY2866" fmla="*/ 2042691 h 3550024"/>
              <a:gd name="connsiteX2867" fmla="*/ 7850949 w 9143999"/>
              <a:gd name="connsiteY2867" fmla="*/ 2018088 h 3550024"/>
              <a:gd name="connsiteX2868" fmla="*/ 7822817 w 9143999"/>
              <a:gd name="connsiteY2868" fmla="*/ 2010493 h 3550024"/>
              <a:gd name="connsiteX2869" fmla="*/ 6232142 w 9143999"/>
              <a:gd name="connsiteY2869" fmla="*/ 2010493 h 3550024"/>
              <a:gd name="connsiteX2870" fmla="*/ 6202297 w 9143999"/>
              <a:gd name="connsiteY2870" fmla="*/ 2020656 h 3550024"/>
              <a:gd name="connsiteX2871" fmla="*/ 6191707 w 9143999"/>
              <a:gd name="connsiteY2871" fmla="*/ 2049324 h 3550024"/>
              <a:gd name="connsiteX2872" fmla="*/ 6193258 w 9143999"/>
              <a:gd name="connsiteY2872" fmla="*/ 2061518 h 3550024"/>
              <a:gd name="connsiteX2873" fmla="*/ 6197483 w 9143999"/>
              <a:gd name="connsiteY2873" fmla="*/ 2070771 h 3550024"/>
              <a:gd name="connsiteX2874" fmla="*/ 6203794 w 9143999"/>
              <a:gd name="connsiteY2874" fmla="*/ 2077617 h 3550024"/>
              <a:gd name="connsiteX2875" fmla="*/ 6211603 w 9143999"/>
              <a:gd name="connsiteY2875" fmla="*/ 2082591 h 3550024"/>
              <a:gd name="connsiteX2876" fmla="*/ 6220268 w 9143999"/>
              <a:gd name="connsiteY2876" fmla="*/ 2086282 h 3550024"/>
              <a:gd name="connsiteX2877" fmla="*/ 6229146 w 9143999"/>
              <a:gd name="connsiteY2877" fmla="*/ 2089330 h 3550024"/>
              <a:gd name="connsiteX2878" fmla="*/ 6243052 w 9143999"/>
              <a:gd name="connsiteY2878" fmla="*/ 2093930 h 3550024"/>
              <a:gd name="connsiteX2879" fmla="*/ 6260649 w 9143999"/>
              <a:gd name="connsiteY2879" fmla="*/ 2105162 h 3550024"/>
              <a:gd name="connsiteX2880" fmla="*/ 6266265 w 9143999"/>
              <a:gd name="connsiteY2880" fmla="*/ 2123775 h 3550024"/>
              <a:gd name="connsiteX2881" fmla="*/ 6257280 w 9143999"/>
              <a:gd name="connsiteY2881" fmla="*/ 2148004 h 3550024"/>
              <a:gd name="connsiteX2882" fmla="*/ 6232248 w 9143999"/>
              <a:gd name="connsiteY2882" fmla="*/ 2156294 h 3550024"/>
              <a:gd name="connsiteX2883" fmla="*/ 6198446 w 9143999"/>
              <a:gd name="connsiteY2883" fmla="*/ 2126877 h 3550024"/>
              <a:gd name="connsiteX2884" fmla="*/ 6188605 w 9143999"/>
              <a:gd name="connsiteY2884" fmla="*/ 2129123 h 3550024"/>
              <a:gd name="connsiteX2885" fmla="*/ 6202992 w 9143999"/>
              <a:gd name="connsiteY2885" fmla="*/ 2156347 h 3550024"/>
              <a:gd name="connsiteX2886" fmla="*/ 6233425 w 9143999"/>
              <a:gd name="connsiteY2886" fmla="*/ 2165600 h 3550024"/>
              <a:gd name="connsiteX2887" fmla="*/ 6265302 w 9143999"/>
              <a:gd name="connsiteY2887" fmla="*/ 2154208 h 3550024"/>
              <a:gd name="connsiteX2888" fmla="*/ 6276748 w 9143999"/>
              <a:gd name="connsiteY2888" fmla="*/ 2123347 h 3550024"/>
              <a:gd name="connsiteX2889" fmla="*/ 6269528 w 9143999"/>
              <a:gd name="connsiteY2889" fmla="*/ 2098530 h 3550024"/>
              <a:gd name="connsiteX2890" fmla="*/ 6245406 w 9143999"/>
              <a:gd name="connsiteY2890" fmla="*/ 2083768 h 3550024"/>
              <a:gd name="connsiteX2891" fmla="*/ 6235351 w 9143999"/>
              <a:gd name="connsiteY2891" fmla="*/ 2080559 h 3550024"/>
              <a:gd name="connsiteX2892" fmla="*/ 6213636 w 9143999"/>
              <a:gd name="connsiteY2892" fmla="*/ 2071680 h 3550024"/>
              <a:gd name="connsiteX2893" fmla="*/ 6205078 w 9143999"/>
              <a:gd name="connsiteY2893" fmla="*/ 2062427 h 3550024"/>
              <a:gd name="connsiteX2894" fmla="*/ 6202083 w 9143999"/>
              <a:gd name="connsiteY2894" fmla="*/ 2048682 h 3550024"/>
              <a:gd name="connsiteX2895" fmla="*/ 6209731 w 9143999"/>
              <a:gd name="connsiteY2895" fmla="*/ 2027074 h 3550024"/>
              <a:gd name="connsiteX2896" fmla="*/ 6232035 w 9143999"/>
              <a:gd name="connsiteY2896" fmla="*/ 2019693 h 3550024"/>
              <a:gd name="connsiteX2897" fmla="*/ 6264019 w 9143999"/>
              <a:gd name="connsiteY2897" fmla="*/ 2044831 h 3550024"/>
              <a:gd name="connsiteX2898" fmla="*/ 6274074 w 9143999"/>
              <a:gd name="connsiteY2898" fmla="*/ 2042691 h 3550024"/>
              <a:gd name="connsiteX2899" fmla="*/ 6260275 w 9143999"/>
              <a:gd name="connsiteY2899" fmla="*/ 2018088 h 3550024"/>
              <a:gd name="connsiteX2900" fmla="*/ 6232142 w 9143999"/>
              <a:gd name="connsiteY2900" fmla="*/ 2010493 h 3550024"/>
              <a:gd name="connsiteX2901" fmla="*/ 5308216 w 9143999"/>
              <a:gd name="connsiteY2901" fmla="*/ 2010493 h 3550024"/>
              <a:gd name="connsiteX2902" fmla="*/ 5278371 w 9143999"/>
              <a:gd name="connsiteY2902" fmla="*/ 2020656 h 3550024"/>
              <a:gd name="connsiteX2903" fmla="*/ 5267781 w 9143999"/>
              <a:gd name="connsiteY2903" fmla="*/ 2049324 h 3550024"/>
              <a:gd name="connsiteX2904" fmla="*/ 5269332 w 9143999"/>
              <a:gd name="connsiteY2904" fmla="*/ 2061518 h 3550024"/>
              <a:gd name="connsiteX2905" fmla="*/ 5273558 w 9143999"/>
              <a:gd name="connsiteY2905" fmla="*/ 2070771 h 3550024"/>
              <a:gd name="connsiteX2906" fmla="*/ 5279869 w 9143999"/>
              <a:gd name="connsiteY2906" fmla="*/ 2077617 h 3550024"/>
              <a:gd name="connsiteX2907" fmla="*/ 5287678 w 9143999"/>
              <a:gd name="connsiteY2907" fmla="*/ 2082591 h 3550024"/>
              <a:gd name="connsiteX2908" fmla="*/ 5296342 w 9143999"/>
              <a:gd name="connsiteY2908" fmla="*/ 2086282 h 3550024"/>
              <a:gd name="connsiteX2909" fmla="*/ 5305221 w 9143999"/>
              <a:gd name="connsiteY2909" fmla="*/ 2089330 h 3550024"/>
              <a:gd name="connsiteX2910" fmla="*/ 5319127 w 9143999"/>
              <a:gd name="connsiteY2910" fmla="*/ 2093930 h 3550024"/>
              <a:gd name="connsiteX2911" fmla="*/ 5336724 w 9143999"/>
              <a:gd name="connsiteY2911" fmla="*/ 2105162 h 3550024"/>
              <a:gd name="connsiteX2912" fmla="*/ 5342339 w 9143999"/>
              <a:gd name="connsiteY2912" fmla="*/ 2123775 h 3550024"/>
              <a:gd name="connsiteX2913" fmla="*/ 5333354 w 9143999"/>
              <a:gd name="connsiteY2913" fmla="*/ 2148004 h 3550024"/>
              <a:gd name="connsiteX2914" fmla="*/ 5308323 w 9143999"/>
              <a:gd name="connsiteY2914" fmla="*/ 2156294 h 3550024"/>
              <a:gd name="connsiteX2915" fmla="*/ 5274520 w 9143999"/>
              <a:gd name="connsiteY2915" fmla="*/ 2126877 h 3550024"/>
              <a:gd name="connsiteX2916" fmla="*/ 5264679 w 9143999"/>
              <a:gd name="connsiteY2916" fmla="*/ 2129123 h 3550024"/>
              <a:gd name="connsiteX2917" fmla="*/ 5279067 w 9143999"/>
              <a:gd name="connsiteY2917" fmla="*/ 2156347 h 3550024"/>
              <a:gd name="connsiteX2918" fmla="*/ 5309500 w 9143999"/>
              <a:gd name="connsiteY2918" fmla="*/ 2165600 h 3550024"/>
              <a:gd name="connsiteX2919" fmla="*/ 5341377 w 9143999"/>
              <a:gd name="connsiteY2919" fmla="*/ 2154208 h 3550024"/>
              <a:gd name="connsiteX2920" fmla="*/ 5352823 w 9143999"/>
              <a:gd name="connsiteY2920" fmla="*/ 2123347 h 3550024"/>
              <a:gd name="connsiteX2921" fmla="*/ 5345602 w 9143999"/>
              <a:gd name="connsiteY2921" fmla="*/ 2098530 h 3550024"/>
              <a:gd name="connsiteX2922" fmla="*/ 5321480 w 9143999"/>
              <a:gd name="connsiteY2922" fmla="*/ 2083768 h 3550024"/>
              <a:gd name="connsiteX2923" fmla="*/ 5311425 w 9143999"/>
              <a:gd name="connsiteY2923" fmla="*/ 2080559 h 3550024"/>
              <a:gd name="connsiteX2924" fmla="*/ 5289710 w 9143999"/>
              <a:gd name="connsiteY2924" fmla="*/ 2071680 h 3550024"/>
              <a:gd name="connsiteX2925" fmla="*/ 5281152 w 9143999"/>
              <a:gd name="connsiteY2925" fmla="*/ 2062427 h 3550024"/>
              <a:gd name="connsiteX2926" fmla="*/ 5278157 w 9143999"/>
              <a:gd name="connsiteY2926" fmla="*/ 2048682 h 3550024"/>
              <a:gd name="connsiteX2927" fmla="*/ 5285806 w 9143999"/>
              <a:gd name="connsiteY2927" fmla="*/ 2027074 h 3550024"/>
              <a:gd name="connsiteX2928" fmla="*/ 5308109 w 9143999"/>
              <a:gd name="connsiteY2928" fmla="*/ 2019693 h 3550024"/>
              <a:gd name="connsiteX2929" fmla="*/ 5340093 w 9143999"/>
              <a:gd name="connsiteY2929" fmla="*/ 2044831 h 3550024"/>
              <a:gd name="connsiteX2930" fmla="*/ 5350148 w 9143999"/>
              <a:gd name="connsiteY2930" fmla="*/ 2042691 h 3550024"/>
              <a:gd name="connsiteX2931" fmla="*/ 5336349 w 9143999"/>
              <a:gd name="connsiteY2931" fmla="*/ 2018088 h 3550024"/>
              <a:gd name="connsiteX2932" fmla="*/ 5308216 w 9143999"/>
              <a:gd name="connsiteY2932" fmla="*/ 2010493 h 3550024"/>
              <a:gd name="connsiteX2933" fmla="*/ 7407227 w 9143999"/>
              <a:gd name="connsiteY2933" fmla="*/ 2008033 h 3550024"/>
              <a:gd name="connsiteX2934" fmla="*/ 7407227 w 9143999"/>
              <a:gd name="connsiteY2934" fmla="*/ 2063230 h 3550024"/>
              <a:gd name="connsiteX2935" fmla="*/ 7407281 w 9143999"/>
              <a:gd name="connsiteY2935" fmla="*/ 2069166 h 3550024"/>
              <a:gd name="connsiteX2936" fmla="*/ 7407441 w 9143999"/>
              <a:gd name="connsiteY2936" fmla="*/ 2075103 h 3550024"/>
              <a:gd name="connsiteX2937" fmla="*/ 7407013 w 9143999"/>
              <a:gd name="connsiteY2937" fmla="*/ 2075103 h 3550024"/>
              <a:gd name="connsiteX2938" fmla="*/ 7392199 w 9143999"/>
              <a:gd name="connsiteY2938" fmla="*/ 2058309 h 3550024"/>
              <a:gd name="connsiteX2939" fmla="*/ 7369788 w 9143999"/>
              <a:gd name="connsiteY2939" fmla="*/ 2052640 h 3550024"/>
              <a:gd name="connsiteX2940" fmla="*/ 7335183 w 9143999"/>
              <a:gd name="connsiteY2940" fmla="*/ 2067562 h 3550024"/>
              <a:gd name="connsiteX2941" fmla="*/ 7322828 w 9143999"/>
              <a:gd name="connsiteY2941" fmla="*/ 2109655 h 3550024"/>
              <a:gd name="connsiteX2942" fmla="*/ 7334488 w 9143999"/>
              <a:gd name="connsiteY2942" fmla="*/ 2150731 h 3550024"/>
              <a:gd name="connsiteX2943" fmla="*/ 7367649 w 9143999"/>
              <a:gd name="connsiteY2943" fmla="*/ 2165600 h 3550024"/>
              <a:gd name="connsiteX2944" fmla="*/ 7391075 w 9143999"/>
              <a:gd name="connsiteY2944" fmla="*/ 2160145 h 3550024"/>
              <a:gd name="connsiteX2945" fmla="*/ 7407013 w 9143999"/>
              <a:gd name="connsiteY2945" fmla="*/ 2142174 h 3550024"/>
              <a:gd name="connsiteX2946" fmla="*/ 7407441 w 9143999"/>
              <a:gd name="connsiteY2946" fmla="*/ 2142174 h 3550024"/>
              <a:gd name="connsiteX2947" fmla="*/ 7408619 w 9143999"/>
              <a:gd name="connsiteY2947" fmla="*/ 2163461 h 3550024"/>
              <a:gd name="connsiteX2948" fmla="*/ 7418353 w 9143999"/>
              <a:gd name="connsiteY2948" fmla="*/ 2163461 h 3550024"/>
              <a:gd name="connsiteX2949" fmla="*/ 7417390 w 9143999"/>
              <a:gd name="connsiteY2949" fmla="*/ 2140890 h 3550024"/>
              <a:gd name="connsiteX2950" fmla="*/ 7417390 w 9143999"/>
              <a:gd name="connsiteY2950" fmla="*/ 2008033 h 3550024"/>
              <a:gd name="connsiteX2951" fmla="*/ 5807028 w 9143999"/>
              <a:gd name="connsiteY2951" fmla="*/ 2008033 h 3550024"/>
              <a:gd name="connsiteX2952" fmla="*/ 5807028 w 9143999"/>
              <a:gd name="connsiteY2952" fmla="*/ 2063230 h 3550024"/>
              <a:gd name="connsiteX2953" fmla="*/ 5807081 w 9143999"/>
              <a:gd name="connsiteY2953" fmla="*/ 2069166 h 3550024"/>
              <a:gd name="connsiteX2954" fmla="*/ 5807242 w 9143999"/>
              <a:gd name="connsiteY2954" fmla="*/ 2075103 h 3550024"/>
              <a:gd name="connsiteX2955" fmla="*/ 5806814 w 9143999"/>
              <a:gd name="connsiteY2955" fmla="*/ 2075103 h 3550024"/>
              <a:gd name="connsiteX2956" fmla="*/ 5791999 w 9143999"/>
              <a:gd name="connsiteY2956" fmla="*/ 2058309 h 3550024"/>
              <a:gd name="connsiteX2957" fmla="*/ 5769588 w 9143999"/>
              <a:gd name="connsiteY2957" fmla="*/ 2052640 h 3550024"/>
              <a:gd name="connsiteX2958" fmla="*/ 5734983 w 9143999"/>
              <a:gd name="connsiteY2958" fmla="*/ 2067562 h 3550024"/>
              <a:gd name="connsiteX2959" fmla="*/ 5722628 w 9143999"/>
              <a:gd name="connsiteY2959" fmla="*/ 2109655 h 3550024"/>
              <a:gd name="connsiteX2960" fmla="*/ 5734288 w 9143999"/>
              <a:gd name="connsiteY2960" fmla="*/ 2150731 h 3550024"/>
              <a:gd name="connsiteX2961" fmla="*/ 5767449 w 9143999"/>
              <a:gd name="connsiteY2961" fmla="*/ 2165600 h 3550024"/>
              <a:gd name="connsiteX2962" fmla="*/ 5790875 w 9143999"/>
              <a:gd name="connsiteY2962" fmla="*/ 2160145 h 3550024"/>
              <a:gd name="connsiteX2963" fmla="*/ 5806814 w 9143999"/>
              <a:gd name="connsiteY2963" fmla="*/ 2142174 h 3550024"/>
              <a:gd name="connsiteX2964" fmla="*/ 5807242 w 9143999"/>
              <a:gd name="connsiteY2964" fmla="*/ 2142174 h 3550024"/>
              <a:gd name="connsiteX2965" fmla="*/ 5808419 w 9143999"/>
              <a:gd name="connsiteY2965" fmla="*/ 2163461 h 3550024"/>
              <a:gd name="connsiteX2966" fmla="*/ 5818153 w 9143999"/>
              <a:gd name="connsiteY2966" fmla="*/ 2163461 h 3550024"/>
              <a:gd name="connsiteX2967" fmla="*/ 5817190 w 9143999"/>
              <a:gd name="connsiteY2967" fmla="*/ 2140890 h 3550024"/>
              <a:gd name="connsiteX2968" fmla="*/ 5817190 w 9143999"/>
              <a:gd name="connsiteY2968" fmla="*/ 2008033 h 3550024"/>
              <a:gd name="connsiteX2969" fmla="*/ 4786178 w 9143999"/>
              <a:gd name="connsiteY2969" fmla="*/ 2008033 h 3550024"/>
              <a:gd name="connsiteX2970" fmla="*/ 4786178 w 9143999"/>
              <a:gd name="connsiteY2970" fmla="*/ 2163461 h 3550024"/>
              <a:gd name="connsiteX2971" fmla="*/ 4796447 w 9143999"/>
              <a:gd name="connsiteY2971" fmla="*/ 2163461 h 3550024"/>
              <a:gd name="connsiteX2972" fmla="*/ 4796447 w 9143999"/>
              <a:gd name="connsiteY2972" fmla="*/ 2104413 h 3550024"/>
              <a:gd name="connsiteX2973" fmla="*/ 4800780 w 9143999"/>
              <a:gd name="connsiteY2973" fmla="*/ 2081468 h 3550024"/>
              <a:gd name="connsiteX2974" fmla="*/ 4813081 w 9143999"/>
              <a:gd name="connsiteY2974" fmla="*/ 2066599 h 3550024"/>
              <a:gd name="connsiteX2975" fmla="*/ 4831213 w 9143999"/>
              <a:gd name="connsiteY2975" fmla="*/ 2061411 h 3550024"/>
              <a:gd name="connsiteX2976" fmla="*/ 4852714 w 9143999"/>
              <a:gd name="connsiteY2976" fmla="*/ 2070718 h 3550024"/>
              <a:gd name="connsiteX2977" fmla="*/ 4859453 w 9143999"/>
              <a:gd name="connsiteY2977" fmla="*/ 2098102 h 3550024"/>
              <a:gd name="connsiteX2978" fmla="*/ 4859453 w 9143999"/>
              <a:gd name="connsiteY2978" fmla="*/ 2163461 h 3550024"/>
              <a:gd name="connsiteX2979" fmla="*/ 4869508 w 9143999"/>
              <a:gd name="connsiteY2979" fmla="*/ 2163461 h 3550024"/>
              <a:gd name="connsiteX2980" fmla="*/ 4869508 w 9143999"/>
              <a:gd name="connsiteY2980" fmla="*/ 2096497 h 3550024"/>
              <a:gd name="connsiteX2981" fmla="*/ 4860362 w 9143999"/>
              <a:gd name="connsiteY2981" fmla="*/ 2063497 h 3550024"/>
              <a:gd name="connsiteX2982" fmla="*/ 4832389 w 9143999"/>
              <a:gd name="connsiteY2982" fmla="*/ 2052747 h 3550024"/>
              <a:gd name="connsiteX2983" fmla="*/ 4809926 w 9143999"/>
              <a:gd name="connsiteY2983" fmla="*/ 2059058 h 3550024"/>
              <a:gd name="connsiteX2984" fmla="*/ 4796127 w 9143999"/>
              <a:gd name="connsiteY2984" fmla="*/ 2076280 h 3550024"/>
              <a:gd name="connsiteX2985" fmla="*/ 4795699 w 9143999"/>
              <a:gd name="connsiteY2985" fmla="*/ 2076280 h 3550024"/>
              <a:gd name="connsiteX2986" fmla="*/ 4796447 w 9143999"/>
              <a:gd name="connsiteY2986" fmla="*/ 2055421 h 3550024"/>
              <a:gd name="connsiteX2987" fmla="*/ 4796447 w 9143999"/>
              <a:gd name="connsiteY2987" fmla="*/ 2008033 h 3550024"/>
              <a:gd name="connsiteX2988" fmla="*/ 2349453 w 9143999"/>
              <a:gd name="connsiteY2988" fmla="*/ 2008033 h 3550024"/>
              <a:gd name="connsiteX2989" fmla="*/ 2349453 w 9143999"/>
              <a:gd name="connsiteY2989" fmla="*/ 2063230 h 3550024"/>
              <a:gd name="connsiteX2990" fmla="*/ 2349507 w 9143999"/>
              <a:gd name="connsiteY2990" fmla="*/ 2069166 h 3550024"/>
              <a:gd name="connsiteX2991" fmla="*/ 2349667 w 9143999"/>
              <a:gd name="connsiteY2991" fmla="*/ 2075103 h 3550024"/>
              <a:gd name="connsiteX2992" fmla="*/ 2349239 w 9143999"/>
              <a:gd name="connsiteY2992" fmla="*/ 2075103 h 3550024"/>
              <a:gd name="connsiteX2993" fmla="*/ 2334424 w 9143999"/>
              <a:gd name="connsiteY2993" fmla="*/ 2058309 h 3550024"/>
              <a:gd name="connsiteX2994" fmla="*/ 2312013 w 9143999"/>
              <a:gd name="connsiteY2994" fmla="*/ 2052640 h 3550024"/>
              <a:gd name="connsiteX2995" fmla="*/ 2277408 w 9143999"/>
              <a:gd name="connsiteY2995" fmla="*/ 2067562 h 3550024"/>
              <a:gd name="connsiteX2996" fmla="*/ 2265053 w 9143999"/>
              <a:gd name="connsiteY2996" fmla="*/ 2109655 h 3550024"/>
              <a:gd name="connsiteX2997" fmla="*/ 2276713 w 9143999"/>
              <a:gd name="connsiteY2997" fmla="*/ 2150731 h 3550024"/>
              <a:gd name="connsiteX2998" fmla="*/ 2309874 w 9143999"/>
              <a:gd name="connsiteY2998" fmla="*/ 2165600 h 3550024"/>
              <a:gd name="connsiteX2999" fmla="*/ 2333301 w 9143999"/>
              <a:gd name="connsiteY2999" fmla="*/ 2160145 h 3550024"/>
              <a:gd name="connsiteX3000" fmla="*/ 2349239 w 9143999"/>
              <a:gd name="connsiteY3000" fmla="*/ 2142174 h 3550024"/>
              <a:gd name="connsiteX3001" fmla="*/ 2349667 w 9143999"/>
              <a:gd name="connsiteY3001" fmla="*/ 2142174 h 3550024"/>
              <a:gd name="connsiteX3002" fmla="*/ 2350844 w 9143999"/>
              <a:gd name="connsiteY3002" fmla="*/ 2163461 h 3550024"/>
              <a:gd name="connsiteX3003" fmla="*/ 2360578 w 9143999"/>
              <a:gd name="connsiteY3003" fmla="*/ 2163461 h 3550024"/>
              <a:gd name="connsiteX3004" fmla="*/ 2359615 w 9143999"/>
              <a:gd name="connsiteY3004" fmla="*/ 2140890 h 3550024"/>
              <a:gd name="connsiteX3005" fmla="*/ 2359615 w 9143999"/>
              <a:gd name="connsiteY3005" fmla="*/ 2008033 h 3550024"/>
              <a:gd name="connsiteX3006" fmla="*/ 1090478 w 9143999"/>
              <a:gd name="connsiteY3006" fmla="*/ 2008033 h 3550024"/>
              <a:gd name="connsiteX3007" fmla="*/ 1090478 w 9143999"/>
              <a:gd name="connsiteY3007" fmla="*/ 2163461 h 3550024"/>
              <a:gd name="connsiteX3008" fmla="*/ 1100747 w 9143999"/>
              <a:gd name="connsiteY3008" fmla="*/ 2163461 h 3550024"/>
              <a:gd name="connsiteX3009" fmla="*/ 1100747 w 9143999"/>
              <a:gd name="connsiteY3009" fmla="*/ 2104413 h 3550024"/>
              <a:gd name="connsiteX3010" fmla="*/ 1105080 w 9143999"/>
              <a:gd name="connsiteY3010" fmla="*/ 2081468 h 3550024"/>
              <a:gd name="connsiteX3011" fmla="*/ 1117381 w 9143999"/>
              <a:gd name="connsiteY3011" fmla="*/ 2066599 h 3550024"/>
              <a:gd name="connsiteX3012" fmla="*/ 1135513 w 9143999"/>
              <a:gd name="connsiteY3012" fmla="*/ 2061411 h 3550024"/>
              <a:gd name="connsiteX3013" fmla="*/ 1157014 w 9143999"/>
              <a:gd name="connsiteY3013" fmla="*/ 2070718 h 3550024"/>
              <a:gd name="connsiteX3014" fmla="*/ 1163753 w 9143999"/>
              <a:gd name="connsiteY3014" fmla="*/ 2098102 h 3550024"/>
              <a:gd name="connsiteX3015" fmla="*/ 1163753 w 9143999"/>
              <a:gd name="connsiteY3015" fmla="*/ 2163461 h 3550024"/>
              <a:gd name="connsiteX3016" fmla="*/ 1173808 w 9143999"/>
              <a:gd name="connsiteY3016" fmla="*/ 2163461 h 3550024"/>
              <a:gd name="connsiteX3017" fmla="*/ 1173808 w 9143999"/>
              <a:gd name="connsiteY3017" fmla="*/ 2096497 h 3550024"/>
              <a:gd name="connsiteX3018" fmla="*/ 1164663 w 9143999"/>
              <a:gd name="connsiteY3018" fmla="*/ 2063497 h 3550024"/>
              <a:gd name="connsiteX3019" fmla="*/ 1136690 w 9143999"/>
              <a:gd name="connsiteY3019" fmla="*/ 2052747 h 3550024"/>
              <a:gd name="connsiteX3020" fmla="*/ 1114226 w 9143999"/>
              <a:gd name="connsiteY3020" fmla="*/ 2059058 h 3550024"/>
              <a:gd name="connsiteX3021" fmla="*/ 1100427 w 9143999"/>
              <a:gd name="connsiteY3021" fmla="*/ 2076280 h 3550024"/>
              <a:gd name="connsiteX3022" fmla="*/ 1099999 w 9143999"/>
              <a:gd name="connsiteY3022" fmla="*/ 2076280 h 3550024"/>
              <a:gd name="connsiteX3023" fmla="*/ 1100747 w 9143999"/>
              <a:gd name="connsiteY3023" fmla="*/ 2055421 h 3550024"/>
              <a:gd name="connsiteX3024" fmla="*/ 1100747 w 9143999"/>
              <a:gd name="connsiteY3024" fmla="*/ 2008033 h 3550024"/>
              <a:gd name="connsiteX3025" fmla="*/ 5852978 w 9143999"/>
              <a:gd name="connsiteY3025" fmla="*/ 2007926 h 3550024"/>
              <a:gd name="connsiteX3026" fmla="*/ 5852978 w 9143999"/>
              <a:gd name="connsiteY3026" fmla="*/ 2023330 h 3550024"/>
              <a:gd name="connsiteX3027" fmla="*/ 5863140 w 9143999"/>
              <a:gd name="connsiteY3027" fmla="*/ 2023330 h 3550024"/>
              <a:gd name="connsiteX3028" fmla="*/ 5863140 w 9143999"/>
              <a:gd name="connsiteY3028" fmla="*/ 2007926 h 3550024"/>
              <a:gd name="connsiteX3029" fmla="*/ 5090979 w 9143999"/>
              <a:gd name="connsiteY3029" fmla="*/ 2007926 h 3550024"/>
              <a:gd name="connsiteX3030" fmla="*/ 5090979 w 9143999"/>
              <a:gd name="connsiteY3030" fmla="*/ 2023330 h 3550024"/>
              <a:gd name="connsiteX3031" fmla="*/ 5101141 w 9143999"/>
              <a:gd name="connsiteY3031" fmla="*/ 2023330 h 3550024"/>
              <a:gd name="connsiteX3032" fmla="*/ 5101141 w 9143999"/>
              <a:gd name="connsiteY3032" fmla="*/ 2007926 h 3550024"/>
              <a:gd name="connsiteX3033" fmla="*/ 4094476 w 9143999"/>
              <a:gd name="connsiteY3033" fmla="*/ 2007926 h 3550024"/>
              <a:gd name="connsiteX3034" fmla="*/ 4066878 w 9143999"/>
              <a:gd name="connsiteY3034" fmla="*/ 2043440 h 3550024"/>
              <a:gd name="connsiteX3035" fmla="*/ 4066878 w 9143999"/>
              <a:gd name="connsiteY3035" fmla="*/ 2054779 h 3550024"/>
              <a:gd name="connsiteX3036" fmla="*/ 4049014 w 9143999"/>
              <a:gd name="connsiteY3036" fmla="*/ 2054779 h 3550024"/>
              <a:gd name="connsiteX3037" fmla="*/ 4049014 w 9143999"/>
              <a:gd name="connsiteY3037" fmla="*/ 2063444 h 3550024"/>
              <a:gd name="connsiteX3038" fmla="*/ 4066878 w 9143999"/>
              <a:gd name="connsiteY3038" fmla="*/ 2063444 h 3550024"/>
              <a:gd name="connsiteX3039" fmla="*/ 4066878 w 9143999"/>
              <a:gd name="connsiteY3039" fmla="*/ 2163461 h 3550024"/>
              <a:gd name="connsiteX3040" fmla="*/ 4076933 w 9143999"/>
              <a:gd name="connsiteY3040" fmla="*/ 2163461 h 3550024"/>
              <a:gd name="connsiteX3041" fmla="*/ 4076933 w 9143999"/>
              <a:gd name="connsiteY3041" fmla="*/ 2063444 h 3550024"/>
              <a:gd name="connsiteX3042" fmla="*/ 4101536 w 9143999"/>
              <a:gd name="connsiteY3042" fmla="*/ 2063444 h 3550024"/>
              <a:gd name="connsiteX3043" fmla="*/ 4101536 w 9143999"/>
              <a:gd name="connsiteY3043" fmla="*/ 2054779 h 3550024"/>
              <a:gd name="connsiteX3044" fmla="*/ 4076933 w 9143999"/>
              <a:gd name="connsiteY3044" fmla="*/ 2054779 h 3550024"/>
              <a:gd name="connsiteX3045" fmla="*/ 4076933 w 9143999"/>
              <a:gd name="connsiteY3045" fmla="*/ 2043761 h 3550024"/>
              <a:gd name="connsiteX3046" fmla="*/ 4094904 w 9143999"/>
              <a:gd name="connsiteY3046" fmla="*/ 2016163 h 3550024"/>
              <a:gd name="connsiteX3047" fmla="*/ 4104745 w 9143999"/>
              <a:gd name="connsiteY3047" fmla="*/ 2017125 h 3550024"/>
              <a:gd name="connsiteX3048" fmla="*/ 4104745 w 9143999"/>
              <a:gd name="connsiteY3048" fmla="*/ 2009103 h 3550024"/>
              <a:gd name="connsiteX3049" fmla="*/ 4094476 w 9143999"/>
              <a:gd name="connsiteY3049" fmla="*/ 2007926 h 3550024"/>
              <a:gd name="connsiteX3050" fmla="*/ 3614603 w 9143999"/>
              <a:gd name="connsiteY3050" fmla="*/ 2007926 h 3550024"/>
              <a:gd name="connsiteX3051" fmla="*/ 3614603 w 9143999"/>
              <a:gd name="connsiteY3051" fmla="*/ 2023330 h 3550024"/>
              <a:gd name="connsiteX3052" fmla="*/ 3624766 w 9143999"/>
              <a:gd name="connsiteY3052" fmla="*/ 2023330 h 3550024"/>
              <a:gd name="connsiteX3053" fmla="*/ 3624766 w 9143999"/>
              <a:gd name="connsiteY3053" fmla="*/ 2007926 h 3550024"/>
              <a:gd name="connsiteX3054" fmla="*/ 2804978 w 9143999"/>
              <a:gd name="connsiteY3054" fmla="*/ 2007926 h 3550024"/>
              <a:gd name="connsiteX3055" fmla="*/ 2804978 w 9143999"/>
              <a:gd name="connsiteY3055" fmla="*/ 2163461 h 3550024"/>
              <a:gd name="connsiteX3056" fmla="*/ 2815141 w 9143999"/>
              <a:gd name="connsiteY3056" fmla="*/ 2163461 h 3550024"/>
              <a:gd name="connsiteX3057" fmla="*/ 2815141 w 9143999"/>
              <a:gd name="connsiteY3057" fmla="*/ 2007926 h 3550024"/>
              <a:gd name="connsiteX3058" fmla="*/ 1719129 w 9143999"/>
              <a:gd name="connsiteY3058" fmla="*/ 2007926 h 3550024"/>
              <a:gd name="connsiteX3059" fmla="*/ 1719129 w 9143999"/>
              <a:gd name="connsiteY3059" fmla="*/ 2023330 h 3550024"/>
              <a:gd name="connsiteX3060" fmla="*/ 1729291 w 9143999"/>
              <a:gd name="connsiteY3060" fmla="*/ 2023330 h 3550024"/>
              <a:gd name="connsiteX3061" fmla="*/ 1729291 w 9143999"/>
              <a:gd name="connsiteY3061" fmla="*/ 2007926 h 3550024"/>
              <a:gd name="connsiteX3062" fmla="*/ 791998 w 9143999"/>
              <a:gd name="connsiteY3062" fmla="*/ 1911416 h 3550024"/>
              <a:gd name="connsiteX3063" fmla="*/ 791998 w 9143999"/>
              <a:gd name="connsiteY3063" fmla="*/ 1922216 h 3550024"/>
              <a:gd name="connsiteX3064" fmla="*/ 8351998 w 9143999"/>
              <a:gd name="connsiteY3064" fmla="*/ 1922216 h 3550024"/>
              <a:gd name="connsiteX3065" fmla="*/ 8351998 w 9143999"/>
              <a:gd name="connsiteY3065" fmla="*/ 1911416 h 3550024"/>
              <a:gd name="connsiteX3066" fmla="*/ 5078908 w 9143999"/>
              <a:gd name="connsiteY3066" fmla="*/ 1536366 h 3550024"/>
              <a:gd name="connsiteX3067" fmla="*/ 5052788 w 9143999"/>
              <a:gd name="connsiteY3067" fmla="*/ 1568066 h 3550024"/>
              <a:gd name="connsiteX3068" fmla="*/ 5192761 w 9143999"/>
              <a:gd name="connsiteY3068" fmla="*/ 1665846 h 3550024"/>
              <a:gd name="connsiteX3069" fmla="*/ 5221113 w 9143999"/>
              <a:gd name="connsiteY3069" fmla="*/ 1631914 h 3550024"/>
              <a:gd name="connsiteX3070" fmla="*/ 5078908 w 9143999"/>
              <a:gd name="connsiteY3070" fmla="*/ 1536366 h 3550024"/>
              <a:gd name="connsiteX3071" fmla="*/ 4375695 w 9143999"/>
              <a:gd name="connsiteY3071" fmla="*/ 1500424 h 3550024"/>
              <a:gd name="connsiteX3072" fmla="*/ 4375695 w 9143999"/>
              <a:gd name="connsiteY3072" fmla="*/ 1542393 h 3550024"/>
              <a:gd name="connsiteX3073" fmla="*/ 4439765 w 9143999"/>
              <a:gd name="connsiteY3073" fmla="*/ 1538375 h 3550024"/>
              <a:gd name="connsiteX3074" fmla="*/ 4596035 w 9143999"/>
              <a:gd name="connsiteY3074" fmla="*/ 1538375 h 3550024"/>
              <a:gd name="connsiteX3075" fmla="*/ 4660105 w 9143999"/>
              <a:gd name="connsiteY3075" fmla="*/ 1542393 h 3550024"/>
              <a:gd name="connsiteX3076" fmla="*/ 4660105 w 9143999"/>
              <a:gd name="connsiteY3076" fmla="*/ 1500424 h 3550024"/>
              <a:gd name="connsiteX3077" fmla="*/ 4596035 w 9143999"/>
              <a:gd name="connsiteY3077" fmla="*/ 1503996 h 3550024"/>
              <a:gd name="connsiteX3078" fmla="*/ 4439765 w 9143999"/>
              <a:gd name="connsiteY3078" fmla="*/ 1503996 h 3550024"/>
              <a:gd name="connsiteX3079" fmla="*/ 4375695 w 9143999"/>
              <a:gd name="connsiteY3079" fmla="*/ 1500424 h 3550024"/>
              <a:gd name="connsiteX3080" fmla="*/ 3668464 w 9143999"/>
              <a:gd name="connsiteY3080" fmla="*/ 1467384 h 3550024"/>
              <a:gd name="connsiteX3081" fmla="*/ 3749724 w 9143999"/>
              <a:gd name="connsiteY3081" fmla="*/ 1467384 h 3550024"/>
              <a:gd name="connsiteX3082" fmla="*/ 3711773 w 9143999"/>
              <a:gd name="connsiteY3082" fmla="*/ 1532794 h 3550024"/>
              <a:gd name="connsiteX3083" fmla="*/ 3668464 w 9143999"/>
              <a:gd name="connsiteY3083" fmla="*/ 1467384 h 3550024"/>
              <a:gd name="connsiteX3084" fmla="*/ 4894510 w 9143999"/>
              <a:gd name="connsiteY3084" fmla="*/ 1409341 h 3550024"/>
              <a:gd name="connsiteX3085" fmla="*/ 4871739 w 9143999"/>
              <a:gd name="connsiteY3085" fmla="*/ 1441265 h 3550024"/>
              <a:gd name="connsiteX3086" fmla="*/ 4969966 w 9143999"/>
              <a:gd name="connsiteY3086" fmla="*/ 1499308 h 3550024"/>
              <a:gd name="connsiteX3087" fmla="*/ 4992067 w 9143999"/>
              <a:gd name="connsiteY3087" fmla="*/ 1465598 h 3550024"/>
              <a:gd name="connsiteX3088" fmla="*/ 4894510 w 9143999"/>
              <a:gd name="connsiteY3088" fmla="*/ 1409341 h 3550024"/>
              <a:gd name="connsiteX3089" fmla="*/ 4012257 w 9143999"/>
              <a:gd name="connsiteY3089" fmla="*/ 1384115 h 3550024"/>
              <a:gd name="connsiteX3090" fmla="*/ 3964706 w 9143999"/>
              <a:gd name="connsiteY3090" fmla="*/ 1388356 h 3550024"/>
              <a:gd name="connsiteX3091" fmla="*/ 3947740 w 9143999"/>
              <a:gd name="connsiteY3091" fmla="*/ 1388356 h 3550024"/>
              <a:gd name="connsiteX3092" fmla="*/ 3897510 w 9143999"/>
              <a:gd name="connsiteY3092" fmla="*/ 1384561 h 3550024"/>
              <a:gd name="connsiteX3093" fmla="*/ 3897510 w 9143999"/>
              <a:gd name="connsiteY3093" fmla="*/ 1426754 h 3550024"/>
              <a:gd name="connsiteX3094" fmla="*/ 3947740 w 9143999"/>
              <a:gd name="connsiteY3094" fmla="*/ 1422512 h 3550024"/>
              <a:gd name="connsiteX3095" fmla="*/ 3966938 w 9143999"/>
              <a:gd name="connsiteY3095" fmla="*/ 1422512 h 3550024"/>
              <a:gd name="connsiteX3096" fmla="*/ 3962250 w 9143999"/>
              <a:gd name="connsiteY3096" fmla="*/ 1582577 h 3550024"/>
              <a:gd name="connsiteX3097" fmla="*/ 3950418 w 9143999"/>
              <a:gd name="connsiteY3097" fmla="*/ 1608696 h 3550024"/>
              <a:gd name="connsiteX3098" fmla="*/ 3982119 w 9143999"/>
              <a:gd name="connsiteY3098" fmla="*/ 1646648 h 3550024"/>
              <a:gd name="connsiteX3099" fmla="*/ 4074318 w 9143999"/>
              <a:gd name="connsiteY3099" fmla="*/ 1568959 h 3550024"/>
              <a:gd name="connsiteX3100" fmla="*/ 4076104 w 9143999"/>
              <a:gd name="connsiteY3100" fmla="*/ 1508461 h 3550024"/>
              <a:gd name="connsiteX3101" fmla="*/ 4004443 w 9143999"/>
              <a:gd name="connsiteY3101" fmla="*/ 1571192 h 3550024"/>
              <a:gd name="connsiteX3102" fmla="*/ 4008461 w 9143999"/>
              <a:gd name="connsiteY3102" fmla="*/ 1432112 h 3550024"/>
              <a:gd name="connsiteX3103" fmla="*/ 4012257 w 9143999"/>
              <a:gd name="connsiteY3103" fmla="*/ 1384115 h 3550024"/>
              <a:gd name="connsiteX3104" fmla="*/ 3445221 w 9143999"/>
              <a:gd name="connsiteY3104" fmla="*/ 1375408 h 3550024"/>
              <a:gd name="connsiteX3105" fmla="*/ 3445221 w 9143999"/>
              <a:gd name="connsiteY3105" fmla="*/ 1418048 h 3550024"/>
              <a:gd name="connsiteX3106" fmla="*/ 3492325 w 9143999"/>
              <a:gd name="connsiteY3106" fmla="*/ 1413806 h 3550024"/>
              <a:gd name="connsiteX3107" fmla="*/ 3502371 w 9143999"/>
              <a:gd name="connsiteY3107" fmla="*/ 1413806 h 3550024"/>
              <a:gd name="connsiteX3108" fmla="*/ 3499692 w 9143999"/>
              <a:gd name="connsiteY3108" fmla="*/ 1565164 h 3550024"/>
              <a:gd name="connsiteX3109" fmla="*/ 3486521 w 9143999"/>
              <a:gd name="connsiteY3109" fmla="*/ 1593516 h 3550024"/>
              <a:gd name="connsiteX3110" fmla="*/ 3520677 w 9143999"/>
              <a:gd name="connsiteY3110" fmla="*/ 1629681 h 3550024"/>
              <a:gd name="connsiteX3111" fmla="*/ 3593454 w 9143999"/>
              <a:gd name="connsiteY3111" fmla="*/ 1561592 h 3550024"/>
              <a:gd name="connsiteX3112" fmla="*/ 3579167 w 9143999"/>
              <a:gd name="connsiteY3112" fmla="*/ 1515381 h 3550024"/>
              <a:gd name="connsiteX3113" fmla="*/ 3566888 w 9143999"/>
              <a:gd name="connsiteY3113" fmla="*/ 1528999 h 3550024"/>
              <a:gd name="connsiteX3114" fmla="*/ 3540769 w 9143999"/>
              <a:gd name="connsiteY3114" fmla="*/ 1556011 h 3550024"/>
              <a:gd name="connsiteX3115" fmla="*/ 3544118 w 9143999"/>
              <a:gd name="connsiteY3115" fmla="*/ 1419387 h 3550024"/>
              <a:gd name="connsiteX3116" fmla="*/ 3546350 w 9143999"/>
              <a:gd name="connsiteY3116" fmla="*/ 1375408 h 3550024"/>
              <a:gd name="connsiteX3117" fmla="*/ 3500585 w 9143999"/>
              <a:gd name="connsiteY3117" fmla="*/ 1379650 h 3550024"/>
              <a:gd name="connsiteX3118" fmla="*/ 3492325 w 9143999"/>
              <a:gd name="connsiteY3118" fmla="*/ 1379650 h 3550024"/>
              <a:gd name="connsiteX3119" fmla="*/ 3445221 w 9143999"/>
              <a:gd name="connsiteY3119" fmla="*/ 1375408 h 3550024"/>
              <a:gd name="connsiteX3120" fmla="*/ 4931568 w 9143999"/>
              <a:gd name="connsiteY3120" fmla="*/ 1347503 h 3550024"/>
              <a:gd name="connsiteX3121" fmla="*/ 4908351 w 9143999"/>
              <a:gd name="connsiteY3121" fmla="*/ 1380096 h 3550024"/>
              <a:gd name="connsiteX3122" fmla="*/ 5000773 w 9143999"/>
              <a:gd name="connsiteY3122" fmla="*/ 1439479 h 3550024"/>
              <a:gd name="connsiteX3123" fmla="*/ 5023990 w 9143999"/>
              <a:gd name="connsiteY3123" fmla="*/ 1407109 h 3550024"/>
              <a:gd name="connsiteX3124" fmla="*/ 4931568 w 9143999"/>
              <a:gd name="connsiteY3124" fmla="*/ 1347503 h 3550024"/>
              <a:gd name="connsiteX3125" fmla="*/ 5022651 w 9143999"/>
              <a:gd name="connsiteY3125" fmla="*/ 1342145 h 3550024"/>
              <a:gd name="connsiteX3126" fmla="*/ 5026669 w 9143999"/>
              <a:gd name="connsiteY3126" fmla="*/ 1402421 h 3550024"/>
              <a:gd name="connsiteX3127" fmla="*/ 5017516 w 9143999"/>
              <a:gd name="connsiteY3127" fmla="*/ 1501317 h 3550024"/>
              <a:gd name="connsiteX3128" fmla="*/ 4879552 w 9143999"/>
              <a:gd name="connsiteY3128" fmla="*/ 1501317 h 3550024"/>
              <a:gd name="connsiteX3129" fmla="*/ 4832002 w 9143999"/>
              <a:gd name="connsiteY3129" fmla="*/ 1497522 h 3550024"/>
              <a:gd name="connsiteX3130" fmla="*/ 4832002 w 9143999"/>
              <a:gd name="connsiteY3130" fmla="*/ 1539268 h 3550024"/>
              <a:gd name="connsiteX3131" fmla="*/ 4879552 w 9143999"/>
              <a:gd name="connsiteY3131" fmla="*/ 1535473 h 3550024"/>
              <a:gd name="connsiteX3132" fmla="*/ 4998764 w 9143999"/>
              <a:gd name="connsiteY3132" fmla="*/ 1535473 h 3550024"/>
              <a:gd name="connsiteX3133" fmla="*/ 4826867 w 9143999"/>
              <a:gd name="connsiteY3133" fmla="*/ 1622314 h 3550024"/>
              <a:gd name="connsiteX3134" fmla="*/ 4863479 w 9143999"/>
              <a:gd name="connsiteY3134" fmla="*/ 1663614 h 3550024"/>
              <a:gd name="connsiteX3135" fmla="*/ 5048770 w 9143999"/>
              <a:gd name="connsiteY3135" fmla="*/ 1535473 h 3550024"/>
              <a:gd name="connsiteX3136" fmla="*/ 5174009 w 9143999"/>
              <a:gd name="connsiteY3136" fmla="*/ 1535473 h 3550024"/>
              <a:gd name="connsiteX3137" fmla="*/ 5220667 w 9143999"/>
              <a:gd name="connsiteY3137" fmla="*/ 1539268 h 3550024"/>
              <a:gd name="connsiteX3138" fmla="*/ 5220667 w 9143999"/>
              <a:gd name="connsiteY3138" fmla="*/ 1497522 h 3550024"/>
              <a:gd name="connsiteX3139" fmla="*/ 5174009 w 9143999"/>
              <a:gd name="connsiteY3139" fmla="*/ 1501317 h 3550024"/>
              <a:gd name="connsiteX3140" fmla="*/ 5061941 w 9143999"/>
              <a:gd name="connsiteY3140" fmla="*/ 1501317 h 3550024"/>
              <a:gd name="connsiteX3141" fmla="*/ 5071094 w 9143999"/>
              <a:gd name="connsiteY3141" fmla="*/ 1391928 h 3550024"/>
              <a:gd name="connsiteX3142" fmla="*/ 5071541 w 9143999"/>
              <a:gd name="connsiteY3142" fmla="*/ 1380096 h 3550024"/>
              <a:gd name="connsiteX3143" fmla="*/ 5074666 w 9143999"/>
              <a:gd name="connsiteY3143" fmla="*/ 1368265 h 3550024"/>
              <a:gd name="connsiteX3144" fmla="*/ 5085158 w 9143999"/>
              <a:gd name="connsiteY3144" fmla="*/ 1355316 h 3550024"/>
              <a:gd name="connsiteX3145" fmla="*/ 5071987 w 9143999"/>
              <a:gd name="connsiteY3145" fmla="*/ 1348173 h 3550024"/>
              <a:gd name="connsiteX3146" fmla="*/ 5521820 w 9143999"/>
              <a:gd name="connsiteY3146" fmla="*/ 1314240 h 3550024"/>
              <a:gd name="connsiteX3147" fmla="*/ 5524722 w 9143999"/>
              <a:gd name="connsiteY3147" fmla="*/ 1374069 h 3550024"/>
              <a:gd name="connsiteX3148" fmla="*/ 5370462 w 9143999"/>
              <a:gd name="connsiteY3148" fmla="*/ 1629235 h 3550024"/>
              <a:gd name="connsiteX3149" fmla="*/ 5410422 w 9143999"/>
              <a:gd name="connsiteY3149" fmla="*/ 1658926 h 3550024"/>
              <a:gd name="connsiteX3150" fmla="*/ 5538787 w 9143999"/>
              <a:gd name="connsiteY3150" fmla="*/ 1526320 h 3550024"/>
              <a:gd name="connsiteX3151" fmla="*/ 5538787 w 9143999"/>
              <a:gd name="connsiteY3151" fmla="*/ 1600883 h 3550024"/>
              <a:gd name="connsiteX3152" fmla="*/ 5584551 w 9143999"/>
              <a:gd name="connsiteY3152" fmla="*/ 1645755 h 3550024"/>
              <a:gd name="connsiteX3153" fmla="*/ 5613796 w 9143999"/>
              <a:gd name="connsiteY3153" fmla="*/ 1646648 h 3550024"/>
              <a:gd name="connsiteX3154" fmla="*/ 5640362 w 9143999"/>
              <a:gd name="connsiteY3154" fmla="*/ 1644415 h 3550024"/>
              <a:gd name="connsiteX3155" fmla="*/ 5698405 w 9143999"/>
              <a:gd name="connsiteY3155" fmla="*/ 1571192 h 3550024"/>
              <a:gd name="connsiteX3156" fmla="*/ 5648622 w 9143999"/>
              <a:gd name="connsiteY3156" fmla="*/ 1545519 h 3550024"/>
              <a:gd name="connsiteX3157" fmla="*/ 5645273 w 9143999"/>
              <a:gd name="connsiteY3157" fmla="*/ 1589498 h 3550024"/>
              <a:gd name="connsiteX3158" fmla="*/ 5631655 w 9143999"/>
              <a:gd name="connsiteY3158" fmla="*/ 1606464 h 3550024"/>
              <a:gd name="connsiteX3159" fmla="*/ 5608662 w 9143999"/>
              <a:gd name="connsiteY3159" fmla="*/ 1607803 h 3550024"/>
              <a:gd name="connsiteX3160" fmla="*/ 5591918 w 9143999"/>
              <a:gd name="connsiteY3160" fmla="*/ 1606910 h 3550024"/>
              <a:gd name="connsiteX3161" fmla="*/ 5580310 w 9143999"/>
              <a:gd name="connsiteY3161" fmla="*/ 1590390 h 3550024"/>
              <a:gd name="connsiteX3162" fmla="*/ 5580310 w 9143999"/>
              <a:gd name="connsiteY3162" fmla="*/ 1501763 h 3550024"/>
              <a:gd name="connsiteX3163" fmla="*/ 5585444 w 9143999"/>
              <a:gd name="connsiteY3163" fmla="*/ 1486583 h 3550024"/>
              <a:gd name="connsiteX3164" fmla="*/ 5593258 w 9143999"/>
              <a:gd name="connsiteY3164" fmla="*/ 1474081 h 3550024"/>
              <a:gd name="connsiteX3165" fmla="*/ 5584105 w 9143999"/>
              <a:gd name="connsiteY3165" fmla="*/ 1467384 h 3550024"/>
              <a:gd name="connsiteX3166" fmla="*/ 5560218 w 9143999"/>
              <a:gd name="connsiteY3166" fmla="*/ 1463366 h 3550024"/>
              <a:gd name="connsiteX3167" fmla="*/ 5567585 w 9143999"/>
              <a:gd name="connsiteY3167" fmla="*/ 1359112 h 3550024"/>
              <a:gd name="connsiteX3168" fmla="*/ 5573613 w 9143999"/>
              <a:gd name="connsiteY3168" fmla="*/ 1340359 h 3550024"/>
              <a:gd name="connsiteX3169" fmla="*/ 5582542 w 9143999"/>
              <a:gd name="connsiteY3169" fmla="*/ 1328527 h 3550024"/>
              <a:gd name="connsiteX3170" fmla="*/ 5574952 w 9143999"/>
              <a:gd name="connsiteY3170" fmla="*/ 1321607 h 3550024"/>
              <a:gd name="connsiteX3171" fmla="*/ 5440114 w 9143999"/>
              <a:gd name="connsiteY3171" fmla="*/ 1267136 h 3550024"/>
              <a:gd name="connsiteX3172" fmla="*/ 5387875 w 9143999"/>
              <a:gd name="connsiteY3172" fmla="*/ 1271154 h 3550024"/>
              <a:gd name="connsiteX3173" fmla="*/ 5326707 w 9143999"/>
              <a:gd name="connsiteY3173" fmla="*/ 1271154 h 3550024"/>
              <a:gd name="connsiteX3174" fmla="*/ 5274468 w 9143999"/>
              <a:gd name="connsiteY3174" fmla="*/ 1267582 h 3550024"/>
              <a:gd name="connsiteX3175" fmla="*/ 5274468 w 9143999"/>
              <a:gd name="connsiteY3175" fmla="*/ 1310222 h 3550024"/>
              <a:gd name="connsiteX3176" fmla="*/ 5324921 w 9143999"/>
              <a:gd name="connsiteY3176" fmla="*/ 1306426 h 3550024"/>
              <a:gd name="connsiteX3177" fmla="*/ 5337199 w 9143999"/>
              <a:gd name="connsiteY3177" fmla="*/ 1306426 h 3550024"/>
              <a:gd name="connsiteX3178" fmla="*/ 5337199 w 9143999"/>
              <a:gd name="connsiteY3178" fmla="*/ 1390142 h 3550024"/>
              <a:gd name="connsiteX3179" fmla="*/ 5330725 w 9143999"/>
              <a:gd name="connsiteY3179" fmla="*/ 1390142 h 3550024"/>
              <a:gd name="connsiteX3180" fmla="*/ 5284514 w 9143999"/>
              <a:gd name="connsiteY3180" fmla="*/ 1386570 h 3550024"/>
              <a:gd name="connsiteX3181" fmla="*/ 5284514 w 9143999"/>
              <a:gd name="connsiteY3181" fmla="*/ 1429433 h 3550024"/>
              <a:gd name="connsiteX3182" fmla="*/ 5330725 w 9143999"/>
              <a:gd name="connsiteY3182" fmla="*/ 1425415 h 3550024"/>
              <a:gd name="connsiteX3183" fmla="*/ 5337199 w 9143999"/>
              <a:gd name="connsiteY3183" fmla="*/ 1425415 h 3550024"/>
              <a:gd name="connsiteX3184" fmla="*/ 5337199 w 9143999"/>
              <a:gd name="connsiteY3184" fmla="*/ 1539715 h 3550024"/>
              <a:gd name="connsiteX3185" fmla="*/ 5263975 w 9143999"/>
              <a:gd name="connsiteY3185" fmla="*/ 1555565 h 3550024"/>
              <a:gd name="connsiteX3186" fmla="*/ 5290541 w 9143999"/>
              <a:gd name="connsiteY3186" fmla="*/ 1606017 h 3550024"/>
              <a:gd name="connsiteX3187" fmla="*/ 5431854 w 9143999"/>
              <a:gd name="connsiteY3187" fmla="*/ 1548421 h 3550024"/>
              <a:gd name="connsiteX3188" fmla="*/ 5438551 w 9143999"/>
              <a:gd name="connsiteY3188" fmla="*/ 1497968 h 3550024"/>
              <a:gd name="connsiteX3189" fmla="*/ 5378275 w 9143999"/>
              <a:gd name="connsiteY3189" fmla="*/ 1524981 h 3550024"/>
              <a:gd name="connsiteX3190" fmla="*/ 5378275 w 9143999"/>
              <a:gd name="connsiteY3190" fmla="*/ 1425415 h 3550024"/>
              <a:gd name="connsiteX3191" fmla="*/ 5386089 w 9143999"/>
              <a:gd name="connsiteY3191" fmla="*/ 1425415 h 3550024"/>
              <a:gd name="connsiteX3192" fmla="*/ 5433640 w 9143999"/>
              <a:gd name="connsiteY3192" fmla="*/ 1429433 h 3550024"/>
              <a:gd name="connsiteX3193" fmla="*/ 5433640 w 9143999"/>
              <a:gd name="connsiteY3193" fmla="*/ 1386570 h 3550024"/>
              <a:gd name="connsiteX3194" fmla="*/ 5386089 w 9143999"/>
              <a:gd name="connsiteY3194" fmla="*/ 1390142 h 3550024"/>
              <a:gd name="connsiteX3195" fmla="*/ 5378275 w 9143999"/>
              <a:gd name="connsiteY3195" fmla="*/ 1390142 h 3550024"/>
              <a:gd name="connsiteX3196" fmla="*/ 5378275 w 9143999"/>
              <a:gd name="connsiteY3196" fmla="*/ 1306426 h 3550024"/>
              <a:gd name="connsiteX3197" fmla="*/ 5389661 w 9143999"/>
              <a:gd name="connsiteY3197" fmla="*/ 1306426 h 3550024"/>
              <a:gd name="connsiteX3198" fmla="*/ 5440114 w 9143999"/>
              <a:gd name="connsiteY3198" fmla="*/ 1310222 h 3550024"/>
              <a:gd name="connsiteX3199" fmla="*/ 3617564 w 9143999"/>
              <a:gd name="connsiteY3199" fmla="*/ 1254411 h 3550024"/>
              <a:gd name="connsiteX3200" fmla="*/ 3620020 w 9143999"/>
              <a:gd name="connsiteY3200" fmla="*/ 1276958 h 3550024"/>
              <a:gd name="connsiteX3201" fmla="*/ 3620243 w 9143999"/>
              <a:gd name="connsiteY3201" fmla="*/ 1287674 h 3550024"/>
              <a:gd name="connsiteX3202" fmla="*/ 3620020 w 9143999"/>
              <a:gd name="connsiteY3202" fmla="*/ 1302855 h 3550024"/>
              <a:gd name="connsiteX3203" fmla="*/ 3565549 w 9143999"/>
              <a:gd name="connsiteY3203" fmla="*/ 1405323 h 3550024"/>
              <a:gd name="connsiteX3204" fmla="*/ 3601268 w 9143999"/>
              <a:gd name="connsiteY3204" fmla="*/ 1431219 h 3550024"/>
              <a:gd name="connsiteX3205" fmla="*/ 3599035 w 9143999"/>
              <a:gd name="connsiteY3205" fmla="*/ 1430996 h 3550024"/>
              <a:gd name="connsiteX3206" fmla="*/ 3584301 w 9143999"/>
              <a:gd name="connsiteY3206" fmla="*/ 1429433 h 3550024"/>
              <a:gd name="connsiteX3207" fmla="*/ 3584301 w 9143999"/>
              <a:gd name="connsiteY3207" fmla="*/ 1470956 h 3550024"/>
              <a:gd name="connsiteX3208" fmla="*/ 3625824 w 9143999"/>
              <a:gd name="connsiteY3208" fmla="*/ 1467384 h 3550024"/>
              <a:gd name="connsiteX3209" fmla="*/ 3682974 w 9143999"/>
              <a:gd name="connsiteY3209" fmla="*/ 1561146 h 3550024"/>
              <a:gd name="connsiteX3210" fmla="*/ 3551708 w 9143999"/>
              <a:gd name="connsiteY3210" fmla="*/ 1616510 h 3550024"/>
              <a:gd name="connsiteX3211" fmla="*/ 3582515 w 9143999"/>
              <a:gd name="connsiteY3211" fmla="*/ 1657586 h 3550024"/>
              <a:gd name="connsiteX3212" fmla="*/ 3715121 w 9143999"/>
              <a:gd name="connsiteY3212" fmla="*/ 1589051 h 3550024"/>
              <a:gd name="connsiteX3213" fmla="*/ 3843932 w 9143999"/>
              <a:gd name="connsiteY3213" fmla="*/ 1650666 h 3550024"/>
              <a:gd name="connsiteX3214" fmla="*/ 3869605 w 9143999"/>
              <a:gd name="connsiteY3214" fmla="*/ 1603562 h 3550024"/>
              <a:gd name="connsiteX3215" fmla="*/ 3743473 w 9143999"/>
              <a:gd name="connsiteY3215" fmla="*/ 1558467 h 3550024"/>
              <a:gd name="connsiteX3216" fmla="*/ 3809553 w 9143999"/>
              <a:gd name="connsiteY3216" fmla="*/ 1429433 h 3550024"/>
              <a:gd name="connsiteX3217" fmla="*/ 3754858 w 9143999"/>
              <a:gd name="connsiteY3217" fmla="*/ 1433005 h 3550024"/>
              <a:gd name="connsiteX3218" fmla="*/ 3632298 w 9143999"/>
              <a:gd name="connsiteY3218" fmla="*/ 1433005 h 3550024"/>
              <a:gd name="connsiteX3219" fmla="*/ 3605286 w 9143999"/>
              <a:gd name="connsiteY3219" fmla="*/ 1431665 h 3550024"/>
              <a:gd name="connsiteX3220" fmla="*/ 3662883 w 9143999"/>
              <a:gd name="connsiteY3220" fmla="*/ 1292809 h 3550024"/>
              <a:gd name="connsiteX3221" fmla="*/ 3736106 w 9143999"/>
              <a:gd name="connsiteY3221" fmla="*/ 1292809 h 3550024"/>
              <a:gd name="connsiteX3222" fmla="*/ 3736106 w 9143999"/>
              <a:gd name="connsiteY3222" fmla="*/ 1363130 h 3550024"/>
              <a:gd name="connsiteX3223" fmla="*/ 3747715 w 9143999"/>
              <a:gd name="connsiteY3223" fmla="*/ 1400411 h 3550024"/>
              <a:gd name="connsiteX3224" fmla="*/ 3795488 w 9143999"/>
              <a:gd name="connsiteY3224" fmla="*/ 1410234 h 3550024"/>
              <a:gd name="connsiteX3225" fmla="*/ 3824733 w 9143999"/>
              <a:gd name="connsiteY3225" fmla="*/ 1409341 h 3550024"/>
              <a:gd name="connsiteX3226" fmla="*/ 3834779 w 9143999"/>
              <a:gd name="connsiteY3226" fmla="*/ 1408895 h 3550024"/>
              <a:gd name="connsiteX3227" fmla="*/ 3844825 w 9143999"/>
              <a:gd name="connsiteY3227" fmla="*/ 1363130 h 3550024"/>
              <a:gd name="connsiteX3228" fmla="*/ 3790800 w 9143999"/>
              <a:gd name="connsiteY3228" fmla="*/ 1373176 h 3550024"/>
              <a:gd name="connsiteX3229" fmla="*/ 3780085 w 9143999"/>
              <a:gd name="connsiteY3229" fmla="*/ 1369604 h 3550024"/>
              <a:gd name="connsiteX3230" fmla="*/ 3777629 w 9143999"/>
              <a:gd name="connsiteY3230" fmla="*/ 1353977 h 3550024"/>
              <a:gd name="connsiteX3231" fmla="*/ 3777629 w 9143999"/>
              <a:gd name="connsiteY3231" fmla="*/ 1296381 h 3550024"/>
              <a:gd name="connsiteX3232" fmla="*/ 3781201 w 9143999"/>
              <a:gd name="connsiteY3232" fmla="*/ 1254411 h 3550024"/>
              <a:gd name="connsiteX3233" fmla="*/ 3732757 w 9143999"/>
              <a:gd name="connsiteY3233" fmla="*/ 1258429 h 3550024"/>
              <a:gd name="connsiteX3234" fmla="*/ 3668017 w 9143999"/>
              <a:gd name="connsiteY3234" fmla="*/ 1258429 h 3550024"/>
              <a:gd name="connsiteX3235" fmla="*/ 3617564 w 9143999"/>
              <a:gd name="connsiteY3235" fmla="*/ 1254411 h 3550024"/>
              <a:gd name="connsiteX3236" fmla="*/ 5449713 w 9143999"/>
              <a:gd name="connsiteY3236" fmla="*/ 1250169 h 3550024"/>
              <a:gd name="connsiteX3237" fmla="*/ 5453285 w 9143999"/>
              <a:gd name="connsiteY3237" fmla="*/ 1311561 h 3550024"/>
              <a:gd name="connsiteX3238" fmla="*/ 5453285 w 9143999"/>
              <a:gd name="connsiteY3238" fmla="*/ 1434567 h 3550024"/>
              <a:gd name="connsiteX3239" fmla="*/ 5449713 w 9143999"/>
              <a:gd name="connsiteY3239" fmla="*/ 1500424 h 3550024"/>
              <a:gd name="connsiteX3240" fmla="*/ 5498157 w 9143999"/>
              <a:gd name="connsiteY3240" fmla="*/ 1500424 h 3550024"/>
              <a:gd name="connsiteX3241" fmla="*/ 5494362 w 9143999"/>
              <a:gd name="connsiteY3241" fmla="*/ 1434567 h 3550024"/>
              <a:gd name="connsiteX3242" fmla="*/ 5494362 w 9143999"/>
              <a:gd name="connsiteY3242" fmla="*/ 1289460 h 3550024"/>
              <a:gd name="connsiteX3243" fmla="*/ 5602857 w 9143999"/>
              <a:gd name="connsiteY3243" fmla="*/ 1289460 h 3550024"/>
              <a:gd name="connsiteX3244" fmla="*/ 5602857 w 9143999"/>
              <a:gd name="connsiteY3244" fmla="*/ 1428986 h 3550024"/>
              <a:gd name="connsiteX3245" fmla="*/ 5599062 w 9143999"/>
              <a:gd name="connsiteY3245" fmla="*/ 1494843 h 3550024"/>
              <a:gd name="connsiteX3246" fmla="*/ 5647506 w 9143999"/>
              <a:gd name="connsiteY3246" fmla="*/ 1494843 h 3550024"/>
              <a:gd name="connsiteX3247" fmla="*/ 5643934 w 9143999"/>
              <a:gd name="connsiteY3247" fmla="*/ 1428986 h 3550024"/>
              <a:gd name="connsiteX3248" fmla="*/ 5643934 w 9143999"/>
              <a:gd name="connsiteY3248" fmla="*/ 1309775 h 3550024"/>
              <a:gd name="connsiteX3249" fmla="*/ 5647952 w 9143999"/>
              <a:gd name="connsiteY3249" fmla="*/ 1250169 h 3550024"/>
              <a:gd name="connsiteX3250" fmla="*/ 5588570 w 9143999"/>
              <a:gd name="connsiteY3250" fmla="*/ 1254411 h 3550024"/>
              <a:gd name="connsiteX3251" fmla="*/ 5509096 w 9143999"/>
              <a:gd name="connsiteY3251" fmla="*/ 1254411 h 3550024"/>
              <a:gd name="connsiteX3252" fmla="*/ 5449713 w 9143999"/>
              <a:gd name="connsiteY3252" fmla="*/ 1250169 h 3550024"/>
              <a:gd name="connsiteX3253" fmla="*/ 3945061 w 9143999"/>
              <a:gd name="connsiteY3253" fmla="*/ 1241463 h 3550024"/>
              <a:gd name="connsiteX3254" fmla="*/ 3918048 w 9143999"/>
              <a:gd name="connsiteY3254" fmla="*/ 1274056 h 3550024"/>
              <a:gd name="connsiteX3255" fmla="*/ 4005783 w 9143999"/>
              <a:gd name="connsiteY3255" fmla="*/ 1341252 h 3550024"/>
              <a:gd name="connsiteX3256" fmla="*/ 4031902 w 9143999"/>
              <a:gd name="connsiteY3256" fmla="*/ 1306426 h 3550024"/>
              <a:gd name="connsiteX3257" fmla="*/ 3945061 w 9143999"/>
              <a:gd name="connsiteY3257" fmla="*/ 1241463 h 3550024"/>
              <a:gd name="connsiteX3258" fmla="*/ 3510185 w 9143999"/>
              <a:gd name="connsiteY3258" fmla="*/ 1240570 h 3550024"/>
              <a:gd name="connsiteX3259" fmla="*/ 3478708 w 9143999"/>
              <a:gd name="connsiteY3259" fmla="*/ 1268922 h 3550024"/>
              <a:gd name="connsiteX3260" fmla="*/ 3540769 w 9143999"/>
              <a:gd name="connsiteY3260" fmla="*/ 1335225 h 3550024"/>
              <a:gd name="connsiteX3261" fmla="*/ 3574702 w 9143999"/>
              <a:gd name="connsiteY3261" fmla="*/ 1305980 h 3550024"/>
              <a:gd name="connsiteX3262" fmla="*/ 3537420 w 9143999"/>
              <a:gd name="connsiteY3262" fmla="*/ 1267806 h 3550024"/>
              <a:gd name="connsiteX3263" fmla="*/ 3510185 w 9143999"/>
              <a:gd name="connsiteY3263" fmla="*/ 1240570 h 3550024"/>
              <a:gd name="connsiteX3264" fmla="*/ 4454723 w 9143999"/>
              <a:gd name="connsiteY3264" fmla="*/ 1238338 h 3550024"/>
              <a:gd name="connsiteX3265" fmla="*/ 4456062 w 9143999"/>
              <a:gd name="connsiteY3265" fmla="*/ 1266913 h 3550024"/>
              <a:gd name="connsiteX3266" fmla="*/ 4455169 w 9143999"/>
              <a:gd name="connsiteY3266" fmla="*/ 1291469 h 3550024"/>
              <a:gd name="connsiteX3267" fmla="*/ 4446909 w 9143999"/>
              <a:gd name="connsiteY3267" fmla="*/ 1393268 h 3550024"/>
              <a:gd name="connsiteX3268" fmla="*/ 4436863 w 9143999"/>
              <a:gd name="connsiteY3268" fmla="*/ 1448632 h 3550024"/>
              <a:gd name="connsiteX3269" fmla="*/ 4492227 w 9143999"/>
              <a:gd name="connsiteY3269" fmla="*/ 1445060 h 3550024"/>
              <a:gd name="connsiteX3270" fmla="*/ 4687118 w 9143999"/>
              <a:gd name="connsiteY3270" fmla="*/ 1445060 h 3550024"/>
              <a:gd name="connsiteX3271" fmla="*/ 4686671 w 9143999"/>
              <a:gd name="connsiteY3271" fmla="*/ 1454436 h 3550024"/>
              <a:gd name="connsiteX3272" fmla="*/ 4677965 w 9143999"/>
              <a:gd name="connsiteY3272" fmla="*/ 1558020 h 3550024"/>
              <a:gd name="connsiteX3273" fmla="*/ 4605188 w 9143999"/>
              <a:gd name="connsiteY3273" fmla="*/ 1606464 h 3550024"/>
              <a:gd name="connsiteX3274" fmla="*/ 4555405 w 9143999"/>
              <a:gd name="connsiteY3274" fmla="*/ 1603562 h 3550024"/>
              <a:gd name="connsiteX3275" fmla="*/ 4576390 w 9143999"/>
              <a:gd name="connsiteY3275" fmla="*/ 1655800 h 3550024"/>
              <a:gd name="connsiteX3276" fmla="*/ 4722613 w 9143999"/>
              <a:gd name="connsiteY3276" fmla="*/ 1563378 h 3550024"/>
              <a:gd name="connsiteX3277" fmla="*/ 4731766 w 9143999"/>
              <a:gd name="connsiteY3277" fmla="*/ 1464259 h 3550024"/>
              <a:gd name="connsiteX3278" fmla="*/ 4737347 w 9143999"/>
              <a:gd name="connsiteY3278" fmla="*/ 1407109 h 3550024"/>
              <a:gd name="connsiteX3279" fmla="*/ 4677965 w 9143999"/>
              <a:gd name="connsiteY3279" fmla="*/ 1410681 h 3550024"/>
              <a:gd name="connsiteX3280" fmla="*/ 4490441 w 9143999"/>
              <a:gd name="connsiteY3280" fmla="*/ 1410681 h 3550024"/>
              <a:gd name="connsiteX3281" fmla="*/ 4495353 w 9143999"/>
              <a:gd name="connsiteY3281" fmla="*/ 1341252 h 3550024"/>
              <a:gd name="connsiteX3282" fmla="*/ 4692922 w 9143999"/>
              <a:gd name="connsiteY3282" fmla="*/ 1341252 h 3550024"/>
              <a:gd name="connsiteX3283" fmla="*/ 4756992 w 9143999"/>
              <a:gd name="connsiteY3283" fmla="*/ 1345271 h 3550024"/>
              <a:gd name="connsiteX3284" fmla="*/ 4756992 w 9143999"/>
              <a:gd name="connsiteY3284" fmla="*/ 1303301 h 3550024"/>
              <a:gd name="connsiteX3285" fmla="*/ 4692922 w 9143999"/>
              <a:gd name="connsiteY3285" fmla="*/ 1306873 h 3550024"/>
              <a:gd name="connsiteX3286" fmla="*/ 4498701 w 9143999"/>
              <a:gd name="connsiteY3286" fmla="*/ 1306873 h 3550024"/>
              <a:gd name="connsiteX3287" fmla="*/ 4500041 w 9143999"/>
              <a:gd name="connsiteY3287" fmla="*/ 1288790 h 3550024"/>
              <a:gd name="connsiteX3288" fmla="*/ 4500487 w 9143999"/>
              <a:gd name="connsiteY3288" fmla="*/ 1284102 h 3550024"/>
              <a:gd name="connsiteX3289" fmla="*/ 4506961 w 9143999"/>
              <a:gd name="connsiteY3289" fmla="*/ 1263564 h 3550024"/>
              <a:gd name="connsiteX3290" fmla="*/ 4513658 w 9143999"/>
              <a:gd name="connsiteY3290" fmla="*/ 1251509 h 3550024"/>
              <a:gd name="connsiteX3291" fmla="*/ 4504506 w 9143999"/>
              <a:gd name="connsiteY3291" fmla="*/ 1245705 h 3550024"/>
              <a:gd name="connsiteX3292" fmla="*/ 4154462 w 9143999"/>
              <a:gd name="connsiteY3292" fmla="*/ 1232310 h 3550024"/>
              <a:gd name="connsiteX3293" fmla="*/ 4158034 w 9143999"/>
              <a:gd name="connsiteY3293" fmla="*/ 1300176 h 3550024"/>
              <a:gd name="connsiteX3294" fmla="*/ 4158034 w 9143999"/>
              <a:gd name="connsiteY3294" fmla="*/ 1381882 h 3550024"/>
              <a:gd name="connsiteX3295" fmla="*/ 4096865 w 9143999"/>
              <a:gd name="connsiteY3295" fmla="*/ 1381882 h 3550024"/>
              <a:gd name="connsiteX3296" fmla="*/ 4039269 w 9143999"/>
              <a:gd name="connsiteY3296" fmla="*/ 1377417 h 3550024"/>
              <a:gd name="connsiteX3297" fmla="*/ 4039269 w 9143999"/>
              <a:gd name="connsiteY3297" fmla="*/ 1420726 h 3550024"/>
              <a:gd name="connsiteX3298" fmla="*/ 4096865 w 9143999"/>
              <a:gd name="connsiteY3298" fmla="*/ 1417155 h 3550024"/>
              <a:gd name="connsiteX3299" fmla="*/ 4158034 w 9143999"/>
              <a:gd name="connsiteY3299" fmla="*/ 1417155 h 3550024"/>
              <a:gd name="connsiteX3300" fmla="*/ 4158034 w 9143999"/>
              <a:gd name="connsiteY3300" fmla="*/ 1594409 h 3550024"/>
              <a:gd name="connsiteX3301" fmla="*/ 4154462 w 9143999"/>
              <a:gd name="connsiteY3301" fmla="*/ 1662721 h 3550024"/>
              <a:gd name="connsiteX3302" fmla="*/ 4203798 w 9143999"/>
              <a:gd name="connsiteY3302" fmla="*/ 1662721 h 3550024"/>
              <a:gd name="connsiteX3303" fmla="*/ 4200003 w 9143999"/>
              <a:gd name="connsiteY3303" fmla="*/ 1594409 h 3550024"/>
              <a:gd name="connsiteX3304" fmla="*/ 4200003 w 9143999"/>
              <a:gd name="connsiteY3304" fmla="*/ 1417155 h 3550024"/>
              <a:gd name="connsiteX3305" fmla="*/ 4264967 w 9143999"/>
              <a:gd name="connsiteY3305" fmla="*/ 1417155 h 3550024"/>
              <a:gd name="connsiteX3306" fmla="*/ 4321670 w 9143999"/>
              <a:gd name="connsiteY3306" fmla="*/ 1420726 h 3550024"/>
              <a:gd name="connsiteX3307" fmla="*/ 4321670 w 9143999"/>
              <a:gd name="connsiteY3307" fmla="*/ 1377864 h 3550024"/>
              <a:gd name="connsiteX3308" fmla="*/ 4264967 w 9143999"/>
              <a:gd name="connsiteY3308" fmla="*/ 1381882 h 3550024"/>
              <a:gd name="connsiteX3309" fmla="*/ 4200003 w 9143999"/>
              <a:gd name="connsiteY3309" fmla="*/ 1381882 h 3550024"/>
              <a:gd name="connsiteX3310" fmla="*/ 4200003 w 9143999"/>
              <a:gd name="connsiteY3310" fmla="*/ 1289907 h 3550024"/>
              <a:gd name="connsiteX3311" fmla="*/ 4207817 w 9143999"/>
              <a:gd name="connsiteY3311" fmla="*/ 1259322 h 3550024"/>
              <a:gd name="connsiteX3312" fmla="*/ 4214960 w 9143999"/>
              <a:gd name="connsiteY3312" fmla="*/ 1246374 h 3550024"/>
              <a:gd name="connsiteX3313" fmla="*/ 4207370 w 9143999"/>
              <a:gd name="connsiteY3313" fmla="*/ 1239677 h 3550024"/>
              <a:gd name="connsiteX3314" fmla="*/ 5001666 w 9143999"/>
              <a:gd name="connsiteY3314" fmla="*/ 1227845 h 3550024"/>
              <a:gd name="connsiteX3315" fmla="*/ 4974654 w 9143999"/>
              <a:gd name="connsiteY3315" fmla="*/ 1259322 h 3550024"/>
              <a:gd name="connsiteX3316" fmla="*/ 5020865 w 9143999"/>
              <a:gd name="connsiteY3316" fmla="*/ 1293702 h 3550024"/>
              <a:gd name="connsiteX3317" fmla="*/ 4889598 w 9143999"/>
              <a:gd name="connsiteY3317" fmla="*/ 1293702 h 3550024"/>
              <a:gd name="connsiteX3318" fmla="*/ 4841155 w 9143999"/>
              <a:gd name="connsiteY3318" fmla="*/ 1289907 h 3550024"/>
              <a:gd name="connsiteX3319" fmla="*/ 4844727 w 9143999"/>
              <a:gd name="connsiteY3319" fmla="*/ 1332099 h 3550024"/>
              <a:gd name="connsiteX3320" fmla="*/ 4844727 w 9143999"/>
              <a:gd name="connsiteY3320" fmla="*/ 1343038 h 3550024"/>
              <a:gd name="connsiteX3321" fmla="*/ 4841155 w 9143999"/>
              <a:gd name="connsiteY3321" fmla="*/ 1384115 h 3550024"/>
              <a:gd name="connsiteX3322" fmla="*/ 4889152 w 9143999"/>
              <a:gd name="connsiteY3322" fmla="*/ 1384115 h 3550024"/>
              <a:gd name="connsiteX3323" fmla="*/ 4885803 w 9143999"/>
              <a:gd name="connsiteY3323" fmla="*/ 1343038 h 3550024"/>
              <a:gd name="connsiteX3324" fmla="*/ 4885803 w 9143999"/>
              <a:gd name="connsiteY3324" fmla="*/ 1327858 h 3550024"/>
              <a:gd name="connsiteX3325" fmla="*/ 5163517 w 9143999"/>
              <a:gd name="connsiteY3325" fmla="*/ 1327858 h 3550024"/>
              <a:gd name="connsiteX3326" fmla="*/ 5163517 w 9143999"/>
              <a:gd name="connsiteY3326" fmla="*/ 1340359 h 3550024"/>
              <a:gd name="connsiteX3327" fmla="*/ 5161731 w 9143999"/>
              <a:gd name="connsiteY3327" fmla="*/ 1364023 h 3550024"/>
              <a:gd name="connsiteX3328" fmla="*/ 5160168 w 9143999"/>
              <a:gd name="connsiteY3328" fmla="*/ 1381882 h 3550024"/>
              <a:gd name="connsiteX3329" fmla="*/ 5208611 w 9143999"/>
              <a:gd name="connsiteY3329" fmla="*/ 1381882 h 3550024"/>
              <a:gd name="connsiteX3330" fmla="*/ 5205040 w 9143999"/>
              <a:gd name="connsiteY3330" fmla="*/ 1340359 h 3550024"/>
              <a:gd name="connsiteX3331" fmla="*/ 5205040 w 9143999"/>
              <a:gd name="connsiteY3331" fmla="*/ 1330760 h 3550024"/>
              <a:gd name="connsiteX3332" fmla="*/ 5208611 w 9143999"/>
              <a:gd name="connsiteY3332" fmla="*/ 1289907 h 3550024"/>
              <a:gd name="connsiteX3333" fmla="*/ 5157935 w 9143999"/>
              <a:gd name="connsiteY3333" fmla="*/ 1293702 h 3550024"/>
              <a:gd name="connsiteX3334" fmla="*/ 5059709 w 9143999"/>
              <a:gd name="connsiteY3334" fmla="*/ 1293702 h 3550024"/>
              <a:gd name="connsiteX3335" fmla="*/ 5071541 w 9143999"/>
              <a:gd name="connsiteY3335" fmla="*/ 1279861 h 3550024"/>
              <a:gd name="connsiteX3336" fmla="*/ 5001666 w 9143999"/>
              <a:gd name="connsiteY3336" fmla="*/ 1227845 h 3550024"/>
              <a:gd name="connsiteX3337" fmla="*/ 7025282 w 9143999"/>
              <a:gd name="connsiteY3337" fmla="*/ 1003487 h 3550024"/>
              <a:gd name="connsiteX3338" fmla="*/ 6847358 w 9143999"/>
              <a:gd name="connsiteY3338" fmla="*/ 1047465 h 3550024"/>
              <a:gd name="connsiteX3339" fmla="*/ 6867673 w 9143999"/>
              <a:gd name="connsiteY3339" fmla="*/ 1090998 h 3550024"/>
              <a:gd name="connsiteX3340" fmla="*/ 7015683 w 9143999"/>
              <a:gd name="connsiteY3340" fmla="*/ 1043894 h 3550024"/>
              <a:gd name="connsiteX3341" fmla="*/ 7025282 w 9143999"/>
              <a:gd name="connsiteY3341" fmla="*/ 1003487 h 3550024"/>
              <a:gd name="connsiteX3342" fmla="*/ 6178078 w 9143999"/>
              <a:gd name="connsiteY3342" fmla="*/ 992548 h 3550024"/>
              <a:gd name="connsiteX3343" fmla="*/ 6147940 w 9143999"/>
              <a:gd name="connsiteY3343" fmla="*/ 1019114 h 3550024"/>
              <a:gd name="connsiteX3344" fmla="*/ 6206430 w 9143999"/>
              <a:gd name="connsiteY3344" fmla="*/ 1090998 h 3550024"/>
              <a:gd name="connsiteX3345" fmla="*/ 6239023 w 9143999"/>
              <a:gd name="connsiteY3345" fmla="*/ 1062646 h 3550024"/>
              <a:gd name="connsiteX3346" fmla="*/ 6178078 w 9143999"/>
              <a:gd name="connsiteY3346" fmla="*/ 992548 h 3550024"/>
              <a:gd name="connsiteX3347" fmla="*/ 4766294 w 9143999"/>
              <a:gd name="connsiteY3347" fmla="*/ 973796 h 3550024"/>
              <a:gd name="connsiteX3348" fmla="*/ 4808264 w 9143999"/>
              <a:gd name="connsiteY3348" fmla="*/ 973796 h 3550024"/>
              <a:gd name="connsiteX3349" fmla="*/ 4787279 w 9143999"/>
              <a:gd name="connsiteY3349" fmla="*/ 983841 h 3550024"/>
              <a:gd name="connsiteX3350" fmla="*/ 4792190 w 9143999"/>
              <a:gd name="connsiteY3350" fmla="*/ 989646 h 3550024"/>
              <a:gd name="connsiteX3351" fmla="*/ 4807817 w 9143999"/>
              <a:gd name="connsiteY3351" fmla="*/ 1009068 h 3550024"/>
              <a:gd name="connsiteX3352" fmla="*/ 4753123 w 9143999"/>
              <a:gd name="connsiteY3352" fmla="*/ 1013979 h 3550024"/>
              <a:gd name="connsiteX3353" fmla="*/ 4740175 w 9143999"/>
              <a:gd name="connsiteY3353" fmla="*/ 1015095 h 3550024"/>
              <a:gd name="connsiteX3354" fmla="*/ 4766294 w 9143999"/>
              <a:gd name="connsiteY3354" fmla="*/ 973796 h 3550024"/>
              <a:gd name="connsiteX3355" fmla="*/ 6510039 w 9143999"/>
              <a:gd name="connsiteY3355" fmla="*/ 962857 h 3550024"/>
              <a:gd name="connsiteX3356" fmla="*/ 6407571 w 9143999"/>
              <a:gd name="connsiteY3356" fmla="*/ 1057511 h 3550024"/>
              <a:gd name="connsiteX3357" fmla="*/ 6442843 w 9143999"/>
              <a:gd name="connsiteY3357" fmla="*/ 1088542 h 3550024"/>
              <a:gd name="connsiteX3358" fmla="*/ 6526559 w 9143999"/>
              <a:gd name="connsiteY3358" fmla="*/ 1015095 h 3550024"/>
              <a:gd name="connsiteX3359" fmla="*/ 6541963 w 9143999"/>
              <a:gd name="connsiteY3359" fmla="*/ 1005942 h 3550024"/>
              <a:gd name="connsiteX3360" fmla="*/ 6557032 w 9143999"/>
              <a:gd name="connsiteY3360" fmla="*/ 997348 h 3550024"/>
              <a:gd name="connsiteX3361" fmla="*/ 6546204 w 9143999"/>
              <a:gd name="connsiteY3361" fmla="*/ 984734 h 3550024"/>
              <a:gd name="connsiteX3362" fmla="*/ 6693767 w 9143999"/>
              <a:gd name="connsiteY3362" fmla="*/ 962410 h 3550024"/>
              <a:gd name="connsiteX3363" fmla="*/ 6661397 w 9143999"/>
              <a:gd name="connsiteY3363" fmla="*/ 991208 h 3550024"/>
              <a:gd name="connsiteX3364" fmla="*/ 6766098 w 9143999"/>
              <a:gd name="connsiteY3364" fmla="*/ 1080952 h 3550024"/>
              <a:gd name="connsiteX3365" fmla="*/ 6801370 w 9143999"/>
              <a:gd name="connsiteY3365" fmla="*/ 1049698 h 3550024"/>
              <a:gd name="connsiteX3366" fmla="*/ 6693767 w 9143999"/>
              <a:gd name="connsiteY3366" fmla="*/ 962410 h 3550024"/>
              <a:gd name="connsiteX3367" fmla="*/ 2852439 w 9143999"/>
              <a:gd name="connsiteY3367" fmla="*/ 954150 h 3550024"/>
              <a:gd name="connsiteX3368" fmla="*/ 3041749 w 9143999"/>
              <a:gd name="connsiteY3368" fmla="*/ 954150 h 3550024"/>
              <a:gd name="connsiteX3369" fmla="*/ 3041749 w 9143999"/>
              <a:gd name="connsiteY3369" fmla="*/ 1050144 h 3550024"/>
              <a:gd name="connsiteX3370" fmla="*/ 2852439 w 9143999"/>
              <a:gd name="connsiteY3370" fmla="*/ 1050144 h 3550024"/>
              <a:gd name="connsiteX3371" fmla="*/ 7378227 w 9143999"/>
              <a:gd name="connsiteY3371" fmla="*/ 945444 h 3550024"/>
              <a:gd name="connsiteX3372" fmla="*/ 7456363 w 9143999"/>
              <a:gd name="connsiteY3372" fmla="*/ 945444 h 3550024"/>
              <a:gd name="connsiteX3373" fmla="*/ 7456363 w 9143999"/>
              <a:gd name="connsiteY3373" fmla="*/ 1031392 h 3550024"/>
              <a:gd name="connsiteX3374" fmla="*/ 7378227 w 9143999"/>
              <a:gd name="connsiteY3374" fmla="*/ 1031392 h 3550024"/>
              <a:gd name="connsiteX3375" fmla="*/ 3720628 w 9143999"/>
              <a:gd name="connsiteY3375" fmla="*/ 945444 h 3550024"/>
              <a:gd name="connsiteX3376" fmla="*/ 3798763 w 9143999"/>
              <a:gd name="connsiteY3376" fmla="*/ 945444 h 3550024"/>
              <a:gd name="connsiteX3377" fmla="*/ 3798763 w 9143999"/>
              <a:gd name="connsiteY3377" fmla="*/ 1031392 h 3550024"/>
              <a:gd name="connsiteX3378" fmla="*/ 3720628 w 9143999"/>
              <a:gd name="connsiteY3378" fmla="*/ 1031392 h 3550024"/>
              <a:gd name="connsiteX3379" fmla="*/ 5121026 w 9143999"/>
              <a:gd name="connsiteY3379" fmla="*/ 927138 h 3550024"/>
              <a:gd name="connsiteX3380" fmla="*/ 5121026 w 9143999"/>
              <a:gd name="connsiteY3380" fmla="*/ 969777 h 3550024"/>
              <a:gd name="connsiteX3381" fmla="*/ 5168577 w 9143999"/>
              <a:gd name="connsiteY3381" fmla="*/ 965536 h 3550024"/>
              <a:gd name="connsiteX3382" fmla="*/ 5222601 w 9143999"/>
              <a:gd name="connsiteY3382" fmla="*/ 965536 h 3550024"/>
              <a:gd name="connsiteX3383" fmla="*/ 5179069 w 9143999"/>
              <a:gd name="connsiteY3383" fmla="*/ 1033178 h 3550024"/>
              <a:gd name="connsiteX3384" fmla="*/ 5138439 w 9143999"/>
              <a:gd name="connsiteY3384" fmla="*/ 1060190 h 3550024"/>
              <a:gd name="connsiteX3385" fmla="*/ 5154512 w 9143999"/>
              <a:gd name="connsiteY3385" fmla="*/ 1105062 h 3550024"/>
              <a:gd name="connsiteX3386" fmla="*/ 5361458 w 9143999"/>
              <a:gd name="connsiteY3386" fmla="*/ 1078050 h 3550024"/>
              <a:gd name="connsiteX3387" fmla="*/ 5387131 w 9143999"/>
              <a:gd name="connsiteY3387" fmla="*/ 1116001 h 3550024"/>
              <a:gd name="connsiteX3388" fmla="*/ 5422850 w 9143999"/>
              <a:gd name="connsiteY3388" fmla="*/ 1087649 h 3550024"/>
              <a:gd name="connsiteX3389" fmla="*/ 5335562 w 9143999"/>
              <a:gd name="connsiteY3389" fmla="*/ 982055 h 3550024"/>
              <a:gd name="connsiteX3390" fmla="*/ 5301629 w 9143999"/>
              <a:gd name="connsiteY3390" fmla="*/ 1006835 h 3550024"/>
              <a:gd name="connsiteX3391" fmla="*/ 5335562 w 9143999"/>
              <a:gd name="connsiteY3391" fmla="*/ 1045680 h 3550024"/>
              <a:gd name="connsiteX3392" fmla="*/ 5208314 w 9143999"/>
              <a:gd name="connsiteY3392" fmla="*/ 1053493 h 3550024"/>
              <a:gd name="connsiteX3393" fmla="*/ 5251846 w 9143999"/>
              <a:gd name="connsiteY3393" fmla="*/ 1000361 h 3550024"/>
              <a:gd name="connsiteX3394" fmla="*/ 5265910 w 9143999"/>
              <a:gd name="connsiteY3394" fmla="*/ 991655 h 3550024"/>
              <a:gd name="connsiteX3395" fmla="*/ 5277072 w 9143999"/>
              <a:gd name="connsiteY3395" fmla="*/ 984958 h 3550024"/>
              <a:gd name="connsiteX3396" fmla="*/ 5269705 w 9143999"/>
              <a:gd name="connsiteY3396" fmla="*/ 976028 h 3550024"/>
              <a:gd name="connsiteX3397" fmla="*/ 5244925 w 9143999"/>
              <a:gd name="connsiteY3397" fmla="*/ 965536 h 3550024"/>
              <a:gd name="connsiteX3398" fmla="*/ 5385345 w 9143999"/>
              <a:gd name="connsiteY3398" fmla="*/ 965536 h 3550024"/>
              <a:gd name="connsiteX3399" fmla="*/ 5432895 w 9143999"/>
              <a:gd name="connsiteY3399" fmla="*/ 969777 h 3550024"/>
              <a:gd name="connsiteX3400" fmla="*/ 5432895 w 9143999"/>
              <a:gd name="connsiteY3400" fmla="*/ 927138 h 3550024"/>
              <a:gd name="connsiteX3401" fmla="*/ 5385345 w 9143999"/>
              <a:gd name="connsiteY3401" fmla="*/ 931380 h 3550024"/>
              <a:gd name="connsiteX3402" fmla="*/ 5168577 w 9143999"/>
              <a:gd name="connsiteY3402" fmla="*/ 931380 h 3550024"/>
              <a:gd name="connsiteX3403" fmla="*/ 5121026 w 9143999"/>
              <a:gd name="connsiteY3403" fmla="*/ 927138 h 3550024"/>
              <a:gd name="connsiteX3404" fmla="*/ 7136010 w 9143999"/>
              <a:gd name="connsiteY3404" fmla="*/ 923120 h 3550024"/>
              <a:gd name="connsiteX3405" fmla="*/ 7139582 w 9143999"/>
              <a:gd name="connsiteY3405" fmla="*/ 968884 h 3550024"/>
              <a:gd name="connsiteX3406" fmla="*/ 7139582 w 9143999"/>
              <a:gd name="connsiteY3406" fmla="*/ 1069343 h 3550024"/>
              <a:gd name="connsiteX3407" fmla="*/ 7152083 w 9143999"/>
              <a:gd name="connsiteY3407" fmla="*/ 1102606 h 3550024"/>
              <a:gd name="connsiteX3408" fmla="*/ 7203653 w 9143999"/>
              <a:gd name="connsiteY3408" fmla="*/ 1111089 h 3550024"/>
              <a:gd name="connsiteX3409" fmla="*/ 7256114 w 9143999"/>
              <a:gd name="connsiteY3409" fmla="*/ 1098588 h 3550024"/>
              <a:gd name="connsiteX3410" fmla="*/ 7276653 w 9143999"/>
              <a:gd name="connsiteY3410" fmla="*/ 1040098 h 3550024"/>
              <a:gd name="connsiteX3411" fmla="*/ 7230218 w 9143999"/>
              <a:gd name="connsiteY3411" fmla="*/ 1016435 h 3550024"/>
              <a:gd name="connsiteX3412" fmla="*/ 7230441 w 9143999"/>
              <a:gd name="connsiteY3412" fmla="*/ 1034071 h 3550024"/>
              <a:gd name="connsiteX3413" fmla="*/ 7229771 w 9143999"/>
              <a:gd name="connsiteY3413" fmla="*/ 1049698 h 3550024"/>
              <a:gd name="connsiteX3414" fmla="*/ 7223297 w 9143999"/>
              <a:gd name="connsiteY3414" fmla="*/ 1067780 h 3550024"/>
              <a:gd name="connsiteX3415" fmla="*/ 7203206 w 9143999"/>
              <a:gd name="connsiteY3415" fmla="*/ 1071799 h 3550024"/>
              <a:gd name="connsiteX3416" fmla="*/ 7180659 w 9143999"/>
              <a:gd name="connsiteY3416" fmla="*/ 1060190 h 3550024"/>
              <a:gd name="connsiteX3417" fmla="*/ 7180659 w 9143999"/>
              <a:gd name="connsiteY3417" fmla="*/ 973796 h 3550024"/>
              <a:gd name="connsiteX3418" fmla="*/ 7181105 w 9143999"/>
              <a:gd name="connsiteY3418" fmla="*/ 954039 h 3550024"/>
              <a:gd name="connsiteX3419" fmla="*/ 7183114 w 9143999"/>
              <a:gd name="connsiteY3419" fmla="*/ 948346 h 3550024"/>
              <a:gd name="connsiteX3420" fmla="*/ 7189365 w 9143999"/>
              <a:gd name="connsiteY3420" fmla="*/ 936068 h 3550024"/>
              <a:gd name="connsiteX3421" fmla="*/ 7179319 w 9143999"/>
              <a:gd name="connsiteY3421" fmla="*/ 928701 h 3550024"/>
              <a:gd name="connsiteX3422" fmla="*/ 2807121 w 9143999"/>
              <a:gd name="connsiteY3422" fmla="*/ 915753 h 3550024"/>
              <a:gd name="connsiteX3423" fmla="*/ 2810916 w 9143999"/>
              <a:gd name="connsiteY3423" fmla="*/ 968884 h 3550024"/>
              <a:gd name="connsiteX3424" fmla="*/ 2810916 w 9143999"/>
              <a:gd name="connsiteY3424" fmla="*/ 1067557 h 3550024"/>
              <a:gd name="connsiteX3425" fmla="*/ 2807121 w 9143999"/>
              <a:gd name="connsiteY3425" fmla="*/ 1117787 h 3550024"/>
              <a:gd name="connsiteX3426" fmla="*/ 2856011 w 9143999"/>
              <a:gd name="connsiteY3426" fmla="*/ 1117787 h 3550024"/>
              <a:gd name="connsiteX3427" fmla="*/ 2852439 w 9143999"/>
              <a:gd name="connsiteY3427" fmla="*/ 1084077 h 3550024"/>
              <a:gd name="connsiteX3428" fmla="*/ 3041749 w 9143999"/>
              <a:gd name="connsiteY3428" fmla="*/ 1084077 h 3550024"/>
              <a:gd name="connsiteX3429" fmla="*/ 3037953 w 9143999"/>
              <a:gd name="connsiteY3429" fmla="*/ 1111089 h 3550024"/>
              <a:gd name="connsiteX3430" fmla="*/ 3087513 w 9143999"/>
              <a:gd name="connsiteY3430" fmla="*/ 1111089 h 3550024"/>
              <a:gd name="connsiteX3431" fmla="*/ 3083718 w 9143999"/>
              <a:gd name="connsiteY3431" fmla="*/ 1061083 h 3550024"/>
              <a:gd name="connsiteX3432" fmla="*/ 3083718 w 9143999"/>
              <a:gd name="connsiteY3432" fmla="*/ 968884 h 3550024"/>
              <a:gd name="connsiteX3433" fmla="*/ 3087513 w 9143999"/>
              <a:gd name="connsiteY3433" fmla="*/ 915753 h 3550024"/>
              <a:gd name="connsiteX3434" fmla="*/ 3033489 w 9143999"/>
              <a:gd name="connsiteY3434" fmla="*/ 919994 h 3550024"/>
              <a:gd name="connsiteX3435" fmla="*/ 2860253 w 9143999"/>
              <a:gd name="connsiteY3435" fmla="*/ 919994 h 3550024"/>
              <a:gd name="connsiteX3436" fmla="*/ 2807121 w 9143999"/>
              <a:gd name="connsiteY3436" fmla="*/ 915753 h 3550024"/>
              <a:gd name="connsiteX3437" fmla="*/ 6018460 w 9143999"/>
              <a:gd name="connsiteY3437" fmla="*/ 909279 h 3550024"/>
              <a:gd name="connsiteX3438" fmla="*/ 5933405 w 9143999"/>
              <a:gd name="connsiteY3438" fmla="*/ 1076710 h 3550024"/>
              <a:gd name="connsiteX3439" fmla="*/ 5974258 w 9143999"/>
              <a:gd name="connsiteY3439" fmla="*/ 1106401 h 3550024"/>
              <a:gd name="connsiteX3440" fmla="*/ 6050607 w 9143999"/>
              <a:gd name="connsiteY3440" fmla="*/ 950132 h 3550024"/>
              <a:gd name="connsiteX3441" fmla="*/ 6018460 w 9143999"/>
              <a:gd name="connsiteY3441" fmla="*/ 909279 h 3550024"/>
              <a:gd name="connsiteX3442" fmla="*/ 4312220 w 9143999"/>
              <a:gd name="connsiteY3442" fmla="*/ 895661 h 3550024"/>
              <a:gd name="connsiteX3443" fmla="*/ 4408214 w 9143999"/>
              <a:gd name="connsiteY3443" fmla="*/ 895661 h 3550024"/>
              <a:gd name="connsiteX3444" fmla="*/ 4408214 w 9143999"/>
              <a:gd name="connsiteY3444" fmla="*/ 959731 h 3550024"/>
              <a:gd name="connsiteX3445" fmla="*/ 4312220 w 9143999"/>
              <a:gd name="connsiteY3445" fmla="*/ 959731 h 3550024"/>
              <a:gd name="connsiteX3446" fmla="*/ 4183409 w 9143999"/>
              <a:gd name="connsiteY3446" fmla="*/ 895661 h 3550024"/>
              <a:gd name="connsiteX3447" fmla="*/ 4271143 w 9143999"/>
              <a:gd name="connsiteY3447" fmla="*/ 895661 h 3550024"/>
              <a:gd name="connsiteX3448" fmla="*/ 4271143 w 9143999"/>
              <a:gd name="connsiteY3448" fmla="*/ 959731 h 3550024"/>
              <a:gd name="connsiteX3449" fmla="*/ 4183409 w 9143999"/>
              <a:gd name="connsiteY3449" fmla="*/ 959731 h 3550024"/>
              <a:gd name="connsiteX3450" fmla="*/ 7567091 w 9143999"/>
              <a:gd name="connsiteY3450" fmla="*/ 882043 h 3550024"/>
              <a:gd name="connsiteX3451" fmla="*/ 7534721 w 9143999"/>
              <a:gd name="connsiteY3451" fmla="*/ 908832 h 3550024"/>
              <a:gd name="connsiteX3452" fmla="*/ 7605935 w 9143999"/>
              <a:gd name="connsiteY3452" fmla="*/ 998129 h 3550024"/>
              <a:gd name="connsiteX3453" fmla="*/ 7642547 w 9143999"/>
              <a:gd name="connsiteY3453" fmla="*/ 969331 h 3550024"/>
              <a:gd name="connsiteX3454" fmla="*/ 7567091 w 9143999"/>
              <a:gd name="connsiteY3454" fmla="*/ 882043 h 3550024"/>
              <a:gd name="connsiteX3455" fmla="*/ 3909491 w 9143999"/>
              <a:gd name="connsiteY3455" fmla="*/ 882043 h 3550024"/>
              <a:gd name="connsiteX3456" fmla="*/ 3877121 w 9143999"/>
              <a:gd name="connsiteY3456" fmla="*/ 908832 h 3550024"/>
              <a:gd name="connsiteX3457" fmla="*/ 3948335 w 9143999"/>
              <a:gd name="connsiteY3457" fmla="*/ 998129 h 3550024"/>
              <a:gd name="connsiteX3458" fmla="*/ 3984947 w 9143999"/>
              <a:gd name="connsiteY3458" fmla="*/ 969331 h 3550024"/>
              <a:gd name="connsiteX3459" fmla="*/ 3909491 w 9143999"/>
              <a:gd name="connsiteY3459" fmla="*/ 882043 h 3550024"/>
              <a:gd name="connsiteX3460" fmla="*/ 5148485 w 9143999"/>
              <a:gd name="connsiteY3460" fmla="*/ 855477 h 3550024"/>
              <a:gd name="connsiteX3461" fmla="*/ 5148485 w 9143999"/>
              <a:gd name="connsiteY3461" fmla="*/ 897447 h 3550024"/>
              <a:gd name="connsiteX3462" fmla="*/ 5196928 w 9143999"/>
              <a:gd name="connsiteY3462" fmla="*/ 893428 h 3550024"/>
              <a:gd name="connsiteX3463" fmla="*/ 5350966 w 9143999"/>
              <a:gd name="connsiteY3463" fmla="*/ 893428 h 3550024"/>
              <a:gd name="connsiteX3464" fmla="*/ 5399409 w 9143999"/>
              <a:gd name="connsiteY3464" fmla="*/ 897447 h 3550024"/>
              <a:gd name="connsiteX3465" fmla="*/ 5399409 w 9143999"/>
              <a:gd name="connsiteY3465" fmla="*/ 855477 h 3550024"/>
              <a:gd name="connsiteX3466" fmla="*/ 5350966 w 9143999"/>
              <a:gd name="connsiteY3466" fmla="*/ 859049 h 3550024"/>
              <a:gd name="connsiteX3467" fmla="*/ 5196928 w 9143999"/>
              <a:gd name="connsiteY3467" fmla="*/ 859049 h 3550024"/>
              <a:gd name="connsiteX3468" fmla="*/ 5148485 w 9143999"/>
              <a:gd name="connsiteY3468" fmla="*/ 855477 h 3550024"/>
              <a:gd name="connsiteX3469" fmla="*/ 7378227 w 9143999"/>
              <a:gd name="connsiteY3469" fmla="*/ 825786 h 3550024"/>
              <a:gd name="connsiteX3470" fmla="*/ 7456363 w 9143999"/>
              <a:gd name="connsiteY3470" fmla="*/ 825786 h 3550024"/>
              <a:gd name="connsiteX3471" fmla="*/ 7456363 w 9143999"/>
              <a:gd name="connsiteY3471" fmla="*/ 912181 h 3550024"/>
              <a:gd name="connsiteX3472" fmla="*/ 7378227 w 9143999"/>
              <a:gd name="connsiteY3472" fmla="*/ 912181 h 3550024"/>
              <a:gd name="connsiteX3473" fmla="*/ 3720628 w 9143999"/>
              <a:gd name="connsiteY3473" fmla="*/ 825786 h 3550024"/>
              <a:gd name="connsiteX3474" fmla="*/ 3798763 w 9143999"/>
              <a:gd name="connsiteY3474" fmla="*/ 825786 h 3550024"/>
              <a:gd name="connsiteX3475" fmla="*/ 3798763 w 9143999"/>
              <a:gd name="connsiteY3475" fmla="*/ 912181 h 3550024"/>
              <a:gd name="connsiteX3476" fmla="*/ 3720628 w 9143999"/>
              <a:gd name="connsiteY3476" fmla="*/ 912181 h 3550024"/>
              <a:gd name="connsiteX3477" fmla="*/ 3456756 w 9143999"/>
              <a:gd name="connsiteY3477" fmla="*/ 825786 h 3550024"/>
              <a:gd name="connsiteX3478" fmla="*/ 3426618 w 9143999"/>
              <a:gd name="connsiteY3478" fmla="*/ 855031 h 3550024"/>
              <a:gd name="connsiteX3479" fmla="*/ 3545606 w 9143999"/>
              <a:gd name="connsiteY3479" fmla="*/ 976028 h 3550024"/>
              <a:gd name="connsiteX3480" fmla="*/ 3579316 w 9143999"/>
              <a:gd name="connsiteY3480" fmla="*/ 943658 h 3550024"/>
              <a:gd name="connsiteX3481" fmla="*/ 3456756 w 9143999"/>
              <a:gd name="connsiteY3481" fmla="*/ 825786 h 3550024"/>
              <a:gd name="connsiteX3482" fmla="*/ 5730477 w 9143999"/>
              <a:gd name="connsiteY3482" fmla="*/ 825339 h 3550024"/>
              <a:gd name="connsiteX3483" fmla="*/ 5733603 w 9143999"/>
              <a:gd name="connsiteY3483" fmla="*/ 872890 h 3550024"/>
              <a:gd name="connsiteX3484" fmla="*/ 5733603 w 9143999"/>
              <a:gd name="connsiteY3484" fmla="*/ 893875 h 3550024"/>
              <a:gd name="connsiteX3485" fmla="*/ 5678462 w 9143999"/>
              <a:gd name="connsiteY3485" fmla="*/ 893875 h 3550024"/>
              <a:gd name="connsiteX3486" fmla="*/ 5630911 w 9143999"/>
              <a:gd name="connsiteY3486" fmla="*/ 889633 h 3550024"/>
              <a:gd name="connsiteX3487" fmla="*/ 5630911 w 9143999"/>
              <a:gd name="connsiteY3487" fmla="*/ 932272 h 3550024"/>
              <a:gd name="connsiteX3488" fmla="*/ 5678462 w 9143999"/>
              <a:gd name="connsiteY3488" fmla="*/ 928031 h 3550024"/>
              <a:gd name="connsiteX3489" fmla="*/ 5714404 w 9143999"/>
              <a:gd name="connsiteY3489" fmla="*/ 928031 h 3550024"/>
              <a:gd name="connsiteX3490" fmla="*/ 5589165 w 9143999"/>
              <a:gd name="connsiteY3490" fmla="*/ 1049251 h 3550024"/>
              <a:gd name="connsiteX3491" fmla="*/ 5627563 w 9143999"/>
              <a:gd name="connsiteY3491" fmla="*/ 1079836 h 3550024"/>
              <a:gd name="connsiteX3492" fmla="*/ 5733603 w 9143999"/>
              <a:gd name="connsiteY3492" fmla="*/ 972903 h 3550024"/>
              <a:gd name="connsiteX3493" fmla="*/ 5733603 w 9143999"/>
              <a:gd name="connsiteY3493" fmla="*/ 1063539 h 3550024"/>
              <a:gd name="connsiteX3494" fmla="*/ 5730477 w 9143999"/>
              <a:gd name="connsiteY3494" fmla="*/ 1112875 h 3550024"/>
              <a:gd name="connsiteX3495" fmla="*/ 5778474 w 9143999"/>
              <a:gd name="connsiteY3495" fmla="*/ 1112875 h 3550024"/>
              <a:gd name="connsiteX3496" fmla="*/ 5775349 w 9143999"/>
              <a:gd name="connsiteY3496" fmla="*/ 1063539 h 3550024"/>
              <a:gd name="connsiteX3497" fmla="*/ 5775349 w 9143999"/>
              <a:gd name="connsiteY3497" fmla="*/ 972903 h 3550024"/>
              <a:gd name="connsiteX3498" fmla="*/ 5873576 w 9143999"/>
              <a:gd name="connsiteY3498" fmla="*/ 1077157 h 3550024"/>
              <a:gd name="connsiteX3499" fmla="*/ 5912866 w 9143999"/>
              <a:gd name="connsiteY3499" fmla="*/ 1043447 h 3550024"/>
              <a:gd name="connsiteX3500" fmla="*/ 5791869 w 9143999"/>
              <a:gd name="connsiteY3500" fmla="*/ 928031 h 3550024"/>
              <a:gd name="connsiteX3501" fmla="*/ 5850805 w 9143999"/>
              <a:gd name="connsiteY3501" fmla="*/ 928031 h 3550024"/>
              <a:gd name="connsiteX3502" fmla="*/ 5899248 w 9143999"/>
              <a:gd name="connsiteY3502" fmla="*/ 932272 h 3550024"/>
              <a:gd name="connsiteX3503" fmla="*/ 5899248 w 9143999"/>
              <a:gd name="connsiteY3503" fmla="*/ 889633 h 3550024"/>
              <a:gd name="connsiteX3504" fmla="*/ 5850805 w 9143999"/>
              <a:gd name="connsiteY3504" fmla="*/ 893875 h 3550024"/>
              <a:gd name="connsiteX3505" fmla="*/ 5775349 w 9143999"/>
              <a:gd name="connsiteY3505" fmla="*/ 893875 h 3550024"/>
              <a:gd name="connsiteX3506" fmla="*/ 5775349 w 9143999"/>
              <a:gd name="connsiteY3506" fmla="*/ 875569 h 3550024"/>
              <a:gd name="connsiteX3507" fmla="*/ 5781153 w 9143999"/>
              <a:gd name="connsiteY3507" fmla="*/ 850789 h 3550024"/>
              <a:gd name="connsiteX3508" fmla="*/ 5790530 w 9143999"/>
              <a:gd name="connsiteY3508" fmla="*/ 837506 h 3550024"/>
              <a:gd name="connsiteX3509" fmla="*/ 5775349 w 9143999"/>
              <a:gd name="connsiteY3509" fmla="*/ 831144 h 3550024"/>
              <a:gd name="connsiteX3510" fmla="*/ 7056759 w 9143999"/>
              <a:gd name="connsiteY3510" fmla="*/ 803238 h 3550024"/>
              <a:gd name="connsiteX3511" fmla="*/ 7087120 w 9143999"/>
              <a:gd name="connsiteY3511" fmla="*/ 803238 h 3550024"/>
              <a:gd name="connsiteX3512" fmla="*/ 7045373 w 9143999"/>
              <a:gd name="connsiteY3512" fmla="*/ 869541 h 3550024"/>
              <a:gd name="connsiteX3513" fmla="*/ 7009655 w 9143999"/>
              <a:gd name="connsiteY3513" fmla="*/ 891196 h 3550024"/>
              <a:gd name="connsiteX3514" fmla="*/ 7022603 w 9143999"/>
              <a:gd name="connsiteY3514" fmla="*/ 924905 h 3550024"/>
              <a:gd name="connsiteX3515" fmla="*/ 6927501 w 9143999"/>
              <a:gd name="connsiteY3515" fmla="*/ 945890 h 3550024"/>
              <a:gd name="connsiteX3516" fmla="*/ 6995591 w 9143999"/>
              <a:gd name="connsiteY3516" fmla="*/ 828018 h 3550024"/>
              <a:gd name="connsiteX3517" fmla="*/ 7007423 w 9143999"/>
              <a:gd name="connsiteY3517" fmla="*/ 812838 h 3550024"/>
              <a:gd name="connsiteX3518" fmla="*/ 7018361 w 9143999"/>
              <a:gd name="connsiteY3518" fmla="*/ 806141 h 3550024"/>
              <a:gd name="connsiteX3519" fmla="*/ 7056759 w 9143999"/>
              <a:gd name="connsiteY3519" fmla="*/ 803238 h 3550024"/>
              <a:gd name="connsiteX3520" fmla="*/ 4312220 w 9143999"/>
              <a:gd name="connsiteY3520" fmla="*/ 798327 h 3550024"/>
              <a:gd name="connsiteX3521" fmla="*/ 4408214 w 9143999"/>
              <a:gd name="connsiteY3521" fmla="*/ 798327 h 3550024"/>
              <a:gd name="connsiteX3522" fmla="*/ 4408214 w 9143999"/>
              <a:gd name="connsiteY3522" fmla="*/ 861281 h 3550024"/>
              <a:gd name="connsiteX3523" fmla="*/ 4312220 w 9143999"/>
              <a:gd name="connsiteY3523" fmla="*/ 861281 h 3550024"/>
              <a:gd name="connsiteX3524" fmla="*/ 4183409 w 9143999"/>
              <a:gd name="connsiteY3524" fmla="*/ 798327 h 3550024"/>
              <a:gd name="connsiteX3525" fmla="*/ 4271143 w 9143999"/>
              <a:gd name="connsiteY3525" fmla="*/ 798327 h 3550024"/>
              <a:gd name="connsiteX3526" fmla="*/ 4271143 w 9143999"/>
              <a:gd name="connsiteY3526" fmla="*/ 861281 h 3550024"/>
              <a:gd name="connsiteX3527" fmla="*/ 4183409 w 9143999"/>
              <a:gd name="connsiteY3527" fmla="*/ 861281 h 3550024"/>
              <a:gd name="connsiteX3528" fmla="*/ 5964658 w 9143999"/>
              <a:gd name="connsiteY3528" fmla="*/ 797881 h 3550024"/>
              <a:gd name="connsiteX3529" fmla="*/ 5938986 w 9143999"/>
              <a:gd name="connsiteY3529" fmla="*/ 827125 h 3550024"/>
              <a:gd name="connsiteX3530" fmla="*/ 6015781 w 9143999"/>
              <a:gd name="connsiteY3530" fmla="*/ 894768 h 3550024"/>
              <a:gd name="connsiteX3531" fmla="*/ 6042793 w 9143999"/>
              <a:gd name="connsiteY3531" fmla="*/ 862398 h 3550024"/>
              <a:gd name="connsiteX3532" fmla="*/ 5964658 w 9143999"/>
              <a:gd name="connsiteY3532" fmla="*/ 797881 h 3550024"/>
              <a:gd name="connsiteX3533" fmla="*/ 6119142 w 9143999"/>
              <a:gd name="connsiteY3533" fmla="*/ 794532 h 3550024"/>
              <a:gd name="connsiteX3534" fmla="*/ 6122267 w 9143999"/>
              <a:gd name="connsiteY3534" fmla="*/ 844092 h 3550024"/>
              <a:gd name="connsiteX3535" fmla="*/ 6122267 w 9143999"/>
              <a:gd name="connsiteY3535" fmla="*/ 926245 h 3550024"/>
              <a:gd name="connsiteX3536" fmla="*/ 6026720 w 9143999"/>
              <a:gd name="connsiteY3536" fmla="*/ 1086310 h 3550024"/>
              <a:gd name="connsiteX3537" fmla="*/ 6062439 w 9143999"/>
              <a:gd name="connsiteY3537" fmla="*/ 1116447 h 3550024"/>
              <a:gd name="connsiteX3538" fmla="*/ 6159995 w 9143999"/>
              <a:gd name="connsiteY3538" fmla="*/ 934058 h 3550024"/>
              <a:gd name="connsiteX3539" fmla="*/ 6159772 w 9143999"/>
              <a:gd name="connsiteY3539" fmla="*/ 922227 h 3550024"/>
              <a:gd name="connsiteX3540" fmla="*/ 6159772 w 9143999"/>
              <a:gd name="connsiteY3540" fmla="*/ 844538 h 3550024"/>
              <a:gd name="connsiteX3541" fmla="*/ 6167586 w 9143999"/>
              <a:gd name="connsiteY3541" fmla="*/ 818419 h 3550024"/>
              <a:gd name="connsiteX3542" fmla="*/ 6173613 w 9143999"/>
              <a:gd name="connsiteY3542" fmla="*/ 808150 h 3550024"/>
              <a:gd name="connsiteX3543" fmla="*/ 6164460 w 9143999"/>
              <a:gd name="connsiteY3543" fmla="*/ 801899 h 3550024"/>
              <a:gd name="connsiteX3544" fmla="*/ 1806549 w 9143999"/>
              <a:gd name="connsiteY3544" fmla="*/ 790960 h 3550024"/>
              <a:gd name="connsiteX3545" fmla="*/ 1877541 w 9143999"/>
              <a:gd name="connsiteY3545" fmla="*/ 821433 h 3550024"/>
              <a:gd name="connsiteX3546" fmla="*/ 1902097 w 9143999"/>
              <a:gd name="connsiteY3546" fmla="*/ 908162 h 3550024"/>
              <a:gd name="connsiteX3547" fmla="*/ 1877764 w 9143999"/>
              <a:gd name="connsiteY3547" fmla="*/ 997682 h 3550024"/>
              <a:gd name="connsiteX3548" fmla="*/ 1806103 w 9143999"/>
              <a:gd name="connsiteY3548" fmla="*/ 1028267 h 3550024"/>
              <a:gd name="connsiteX3549" fmla="*/ 1735001 w 9143999"/>
              <a:gd name="connsiteY3549" fmla="*/ 996566 h 3550024"/>
              <a:gd name="connsiteX3550" fmla="*/ 1710109 w 9143999"/>
              <a:gd name="connsiteY3550" fmla="*/ 908162 h 3550024"/>
              <a:gd name="connsiteX3551" fmla="*/ 1734666 w 9143999"/>
              <a:gd name="connsiteY3551" fmla="*/ 821209 h 3550024"/>
              <a:gd name="connsiteX3552" fmla="*/ 1806549 w 9143999"/>
              <a:gd name="connsiteY3552" fmla="*/ 790960 h 3550024"/>
              <a:gd name="connsiteX3553" fmla="*/ 4872781 w 9143999"/>
              <a:gd name="connsiteY3553" fmla="*/ 787835 h 3550024"/>
              <a:gd name="connsiteX3554" fmla="*/ 4875906 w 9143999"/>
              <a:gd name="connsiteY3554" fmla="*/ 832483 h 3550024"/>
              <a:gd name="connsiteX3555" fmla="*/ 4875906 w 9143999"/>
              <a:gd name="connsiteY3555" fmla="*/ 881596 h 3550024"/>
              <a:gd name="connsiteX3556" fmla="*/ 4674765 w 9143999"/>
              <a:gd name="connsiteY3556" fmla="*/ 881596 h 3550024"/>
              <a:gd name="connsiteX3557" fmla="*/ 4674765 w 9143999"/>
              <a:gd name="connsiteY3557" fmla="*/ 844092 h 3550024"/>
              <a:gd name="connsiteX3558" fmla="*/ 4677667 w 9143999"/>
              <a:gd name="connsiteY3558" fmla="*/ 821544 h 3550024"/>
              <a:gd name="connsiteX3559" fmla="*/ 4684141 w 9143999"/>
              <a:gd name="connsiteY3559" fmla="*/ 809043 h 3550024"/>
              <a:gd name="connsiteX3560" fmla="*/ 4674318 w 9143999"/>
              <a:gd name="connsiteY3560" fmla="*/ 801453 h 3550024"/>
              <a:gd name="connsiteX3561" fmla="*/ 4631009 w 9143999"/>
              <a:gd name="connsiteY3561" fmla="*/ 796095 h 3550024"/>
              <a:gd name="connsiteX3562" fmla="*/ 4634135 w 9143999"/>
              <a:gd name="connsiteY3562" fmla="*/ 841190 h 3550024"/>
              <a:gd name="connsiteX3563" fmla="*/ 4634135 w 9143999"/>
              <a:gd name="connsiteY3563" fmla="*/ 876462 h 3550024"/>
              <a:gd name="connsiteX3564" fmla="*/ 4631009 w 9143999"/>
              <a:gd name="connsiteY3564" fmla="*/ 918878 h 3550024"/>
              <a:gd name="connsiteX3565" fmla="*/ 4678560 w 9143999"/>
              <a:gd name="connsiteY3565" fmla="*/ 914860 h 3550024"/>
              <a:gd name="connsiteX3566" fmla="*/ 4749774 w 9143999"/>
              <a:gd name="connsiteY3566" fmla="*/ 914860 h 3550024"/>
              <a:gd name="connsiteX3567" fmla="*/ 4738389 w 9143999"/>
              <a:gd name="connsiteY3567" fmla="*/ 940532 h 3550024"/>
              <a:gd name="connsiteX3568" fmla="*/ 4659808 w 9143999"/>
              <a:gd name="connsiteY3568" fmla="*/ 940532 h 3550024"/>
              <a:gd name="connsiteX3569" fmla="*/ 4610918 w 9143999"/>
              <a:gd name="connsiteY3569" fmla="*/ 936291 h 3550024"/>
              <a:gd name="connsiteX3570" fmla="*/ 4614936 w 9143999"/>
              <a:gd name="connsiteY3570" fmla="*/ 981163 h 3550024"/>
              <a:gd name="connsiteX3571" fmla="*/ 4614936 w 9143999"/>
              <a:gd name="connsiteY3571" fmla="*/ 1073585 h 3550024"/>
              <a:gd name="connsiteX3572" fmla="*/ 4611364 w 9143999"/>
              <a:gd name="connsiteY3572" fmla="*/ 1116894 h 3550024"/>
              <a:gd name="connsiteX3573" fmla="*/ 4659808 w 9143999"/>
              <a:gd name="connsiteY3573" fmla="*/ 1116894 h 3550024"/>
              <a:gd name="connsiteX3574" fmla="*/ 4656459 w 9143999"/>
              <a:gd name="connsiteY3574" fmla="*/ 1073585 h 3550024"/>
              <a:gd name="connsiteX3575" fmla="*/ 4656459 w 9143999"/>
              <a:gd name="connsiteY3575" fmla="*/ 973796 h 3550024"/>
              <a:gd name="connsiteX3576" fmla="*/ 4720976 w 9143999"/>
              <a:gd name="connsiteY3576" fmla="*/ 973796 h 3550024"/>
              <a:gd name="connsiteX3577" fmla="*/ 4717404 w 9143999"/>
              <a:gd name="connsiteY3577" fmla="*/ 979823 h 3550024"/>
              <a:gd name="connsiteX3578" fmla="*/ 4707805 w 9143999"/>
              <a:gd name="connsiteY3578" fmla="*/ 995450 h 3550024"/>
              <a:gd name="connsiteX3579" fmla="*/ 4670300 w 9143999"/>
              <a:gd name="connsiteY3579" fmla="*/ 1019560 h 3550024"/>
              <a:gd name="connsiteX3580" fmla="*/ 4687713 w 9143999"/>
              <a:gd name="connsiteY3580" fmla="*/ 1061083 h 3550024"/>
              <a:gd name="connsiteX3581" fmla="*/ 4827909 w 9143999"/>
              <a:gd name="connsiteY3581" fmla="*/ 1039205 h 3550024"/>
              <a:gd name="connsiteX3582" fmla="*/ 4839964 w 9143999"/>
              <a:gd name="connsiteY3582" fmla="*/ 1060860 h 3550024"/>
              <a:gd name="connsiteX3583" fmla="*/ 4845322 w 9143999"/>
              <a:gd name="connsiteY3583" fmla="*/ 1070683 h 3550024"/>
              <a:gd name="connsiteX3584" fmla="*/ 4881487 w 9143999"/>
              <a:gd name="connsiteY3584" fmla="*/ 1043001 h 3550024"/>
              <a:gd name="connsiteX3585" fmla="*/ 4831258 w 9143999"/>
              <a:gd name="connsiteY3585" fmla="*/ 973796 h 3550024"/>
              <a:gd name="connsiteX3586" fmla="*/ 4901579 w 9143999"/>
              <a:gd name="connsiteY3586" fmla="*/ 973796 h 3550024"/>
              <a:gd name="connsiteX3587" fmla="*/ 4901579 w 9143999"/>
              <a:gd name="connsiteY3587" fmla="*/ 1059744 h 3550024"/>
              <a:gd name="connsiteX3588" fmla="*/ 4882380 w 9143999"/>
              <a:gd name="connsiteY3588" fmla="*/ 1074478 h 3550024"/>
              <a:gd name="connsiteX3589" fmla="*/ 4844429 w 9143999"/>
              <a:gd name="connsiteY3589" fmla="*/ 1072022 h 3550024"/>
              <a:gd name="connsiteX3590" fmla="*/ 4835276 w 9143999"/>
              <a:gd name="connsiteY3590" fmla="*/ 1071352 h 3550024"/>
              <a:gd name="connsiteX3591" fmla="*/ 4851350 w 9143999"/>
              <a:gd name="connsiteY3591" fmla="*/ 1117787 h 3550024"/>
              <a:gd name="connsiteX3592" fmla="*/ 4926136 w 9143999"/>
              <a:gd name="connsiteY3592" fmla="*/ 1104169 h 3550024"/>
              <a:gd name="connsiteX3593" fmla="*/ 4942656 w 9143999"/>
              <a:gd name="connsiteY3593" fmla="*/ 1066218 h 3550024"/>
              <a:gd name="connsiteX3594" fmla="*/ 4942656 w 9143999"/>
              <a:gd name="connsiteY3594" fmla="*/ 981163 h 3550024"/>
              <a:gd name="connsiteX3595" fmla="*/ 4946451 w 9143999"/>
              <a:gd name="connsiteY3595" fmla="*/ 936291 h 3550024"/>
              <a:gd name="connsiteX3596" fmla="*/ 4898900 w 9143999"/>
              <a:gd name="connsiteY3596" fmla="*/ 940532 h 3550024"/>
              <a:gd name="connsiteX3597" fmla="*/ 4783261 w 9143999"/>
              <a:gd name="connsiteY3597" fmla="*/ 940532 h 3550024"/>
              <a:gd name="connsiteX3598" fmla="*/ 4793753 w 9143999"/>
              <a:gd name="connsiteY3598" fmla="*/ 931380 h 3550024"/>
              <a:gd name="connsiteX3599" fmla="*/ 4802906 w 9143999"/>
              <a:gd name="connsiteY3599" fmla="*/ 921780 h 3550024"/>
              <a:gd name="connsiteX3600" fmla="*/ 4798664 w 9143999"/>
              <a:gd name="connsiteY3600" fmla="*/ 914860 h 3550024"/>
              <a:gd name="connsiteX3601" fmla="*/ 4874120 w 9143999"/>
              <a:gd name="connsiteY3601" fmla="*/ 914860 h 3550024"/>
              <a:gd name="connsiteX3602" fmla="*/ 4920331 w 9143999"/>
              <a:gd name="connsiteY3602" fmla="*/ 918878 h 3550024"/>
              <a:gd name="connsiteX3603" fmla="*/ 4916759 w 9143999"/>
              <a:gd name="connsiteY3603" fmla="*/ 876908 h 3550024"/>
              <a:gd name="connsiteX3604" fmla="*/ 4916759 w 9143999"/>
              <a:gd name="connsiteY3604" fmla="*/ 834939 h 3550024"/>
              <a:gd name="connsiteX3605" fmla="*/ 4920331 w 9143999"/>
              <a:gd name="connsiteY3605" fmla="*/ 812838 h 3550024"/>
              <a:gd name="connsiteX3606" fmla="*/ 4926582 w 9143999"/>
              <a:gd name="connsiteY3606" fmla="*/ 802346 h 3550024"/>
              <a:gd name="connsiteX3607" fmla="*/ 4925912 w 9143999"/>
              <a:gd name="connsiteY3607" fmla="*/ 798104 h 3550024"/>
              <a:gd name="connsiteX3608" fmla="*/ 4916313 w 9143999"/>
              <a:gd name="connsiteY3608" fmla="*/ 793639 h 3550024"/>
              <a:gd name="connsiteX3609" fmla="*/ 4710930 w 9143999"/>
              <a:gd name="connsiteY3609" fmla="*/ 781361 h 3550024"/>
              <a:gd name="connsiteX3610" fmla="*/ 4818756 w 9143999"/>
              <a:gd name="connsiteY3610" fmla="*/ 781361 h 3550024"/>
              <a:gd name="connsiteX3611" fmla="*/ 4781921 w 9143999"/>
              <a:gd name="connsiteY3611" fmla="*/ 809266 h 3550024"/>
              <a:gd name="connsiteX3612" fmla="*/ 4710930 w 9143999"/>
              <a:gd name="connsiteY3612" fmla="*/ 781361 h 3550024"/>
              <a:gd name="connsiteX3613" fmla="*/ 2376040 w 9143999"/>
              <a:gd name="connsiteY3613" fmla="*/ 773101 h 3550024"/>
              <a:gd name="connsiteX3614" fmla="*/ 2338536 w 9143999"/>
              <a:gd name="connsiteY3614" fmla="*/ 796095 h 3550024"/>
              <a:gd name="connsiteX3615" fmla="*/ 2410420 w 9143999"/>
              <a:gd name="connsiteY3615" fmla="*/ 907046 h 3550024"/>
              <a:gd name="connsiteX3616" fmla="*/ 2449711 w 9143999"/>
              <a:gd name="connsiteY3616" fmla="*/ 883382 h 3550024"/>
              <a:gd name="connsiteX3617" fmla="*/ 2376040 w 9143999"/>
              <a:gd name="connsiteY3617" fmla="*/ 773101 h 3550024"/>
              <a:gd name="connsiteX3618" fmla="*/ 5794548 w 9143999"/>
              <a:gd name="connsiteY3618" fmla="*/ 768190 h 3550024"/>
              <a:gd name="connsiteX3619" fmla="*/ 5763071 w 9143999"/>
              <a:gd name="connsiteY3619" fmla="*/ 793193 h 3550024"/>
              <a:gd name="connsiteX3620" fmla="*/ 5833839 w 9143999"/>
              <a:gd name="connsiteY3620" fmla="*/ 877801 h 3550024"/>
              <a:gd name="connsiteX3621" fmla="*/ 5869111 w 9143999"/>
              <a:gd name="connsiteY3621" fmla="*/ 849896 h 3550024"/>
              <a:gd name="connsiteX3622" fmla="*/ 5794548 w 9143999"/>
              <a:gd name="connsiteY3622" fmla="*/ 768190 h 3550024"/>
              <a:gd name="connsiteX3623" fmla="*/ 5709939 w 9143999"/>
              <a:gd name="connsiteY3623" fmla="*/ 766850 h 3550024"/>
              <a:gd name="connsiteX3624" fmla="*/ 5635376 w 9143999"/>
              <a:gd name="connsiteY3624" fmla="*/ 849896 h 3550024"/>
              <a:gd name="connsiteX3625" fmla="*/ 5669309 w 9143999"/>
              <a:gd name="connsiteY3625" fmla="*/ 876462 h 3550024"/>
              <a:gd name="connsiteX3626" fmla="*/ 5726459 w 9143999"/>
              <a:gd name="connsiteY3626" fmla="*/ 816633 h 3550024"/>
              <a:gd name="connsiteX3627" fmla="*/ 5736058 w 9143999"/>
              <a:gd name="connsiteY3627" fmla="*/ 808820 h 3550024"/>
              <a:gd name="connsiteX3628" fmla="*/ 5750569 w 9143999"/>
              <a:gd name="connsiteY3628" fmla="*/ 801676 h 3550024"/>
              <a:gd name="connsiteX3629" fmla="*/ 5741416 w 9143999"/>
              <a:gd name="connsiteY3629" fmla="*/ 790067 h 3550024"/>
              <a:gd name="connsiteX3630" fmla="*/ 2602408 w 9143999"/>
              <a:gd name="connsiteY3630" fmla="*/ 766180 h 3550024"/>
              <a:gd name="connsiteX3631" fmla="*/ 2528292 w 9143999"/>
              <a:gd name="connsiteY3631" fmla="*/ 884722 h 3550024"/>
              <a:gd name="connsiteX3632" fmla="*/ 2569368 w 9143999"/>
              <a:gd name="connsiteY3632" fmla="*/ 906600 h 3550024"/>
              <a:gd name="connsiteX3633" fmla="*/ 2626965 w 9143999"/>
              <a:gd name="connsiteY3633" fmla="*/ 819312 h 3550024"/>
              <a:gd name="connsiteX3634" fmla="*/ 2639466 w 9143999"/>
              <a:gd name="connsiteY3634" fmla="*/ 807480 h 3550024"/>
              <a:gd name="connsiteX3635" fmla="*/ 2650628 w 9143999"/>
              <a:gd name="connsiteY3635" fmla="*/ 800113 h 3550024"/>
              <a:gd name="connsiteX3636" fmla="*/ 2642145 w 9143999"/>
              <a:gd name="connsiteY3636" fmla="*/ 789621 h 3550024"/>
              <a:gd name="connsiteX3637" fmla="*/ 5117008 w 9143999"/>
              <a:gd name="connsiteY3637" fmla="*/ 751223 h 3550024"/>
              <a:gd name="connsiteX3638" fmla="*/ 5353868 w 9143999"/>
              <a:gd name="connsiteY3638" fmla="*/ 751223 h 3550024"/>
              <a:gd name="connsiteX3639" fmla="*/ 5353868 w 9143999"/>
              <a:gd name="connsiteY3639" fmla="*/ 784933 h 3550024"/>
              <a:gd name="connsiteX3640" fmla="*/ 5117008 w 9143999"/>
              <a:gd name="connsiteY3640" fmla="*/ 784933 h 3550024"/>
              <a:gd name="connsiteX3641" fmla="*/ 2132260 w 9143999"/>
              <a:gd name="connsiteY3641" fmla="*/ 747651 h 3550024"/>
              <a:gd name="connsiteX3642" fmla="*/ 2034033 w 9143999"/>
              <a:gd name="connsiteY3642" fmla="*/ 789844 h 3550024"/>
              <a:gd name="connsiteX3643" fmla="*/ 1999431 w 9143999"/>
              <a:gd name="connsiteY3643" fmla="*/ 908162 h 3550024"/>
              <a:gd name="connsiteX3644" fmla="*/ 2034591 w 9143999"/>
              <a:gd name="connsiteY3644" fmla="*/ 1028043 h 3550024"/>
              <a:gd name="connsiteX3645" fmla="*/ 2132707 w 9143999"/>
              <a:gd name="connsiteY3645" fmla="*/ 1071352 h 3550024"/>
              <a:gd name="connsiteX3646" fmla="*/ 2249685 w 9143999"/>
              <a:gd name="connsiteY3646" fmla="*/ 988083 h 3550024"/>
              <a:gd name="connsiteX3647" fmla="*/ 2201688 w 9143999"/>
              <a:gd name="connsiteY3647" fmla="*/ 969331 h 3550024"/>
              <a:gd name="connsiteX3648" fmla="*/ 2175457 w 9143999"/>
              <a:gd name="connsiteY3648" fmla="*/ 1012975 h 3550024"/>
              <a:gd name="connsiteX3649" fmla="*/ 2132930 w 9143999"/>
              <a:gd name="connsiteY3649" fmla="*/ 1028267 h 3550024"/>
              <a:gd name="connsiteX3650" fmla="*/ 2075333 w 9143999"/>
              <a:gd name="connsiteY3650" fmla="*/ 996120 h 3550024"/>
              <a:gd name="connsiteX3651" fmla="*/ 2054348 w 9143999"/>
              <a:gd name="connsiteY3651" fmla="*/ 908162 h 3550024"/>
              <a:gd name="connsiteX3652" fmla="*/ 2074886 w 9143999"/>
              <a:gd name="connsiteY3652" fmla="*/ 821433 h 3550024"/>
              <a:gd name="connsiteX3653" fmla="*/ 2133376 w 9143999"/>
              <a:gd name="connsiteY3653" fmla="*/ 790960 h 3550024"/>
              <a:gd name="connsiteX3654" fmla="*/ 2175569 w 9143999"/>
              <a:gd name="connsiteY3654" fmla="*/ 804578 h 3550024"/>
              <a:gd name="connsiteX3655" fmla="*/ 2200349 w 9143999"/>
              <a:gd name="connsiteY3655" fmla="*/ 844538 h 3550024"/>
              <a:gd name="connsiteX3656" fmla="*/ 2248122 w 9143999"/>
              <a:gd name="connsiteY3656" fmla="*/ 827572 h 3550024"/>
              <a:gd name="connsiteX3657" fmla="*/ 2204925 w 9143999"/>
              <a:gd name="connsiteY3657" fmla="*/ 766850 h 3550024"/>
              <a:gd name="connsiteX3658" fmla="*/ 2132260 w 9143999"/>
              <a:gd name="connsiteY3658" fmla="*/ 747651 h 3550024"/>
              <a:gd name="connsiteX3659" fmla="*/ 1806549 w 9143999"/>
              <a:gd name="connsiteY3659" fmla="*/ 747651 h 3550024"/>
              <a:gd name="connsiteX3660" fmla="*/ 1694929 w 9143999"/>
              <a:gd name="connsiteY3660" fmla="*/ 789621 h 3550024"/>
              <a:gd name="connsiteX3661" fmla="*/ 1655191 w 9143999"/>
              <a:gd name="connsiteY3661" fmla="*/ 908162 h 3550024"/>
              <a:gd name="connsiteX3662" fmla="*/ 1694705 w 9143999"/>
              <a:gd name="connsiteY3662" fmla="*/ 1028378 h 3550024"/>
              <a:gd name="connsiteX3663" fmla="*/ 1806103 w 9143999"/>
              <a:gd name="connsiteY3663" fmla="*/ 1071352 h 3550024"/>
              <a:gd name="connsiteX3664" fmla="*/ 1887029 w 9143999"/>
              <a:gd name="connsiteY3664" fmla="*/ 1051819 h 3550024"/>
              <a:gd name="connsiteX3665" fmla="*/ 1939267 w 9143999"/>
              <a:gd name="connsiteY3665" fmla="*/ 995115 h 3550024"/>
              <a:gd name="connsiteX3666" fmla="*/ 1957461 w 9143999"/>
              <a:gd name="connsiteY3666" fmla="*/ 908162 h 3550024"/>
              <a:gd name="connsiteX3667" fmla="*/ 1917947 w 9143999"/>
              <a:gd name="connsiteY3667" fmla="*/ 790067 h 3550024"/>
              <a:gd name="connsiteX3668" fmla="*/ 1806549 w 9143999"/>
              <a:gd name="connsiteY3668" fmla="*/ 747651 h 3550024"/>
              <a:gd name="connsiteX3669" fmla="*/ 1508224 w 9143999"/>
              <a:gd name="connsiteY3669" fmla="*/ 747651 h 3550024"/>
              <a:gd name="connsiteX3670" fmla="*/ 1435000 w 9143999"/>
              <a:gd name="connsiteY3670" fmla="*/ 769752 h 3550024"/>
              <a:gd name="connsiteX3671" fmla="*/ 1408657 w 9143999"/>
              <a:gd name="connsiteY3671" fmla="*/ 831367 h 3550024"/>
              <a:gd name="connsiteX3672" fmla="*/ 1417476 w 9143999"/>
              <a:gd name="connsiteY3672" fmla="*/ 874230 h 3550024"/>
              <a:gd name="connsiteX3673" fmla="*/ 1442702 w 9143999"/>
              <a:gd name="connsiteY3673" fmla="*/ 902805 h 3550024"/>
              <a:gd name="connsiteX3674" fmla="*/ 1495722 w 9143999"/>
              <a:gd name="connsiteY3674" fmla="*/ 924682 h 3550024"/>
              <a:gd name="connsiteX3675" fmla="*/ 1524185 w 9143999"/>
              <a:gd name="connsiteY3675" fmla="*/ 933277 h 3550024"/>
              <a:gd name="connsiteX3676" fmla="*/ 1547291 w 9143999"/>
              <a:gd name="connsiteY3676" fmla="*/ 943435 h 3550024"/>
              <a:gd name="connsiteX3677" fmla="*/ 1562694 w 9143999"/>
              <a:gd name="connsiteY3677" fmla="*/ 958392 h 3550024"/>
              <a:gd name="connsiteX3678" fmla="*/ 1568276 w 9143999"/>
              <a:gd name="connsiteY3678" fmla="*/ 981386 h 3550024"/>
              <a:gd name="connsiteX3679" fmla="*/ 1511572 w 9143999"/>
              <a:gd name="connsiteY3679" fmla="*/ 1030276 h 3550024"/>
              <a:gd name="connsiteX3680" fmla="*/ 1448618 w 9143999"/>
              <a:gd name="connsiteY3680" fmla="*/ 979153 h 3550024"/>
              <a:gd name="connsiteX3681" fmla="*/ 1398165 w 9143999"/>
              <a:gd name="connsiteY3681" fmla="*/ 987860 h 3550024"/>
              <a:gd name="connsiteX3682" fmla="*/ 1433772 w 9143999"/>
              <a:gd name="connsiteY3682" fmla="*/ 1050591 h 3550024"/>
              <a:gd name="connsiteX3683" fmla="*/ 1508894 w 9143999"/>
              <a:gd name="connsiteY3683" fmla="*/ 1071352 h 3550024"/>
              <a:gd name="connsiteX3684" fmla="*/ 1591828 w 9143999"/>
              <a:gd name="connsiteY3684" fmla="*/ 1047354 h 3550024"/>
              <a:gd name="connsiteX3685" fmla="*/ 1620514 w 9143999"/>
              <a:gd name="connsiteY3685" fmla="*/ 978260 h 3550024"/>
              <a:gd name="connsiteX3686" fmla="*/ 1615826 w 9143999"/>
              <a:gd name="connsiteY3686" fmla="*/ 946113 h 3550024"/>
              <a:gd name="connsiteX3687" fmla="*/ 1601986 w 9143999"/>
              <a:gd name="connsiteY3687" fmla="*/ 921780 h 3550024"/>
              <a:gd name="connsiteX3688" fmla="*/ 1577205 w 9143999"/>
              <a:gd name="connsiteY3688" fmla="*/ 902693 h 3550024"/>
              <a:gd name="connsiteX3689" fmla="*/ 1524967 w 9143999"/>
              <a:gd name="connsiteY3689" fmla="*/ 882713 h 3550024"/>
              <a:gd name="connsiteX3690" fmla="*/ 1482774 w 9143999"/>
              <a:gd name="connsiteY3690" fmla="*/ 866639 h 3550024"/>
              <a:gd name="connsiteX3691" fmla="*/ 1466366 w 9143999"/>
              <a:gd name="connsiteY3691" fmla="*/ 851347 h 3550024"/>
              <a:gd name="connsiteX3692" fmla="*/ 1460896 w 9143999"/>
              <a:gd name="connsiteY3692" fmla="*/ 828911 h 3550024"/>
              <a:gd name="connsiteX3693" fmla="*/ 1473063 w 9143999"/>
              <a:gd name="connsiteY3693" fmla="*/ 798216 h 3550024"/>
              <a:gd name="connsiteX3694" fmla="*/ 1507777 w 9143999"/>
              <a:gd name="connsiteY3694" fmla="*/ 787165 h 3550024"/>
              <a:gd name="connsiteX3695" fmla="*/ 1561578 w 9143999"/>
              <a:gd name="connsiteY3695" fmla="*/ 830251 h 3550024"/>
              <a:gd name="connsiteX3696" fmla="*/ 1612701 w 9143999"/>
              <a:gd name="connsiteY3696" fmla="*/ 821098 h 3550024"/>
              <a:gd name="connsiteX3697" fmla="*/ 1577987 w 9143999"/>
              <a:gd name="connsiteY3697" fmla="*/ 765399 h 3550024"/>
              <a:gd name="connsiteX3698" fmla="*/ 1508224 w 9143999"/>
              <a:gd name="connsiteY3698" fmla="*/ 747651 h 3550024"/>
              <a:gd name="connsiteX3699" fmla="*/ 6235228 w 9143999"/>
              <a:gd name="connsiteY3699" fmla="*/ 746088 h 3550024"/>
              <a:gd name="connsiteX3700" fmla="*/ 6238353 w 9143999"/>
              <a:gd name="connsiteY3700" fmla="*/ 800113 h 3550024"/>
              <a:gd name="connsiteX3701" fmla="*/ 6238353 w 9143999"/>
              <a:gd name="connsiteY3701" fmla="*/ 956829 h 3550024"/>
              <a:gd name="connsiteX3702" fmla="*/ 6235228 w 9143999"/>
              <a:gd name="connsiteY3702" fmla="*/ 1006389 h 3550024"/>
              <a:gd name="connsiteX3703" fmla="*/ 6280993 w 9143999"/>
              <a:gd name="connsiteY3703" fmla="*/ 1006835 h 3550024"/>
              <a:gd name="connsiteX3704" fmla="*/ 6277867 w 9143999"/>
              <a:gd name="connsiteY3704" fmla="*/ 957499 h 3550024"/>
              <a:gd name="connsiteX3705" fmla="*/ 6277867 w 9143999"/>
              <a:gd name="connsiteY3705" fmla="*/ 794532 h 3550024"/>
              <a:gd name="connsiteX3706" fmla="*/ 6283672 w 9143999"/>
              <a:gd name="connsiteY3706" fmla="*/ 769529 h 3550024"/>
              <a:gd name="connsiteX3707" fmla="*/ 6290146 w 9143999"/>
              <a:gd name="connsiteY3707" fmla="*/ 758590 h 3550024"/>
              <a:gd name="connsiteX3708" fmla="*/ 6282332 w 9143999"/>
              <a:gd name="connsiteY3708" fmla="*/ 752562 h 3550024"/>
              <a:gd name="connsiteX3709" fmla="*/ 3601417 w 9143999"/>
              <a:gd name="connsiteY3709" fmla="*/ 725550 h 3550024"/>
              <a:gd name="connsiteX3710" fmla="*/ 3534667 w 9143999"/>
              <a:gd name="connsiteY3710" fmla="*/ 729345 h 3550024"/>
              <a:gd name="connsiteX3711" fmla="*/ 3273920 w 9143999"/>
              <a:gd name="connsiteY3711" fmla="*/ 729345 h 3550024"/>
              <a:gd name="connsiteX3712" fmla="*/ 3208957 w 9143999"/>
              <a:gd name="connsiteY3712" fmla="*/ 725997 h 3550024"/>
              <a:gd name="connsiteX3713" fmla="*/ 3208957 w 9143999"/>
              <a:gd name="connsiteY3713" fmla="*/ 769082 h 3550024"/>
              <a:gd name="connsiteX3714" fmla="*/ 3273920 w 9143999"/>
              <a:gd name="connsiteY3714" fmla="*/ 765734 h 3550024"/>
              <a:gd name="connsiteX3715" fmla="*/ 3374603 w 9143999"/>
              <a:gd name="connsiteY3715" fmla="*/ 765734 h 3550024"/>
              <a:gd name="connsiteX3716" fmla="*/ 3374603 w 9143999"/>
              <a:gd name="connsiteY3716" fmla="*/ 1017328 h 3550024"/>
              <a:gd name="connsiteX3717" fmla="*/ 3370807 w 9143999"/>
              <a:gd name="connsiteY3717" fmla="*/ 1106401 h 3550024"/>
              <a:gd name="connsiteX3718" fmla="*/ 3421260 w 9143999"/>
              <a:gd name="connsiteY3718" fmla="*/ 1106401 h 3550024"/>
              <a:gd name="connsiteX3719" fmla="*/ 3417465 w 9143999"/>
              <a:gd name="connsiteY3719" fmla="*/ 1017328 h 3550024"/>
              <a:gd name="connsiteX3720" fmla="*/ 3417465 w 9143999"/>
              <a:gd name="connsiteY3720" fmla="*/ 765734 h 3550024"/>
              <a:gd name="connsiteX3721" fmla="*/ 3534667 w 9143999"/>
              <a:gd name="connsiteY3721" fmla="*/ 765734 h 3550024"/>
              <a:gd name="connsiteX3722" fmla="*/ 3601417 w 9143999"/>
              <a:gd name="connsiteY3722" fmla="*/ 769529 h 3550024"/>
              <a:gd name="connsiteX3723" fmla="*/ 5634930 w 9143999"/>
              <a:gd name="connsiteY3723" fmla="*/ 717290 h 3550024"/>
              <a:gd name="connsiteX3724" fmla="*/ 5638502 w 9143999"/>
              <a:gd name="connsiteY3724" fmla="*/ 755688 h 3550024"/>
              <a:gd name="connsiteX3725" fmla="*/ 5638502 w 9143999"/>
              <a:gd name="connsiteY3725" fmla="*/ 765734 h 3550024"/>
              <a:gd name="connsiteX3726" fmla="*/ 5634483 w 9143999"/>
              <a:gd name="connsiteY3726" fmla="*/ 804131 h 3550024"/>
              <a:gd name="connsiteX3727" fmla="*/ 5682927 w 9143999"/>
              <a:gd name="connsiteY3727" fmla="*/ 804131 h 3550024"/>
              <a:gd name="connsiteX3728" fmla="*/ 5679355 w 9143999"/>
              <a:gd name="connsiteY3728" fmla="*/ 765734 h 3550024"/>
              <a:gd name="connsiteX3729" fmla="*/ 5679355 w 9143999"/>
              <a:gd name="connsiteY3729" fmla="*/ 755241 h 3550024"/>
              <a:gd name="connsiteX3730" fmla="*/ 5841205 w 9143999"/>
              <a:gd name="connsiteY3730" fmla="*/ 755241 h 3550024"/>
              <a:gd name="connsiteX3731" fmla="*/ 5841205 w 9143999"/>
              <a:gd name="connsiteY3731" fmla="*/ 772208 h 3550024"/>
              <a:gd name="connsiteX3732" fmla="*/ 5837857 w 9143999"/>
              <a:gd name="connsiteY3732" fmla="*/ 804131 h 3550024"/>
              <a:gd name="connsiteX3733" fmla="*/ 5885854 w 9143999"/>
              <a:gd name="connsiteY3733" fmla="*/ 804131 h 3550024"/>
              <a:gd name="connsiteX3734" fmla="*/ 5881836 w 9143999"/>
              <a:gd name="connsiteY3734" fmla="*/ 772654 h 3550024"/>
              <a:gd name="connsiteX3735" fmla="*/ 5881836 w 9143999"/>
              <a:gd name="connsiteY3735" fmla="*/ 755688 h 3550024"/>
              <a:gd name="connsiteX3736" fmla="*/ 5885407 w 9143999"/>
              <a:gd name="connsiteY3736" fmla="*/ 717290 h 3550024"/>
              <a:gd name="connsiteX3737" fmla="*/ 5843438 w 9143999"/>
              <a:gd name="connsiteY3737" fmla="*/ 721085 h 3550024"/>
              <a:gd name="connsiteX3738" fmla="*/ 5678908 w 9143999"/>
              <a:gd name="connsiteY3738" fmla="*/ 721085 h 3550024"/>
              <a:gd name="connsiteX3739" fmla="*/ 5634930 w 9143999"/>
              <a:gd name="connsiteY3739" fmla="*/ 717290 h 3550024"/>
              <a:gd name="connsiteX3740" fmla="*/ 5398516 w 9143999"/>
              <a:gd name="connsiteY3740" fmla="*/ 712825 h 3550024"/>
              <a:gd name="connsiteX3741" fmla="*/ 5350966 w 9143999"/>
              <a:gd name="connsiteY3741" fmla="*/ 716844 h 3550024"/>
              <a:gd name="connsiteX3742" fmla="*/ 5121473 w 9143999"/>
              <a:gd name="connsiteY3742" fmla="*/ 716844 h 3550024"/>
              <a:gd name="connsiteX3743" fmla="*/ 5072136 w 9143999"/>
              <a:gd name="connsiteY3743" fmla="*/ 713272 h 3550024"/>
              <a:gd name="connsiteX3744" fmla="*/ 5075261 w 9143999"/>
              <a:gd name="connsiteY3744" fmla="*/ 759036 h 3550024"/>
              <a:gd name="connsiteX3745" fmla="*/ 5075261 w 9143999"/>
              <a:gd name="connsiteY3745" fmla="*/ 865970 h 3550024"/>
              <a:gd name="connsiteX3746" fmla="*/ 5008512 w 9143999"/>
              <a:gd name="connsiteY3746" fmla="*/ 1089881 h 3550024"/>
              <a:gd name="connsiteX3747" fmla="*/ 5058965 w 9143999"/>
              <a:gd name="connsiteY3747" fmla="*/ 1110197 h 3550024"/>
              <a:gd name="connsiteX3748" fmla="*/ 5117231 w 9143999"/>
              <a:gd name="connsiteY3748" fmla="*/ 881150 h 3550024"/>
              <a:gd name="connsiteX3749" fmla="*/ 5117008 w 9143999"/>
              <a:gd name="connsiteY3749" fmla="*/ 861281 h 3550024"/>
              <a:gd name="connsiteX3750" fmla="*/ 5117008 w 9143999"/>
              <a:gd name="connsiteY3750" fmla="*/ 819312 h 3550024"/>
              <a:gd name="connsiteX3751" fmla="*/ 5353421 w 9143999"/>
              <a:gd name="connsiteY3751" fmla="*/ 819312 h 3550024"/>
              <a:gd name="connsiteX3752" fmla="*/ 5398516 w 9143999"/>
              <a:gd name="connsiteY3752" fmla="*/ 822884 h 3550024"/>
              <a:gd name="connsiteX3753" fmla="*/ 5395391 w 9143999"/>
              <a:gd name="connsiteY3753" fmla="*/ 780468 h 3550024"/>
              <a:gd name="connsiteX3754" fmla="*/ 5395391 w 9143999"/>
              <a:gd name="connsiteY3754" fmla="*/ 757251 h 3550024"/>
              <a:gd name="connsiteX3755" fmla="*/ 5398516 w 9143999"/>
              <a:gd name="connsiteY3755" fmla="*/ 712825 h 3550024"/>
              <a:gd name="connsiteX3756" fmla="*/ 2318444 w 9143999"/>
              <a:gd name="connsiteY3756" fmla="*/ 711932 h 3550024"/>
              <a:gd name="connsiteX3757" fmla="*/ 2318444 w 9143999"/>
              <a:gd name="connsiteY3757" fmla="*/ 755688 h 3550024"/>
              <a:gd name="connsiteX3758" fmla="*/ 2362869 w 9143999"/>
              <a:gd name="connsiteY3758" fmla="*/ 751669 h 3550024"/>
              <a:gd name="connsiteX3759" fmla="*/ 2471588 w 9143999"/>
              <a:gd name="connsiteY3759" fmla="*/ 751669 h 3550024"/>
              <a:gd name="connsiteX3760" fmla="*/ 2471588 w 9143999"/>
              <a:gd name="connsiteY3760" fmla="*/ 925352 h 3550024"/>
              <a:gd name="connsiteX3761" fmla="*/ 2324918 w 9143999"/>
              <a:gd name="connsiteY3761" fmla="*/ 925352 h 3550024"/>
              <a:gd name="connsiteX3762" fmla="*/ 2287414 w 9143999"/>
              <a:gd name="connsiteY3762" fmla="*/ 921334 h 3550024"/>
              <a:gd name="connsiteX3763" fmla="*/ 2287414 w 9143999"/>
              <a:gd name="connsiteY3763" fmla="*/ 965089 h 3550024"/>
              <a:gd name="connsiteX3764" fmla="*/ 2325811 w 9143999"/>
              <a:gd name="connsiteY3764" fmla="*/ 960624 h 3550024"/>
              <a:gd name="connsiteX3765" fmla="*/ 2471588 w 9143999"/>
              <a:gd name="connsiteY3765" fmla="*/ 960624 h 3550024"/>
              <a:gd name="connsiteX3766" fmla="*/ 2471588 w 9143999"/>
              <a:gd name="connsiteY3766" fmla="*/ 1078050 h 3550024"/>
              <a:gd name="connsiteX3767" fmla="*/ 2470695 w 9143999"/>
              <a:gd name="connsiteY3767" fmla="*/ 1097025 h 3550024"/>
              <a:gd name="connsiteX3768" fmla="*/ 2467570 w 9143999"/>
              <a:gd name="connsiteY3768" fmla="*/ 1117787 h 3550024"/>
              <a:gd name="connsiteX3769" fmla="*/ 2517799 w 9143999"/>
              <a:gd name="connsiteY3769" fmla="*/ 1117787 h 3550024"/>
              <a:gd name="connsiteX3770" fmla="*/ 2513558 w 9143999"/>
              <a:gd name="connsiteY3770" fmla="*/ 1078050 h 3550024"/>
              <a:gd name="connsiteX3771" fmla="*/ 2513558 w 9143999"/>
              <a:gd name="connsiteY3771" fmla="*/ 960624 h 3550024"/>
              <a:gd name="connsiteX3772" fmla="*/ 2658219 w 9143999"/>
              <a:gd name="connsiteY3772" fmla="*/ 960624 h 3550024"/>
              <a:gd name="connsiteX3773" fmla="*/ 2695723 w 9143999"/>
              <a:gd name="connsiteY3773" fmla="*/ 964643 h 3550024"/>
              <a:gd name="connsiteX3774" fmla="*/ 2695723 w 9143999"/>
              <a:gd name="connsiteY3774" fmla="*/ 921780 h 3550024"/>
              <a:gd name="connsiteX3775" fmla="*/ 2657772 w 9143999"/>
              <a:gd name="connsiteY3775" fmla="*/ 925352 h 3550024"/>
              <a:gd name="connsiteX3776" fmla="*/ 2513558 w 9143999"/>
              <a:gd name="connsiteY3776" fmla="*/ 925352 h 3550024"/>
              <a:gd name="connsiteX3777" fmla="*/ 2513558 w 9143999"/>
              <a:gd name="connsiteY3777" fmla="*/ 751669 h 3550024"/>
              <a:gd name="connsiteX3778" fmla="*/ 2622500 w 9143999"/>
              <a:gd name="connsiteY3778" fmla="*/ 751669 h 3550024"/>
              <a:gd name="connsiteX3779" fmla="*/ 2658665 w 9143999"/>
              <a:gd name="connsiteY3779" fmla="*/ 755688 h 3550024"/>
              <a:gd name="connsiteX3780" fmla="*/ 2658665 w 9143999"/>
              <a:gd name="connsiteY3780" fmla="*/ 711932 h 3550024"/>
              <a:gd name="connsiteX3781" fmla="*/ 2622053 w 9143999"/>
              <a:gd name="connsiteY3781" fmla="*/ 716397 h 3550024"/>
              <a:gd name="connsiteX3782" fmla="*/ 2362869 w 9143999"/>
              <a:gd name="connsiteY3782" fmla="*/ 716397 h 3550024"/>
              <a:gd name="connsiteX3783" fmla="*/ 2344340 w 9143999"/>
              <a:gd name="connsiteY3783" fmla="*/ 715504 h 3550024"/>
              <a:gd name="connsiteX3784" fmla="*/ 2318444 w 9143999"/>
              <a:gd name="connsiteY3784" fmla="*/ 711932 h 3550024"/>
              <a:gd name="connsiteX3785" fmla="*/ 6748239 w 9143999"/>
              <a:gd name="connsiteY3785" fmla="*/ 700101 h 3550024"/>
              <a:gd name="connsiteX3786" fmla="*/ 6489054 w 9143999"/>
              <a:gd name="connsiteY3786" fmla="*/ 738945 h 3550024"/>
              <a:gd name="connsiteX3787" fmla="*/ 6425430 w 9143999"/>
              <a:gd name="connsiteY3787" fmla="*/ 735150 h 3550024"/>
              <a:gd name="connsiteX3788" fmla="*/ 6443290 w 9143999"/>
              <a:gd name="connsiteY3788" fmla="*/ 778682 h 3550024"/>
              <a:gd name="connsiteX3789" fmla="*/ 6553571 w 9143999"/>
              <a:gd name="connsiteY3789" fmla="*/ 771315 h 3550024"/>
              <a:gd name="connsiteX3790" fmla="*/ 6485259 w 9143999"/>
              <a:gd name="connsiteY3790" fmla="*/ 822884 h 3550024"/>
              <a:gd name="connsiteX3791" fmla="*/ 6447755 w 9143999"/>
              <a:gd name="connsiteY3791" fmla="*/ 836278 h 3550024"/>
              <a:gd name="connsiteX3792" fmla="*/ 6463381 w 9143999"/>
              <a:gd name="connsiteY3792" fmla="*/ 876908 h 3550024"/>
              <a:gd name="connsiteX3793" fmla="*/ 6580807 w 9143999"/>
              <a:gd name="connsiteY3793" fmla="*/ 863291 h 3550024"/>
              <a:gd name="connsiteX3794" fmla="*/ 6428556 w 9143999"/>
              <a:gd name="connsiteY3794" fmla="*/ 921334 h 3550024"/>
              <a:gd name="connsiteX3795" fmla="*/ 6448201 w 9143999"/>
              <a:gd name="connsiteY3795" fmla="*/ 964196 h 3550024"/>
              <a:gd name="connsiteX3796" fmla="*/ 6589067 w 9143999"/>
              <a:gd name="connsiteY3796" fmla="*/ 949685 h 3550024"/>
              <a:gd name="connsiteX3797" fmla="*/ 6589067 w 9143999"/>
              <a:gd name="connsiteY3797" fmla="*/ 1050144 h 3550024"/>
              <a:gd name="connsiteX3798" fmla="*/ 6569422 w 9143999"/>
              <a:gd name="connsiteY3798" fmla="*/ 1063539 h 3550024"/>
              <a:gd name="connsiteX3799" fmla="*/ 6534596 w 9143999"/>
              <a:gd name="connsiteY3799" fmla="*/ 1059521 h 3550024"/>
              <a:gd name="connsiteX3800" fmla="*/ 6530131 w 9143999"/>
              <a:gd name="connsiteY3800" fmla="*/ 1058851 h 3550024"/>
              <a:gd name="connsiteX3801" fmla="*/ 6548883 w 9143999"/>
              <a:gd name="connsiteY3801" fmla="*/ 1106401 h 3550024"/>
              <a:gd name="connsiteX3802" fmla="*/ 6614963 w 9143999"/>
              <a:gd name="connsiteY3802" fmla="*/ 1093900 h 3550024"/>
              <a:gd name="connsiteX3803" fmla="*/ 6631706 w 9143999"/>
              <a:gd name="connsiteY3803" fmla="*/ 1057065 h 3550024"/>
              <a:gd name="connsiteX3804" fmla="*/ 6631706 w 9143999"/>
              <a:gd name="connsiteY3804" fmla="*/ 947230 h 3550024"/>
              <a:gd name="connsiteX3805" fmla="*/ 6693321 w 9143999"/>
              <a:gd name="connsiteY3805" fmla="*/ 944551 h 3550024"/>
              <a:gd name="connsiteX3806" fmla="*/ 6725914 w 9143999"/>
              <a:gd name="connsiteY3806" fmla="*/ 943211 h 3550024"/>
              <a:gd name="connsiteX3807" fmla="*/ 6746899 w 9143999"/>
              <a:gd name="connsiteY3807" fmla="*/ 972456 h 3550024"/>
              <a:gd name="connsiteX3808" fmla="*/ 6782171 w 9143999"/>
              <a:gd name="connsiteY3808" fmla="*/ 945444 h 3550024"/>
              <a:gd name="connsiteX3809" fmla="*/ 6699348 w 9143999"/>
              <a:gd name="connsiteY3809" fmla="*/ 856370 h 3550024"/>
              <a:gd name="connsiteX3810" fmla="*/ 6665416 w 9143999"/>
              <a:gd name="connsiteY3810" fmla="*/ 878248 h 3550024"/>
              <a:gd name="connsiteX3811" fmla="*/ 6698902 w 9143999"/>
              <a:gd name="connsiteY3811" fmla="*/ 912181 h 3550024"/>
              <a:gd name="connsiteX3812" fmla="*/ 6668764 w 9143999"/>
              <a:gd name="connsiteY3812" fmla="*/ 913297 h 3550024"/>
              <a:gd name="connsiteX3813" fmla="*/ 6554911 w 9143999"/>
              <a:gd name="connsiteY3813" fmla="*/ 917538 h 3550024"/>
              <a:gd name="connsiteX3814" fmla="*/ 6704260 w 9143999"/>
              <a:gd name="connsiteY3814" fmla="*/ 822884 h 3550024"/>
              <a:gd name="connsiteX3815" fmla="*/ 6724352 w 9143999"/>
              <a:gd name="connsiteY3815" fmla="*/ 816187 h 3550024"/>
              <a:gd name="connsiteX3816" fmla="*/ 6735960 w 9143999"/>
              <a:gd name="connsiteY3816" fmla="*/ 811052 h 3550024"/>
              <a:gd name="connsiteX3817" fmla="*/ 6736630 w 9143999"/>
              <a:gd name="connsiteY3817" fmla="*/ 808150 h 3550024"/>
              <a:gd name="connsiteX3818" fmla="*/ 6732165 w 9143999"/>
              <a:gd name="connsiteY3818" fmla="*/ 800113 h 3550024"/>
              <a:gd name="connsiteX3819" fmla="*/ 6697116 w 9143999"/>
              <a:gd name="connsiteY3819" fmla="*/ 770422 h 3550024"/>
              <a:gd name="connsiteX3820" fmla="*/ 6628804 w 9143999"/>
              <a:gd name="connsiteY3820" fmla="*/ 828465 h 3550024"/>
              <a:gd name="connsiteX3821" fmla="*/ 6541070 w 9143999"/>
              <a:gd name="connsiteY3821" fmla="*/ 832037 h 3550024"/>
              <a:gd name="connsiteX3822" fmla="*/ 6590853 w 9143999"/>
              <a:gd name="connsiteY3822" fmla="*/ 794979 h 3550024"/>
              <a:gd name="connsiteX3823" fmla="*/ 6609605 w 9143999"/>
              <a:gd name="connsiteY3823" fmla="*/ 788281 h 3550024"/>
              <a:gd name="connsiteX3824" fmla="*/ 6621660 w 9143999"/>
              <a:gd name="connsiteY3824" fmla="*/ 783370 h 3550024"/>
              <a:gd name="connsiteX3825" fmla="*/ 6622330 w 9143999"/>
              <a:gd name="connsiteY3825" fmla="*/ 780691 h 3550024"/>
              <a:gd name="connsiteX3826" fmla="*/ 6617865 w 9143999"/>
              <a:gd name="connsiteY3826" fmla="*/ 774440 h 3550024"/>
              <a:gd name="connsiteX3827" fmla="*/ 6603801 w 9143999"/>
              <a:gd name="connsiteY3827" fmla="*/ 766850 h 3550024"/>
              <a:gd name="connsiteX3828" fmla="*/ 6730826 w 9143999"/>
              <a:gd name="connsiteY3828" fmla="*/ 752116 h 3550024"/>
              <a:gd name="connsiteX3829" fmla="*/ 6747122 w 9143999"/>
              <a:gd name="connsiteY3829" fmla="*/ 750553 h 3550024"/>
              <a:gd name="connsiteX3830" fmla="*/ 6757838 w 9143999"/>
              <a:gd name="connsiteY3830" fmla="*/ 752562 h 3550024"/>
              <a:gd name="connsiteX3831" fmla="*/ 6766991 w 9143999"/>
              <a:gd name="connsiteY3831" fmla="*/ 754348 h 3550024"/>
              <a:gd name="connsiteX3832" fmla="*/ 6774581 w 9143999"/>
              <a:gd name="connsiteY3832" fmla="*/ 752116 h 3550024"/>
              <a:gd name="connsiteX3833" fmla="*/ 6777483 w 9143999"/>
              <a:gd name="connsiteY3833" fmla="*/ 746535 h 3550024"/>
              <a:gd name="connsiteX3834" fmla="*/ 6774804 w 9143999"/>
              <a:gd name="connsiteY3834" fmla="*/ 739391 h 3550024"/>
              <a:gd name="connsiteX3835" fmla="*/ 5989215 w 9143999"/>
              <a:gd name="connsiteY3835" fmla="*/ 696752 h 3550024"/>
              <a:gd name="connsiteX3836" fmla="*/ 5963765 w 9143999"/>
              <a:gd name="connsiteY3836" fmla="*/ 725550 h 3550024"/>
              <a:gd name="connsiteX3837" fmla="*/ 6034087 w 9143999"/>
              <a:gd name="connsiteY3837" fmla="*/ 790067 h 3550024"/>
              <a:gd name="connsiteX3838" fmla="*/ 6062332 w 9143999"/>
              <a:gd name="connsiteY3838" fmla="*/ 757818 h 3550024"/>
              <a:gd name="connsiteX3839" fmla="*/ 6063778 w 9143999"/>
              <a:gd name="connsiteY3839" fmla="*/ 778235 h 3550024"/>
              <a:gd name="connsiteX3840" fmla="*/ 6063778 w 9143999"/>
              <a:gd name="connsiteY3840" fmla="*/ 941872 h 3550024"/>
              <a:gd name="connsiteX3841" fmla="*/ 6060206 w 9143999"/>
              <a:gd name="connsiteY3841" fmla="*/ 992101 h 3550024"/>
              <a:gd name="connsiteX3842" fmla="*/ 6105301 w 9143999"/>
              <a:gd name="connsiteY3842" fmla="*/ 992101 h 3550024"/>
              <a:gd name="connsiteX3843" fmla="*/ 6102176 w 9143999"/>
              <a:gd name="connsiteY3843" fmla="*/ 941872 h 3550024"/>
              <a:gd name="connsiteX3844" fmla="*/ 6102176 w 9143999"/>
              <a:gd name="connsiteY3844" fmla="*/ 764841 h 3550024"/>
              <a:gd name="connsiteX3845" fmla="*/ 6179864 w 9143999"/>
              <a:gd name="connsiteY3845" fmla="*/ 764841 h 3550024"/>
              <a:gd name="connsiteX3846" fmla="*/ 6179864 w 9143999"/>
              <a:gd name="connsiteY3846" fmla="*/ 936291 h 3550024"/>
              <a:gd name="connsiteX3847" fmla="*/ 6176739 w 9143999"/>
              <a:gd name="connsiteY3847" fmla="*/ 985851 h 3550024"/>
              <a:gd name="connsiteX3848" fmla="*/ 6222057 w 9143999"/>
              <a:gd name="connsiteY3848" fmla="*/ 985851 h 3550024"/>
              <a:gd name="connsiteX3849" fmla="*/ 6218262 w 9143999"/>
              <a:gd name="connsiteY3849" fmla="*/ 936291 h 3550024"/>
              <a:gd name="connsiteX3850" fmla="*/ 6218262 w 9143999"/>
              <a:gd name="connsiteY3850" fmla="*/ 778235 h 3550024"/>
              <a:gd name="connsiteX3851" fmla="*/ 6222057 w 9143999"/>
              <a:gd name="connsiteY3851" fmla="*/ 727783 h 3550024"/>
              <a:gd name="connsiteX3852" fmla="*/ 6172720 w 9143999"/>
              <a:gd name="connsiteY3852" fmla="*/ 731578 h 3550024"/>
              <a:gd name="connsiteX3853" fmla="*/ 6109543 w 9143999"/>
              <a:gd name="connsiteY3853" fmla="*/ 731578 h 3550024"/>
              <a:gd name="connsiteX3854" fmla="*/ 6060206 w 9143999"/>
              <a:gd name="connsiteY3854" fmla="*/ 727783 h 3550024"/>
              <a:gd name="connsiteX3855" fmla="*/ 6062317 w 9143999"/>
              <a:gd name="connsiteY3855" fmla="*/ 757596 h 3550024"/>
              <a:gd name="connsiteX3856" fmla="*/ 6295057 w 9143999"/>
              <a:gd name="connsiteY3856" fmla="*/ 696305 h 3550024"/>
              <a:gd name="connsiteX3857" fmla="*/ 6298852 w 9143999"/>
              <a:gd name="connsiteY3857" fmla="*/ 750330 h 3550024"/>
              <a:gd name="connsiteX3858" fmla="*/ 6298852 w 9143999"/>
              <a:gd name="connsiteY3858" fmla="*/ 1056172 h 3550024"/>
              <a:gd name="connsiteX3859" fmla="*/ 6295950 w 9143999"/>
              <a:gd name="connsiteY3859" fmla="*/ 1068227 h 3550024"/>
              <a:gd name="connsiteX3860" fmla="*/ 6283225 w 9143999"/>
              <a:gd name="connsiteY3860" fmla="*/ 1071352 h 3550024"/>
              <a:gd name="connsiteX3861" fmla="*/ 6266928 w 9143999"/>
              <a:gd name="connsiteY3861" fmla="*/ 1070013 h 3550024"/>
              <a:gd name="connsiteX3862" fmla="*/ 6241255 w 9143999"/>
              <a:gd name="connsiteY3862" fmla="*/ 1067111 h 3550024"/>
              <a:gd name="connsiteX3863" fmla="*/ 6260008 w 9143999"/>
              <a:gd name="connsiteY3863" fmla="*/ 1114215 h 3550024"/>
              <a:gd name="connsiteX3864" fmla="*/ 6328766 w 9143999"/>
              <a:gd name="connsiteY3864" fmla="*/ 1099258 h 3550024"/>
              <a:gd name="connsiteX3865" fmla="*/ 6339929 w 9143999"/>
              <a:gd name="connsiteY3865" fmla="*/ 1053493 h 3550024"/>
              <a:gd name="connsiteX3866" fmla="*/ 6339929 w 9143999"/>
              <a:gd name="connsiteY3866" fmla="*/ 746088 h 3550024"/>
              <a:gd name="connsiteX3867" fmla="*/ 6345063 w 9143999"/>
              <a:gd name="connsiteY3867" fmla="*/ 720192 h 3550024"/>
              <a:gd name="connsiteX3868" fmla="*/ 6352877 w 9143999"/>
              <a:gd name="connsiteY3868" fmla="*/ 708807 h 3550024"/>
              <a:gd name="connsiteX3869" fmla="*/ 6342607 w 9143999"/>
              <a:gd name="connsiteY3869" fmla="*/ 702333 h 3550024"/>
              <a:gd name="connsiteX3870" fmla="*/ 7564411 w 9143999"/>
              <a:gd name="connsiteY3870" fmla="*/ 692287 h 3550024"/>
              <a:gd name="connsiteX3871" fmla="*/ 7496769 w 9143999"/>
              <a:gd name="connsiteY3871" fmla="*/ 849896 h 3550024"/>
              <a:gd name="connsiteX3872" fmla="*/ 7496769 w 9143999"/>
              <a:gd name="connsiteY3872" fmla="*/ 838511 h 3550024"/>
              <a:gd name="connsiteX3873" fmla="*/ 7500341 w 9143999"/>
              <a:gd name="connsiteY3873" fmla="*/ 787388 h 3550024"/>
              <a:gd name="connsiteX3874" fmla="*/ 7451005 w 9143999"/>
              <a:gd name="connsiteY3874" fmla="*/ 791407 h 3550024"/>
              <a:gd name="connsiteX3875" fmla="*/ 7414393 w 9143999"/>
              <a:gd name="connsiteY3875" fmla="*/ 791407 h 3550024"/>
              <a:gd name="connsiteX3876" fmla="*/ 7426895 w 9143999"/>
              <a:gd name="connsiteY3876" fmla="*/ 758367 h 3550024"/>
              <a:gd name="connsiteX3877" fmla="*/ 7432699 w 9143999"/>
              <a:gd name="connsiteY3877" fmla="*/ 742070 h 3550024"/>
              <a:gd name="connsiteX3878" fmla="*/ 7441405 w 9143999"/>
              <a:gd name="connsiteY3878" fmla="*/ 727783 h 3550024"/>
              <a:gd name="connsiteX3879" fmla="*/ 7452567 w 9143999"/>
              <a:gd name="connsiteY3879" fmla="*/ 714835 h 3550024"/>
              <a:gd name="connsiteX3880" fmla="*/ 7437610 w 9143999"/>
              <a:gd name="connsiteY3880" fmla="*/ 706351 h 3550024"/>
              <a:gd name="connsiteX3881" fmla="*/ 7397427 w 9143999"/>
              <a:gd name="connsiteY3881" fmla="*/ 694966 h 3550024"/>
              <a:gd name="connsiteX3882" fmla="*/ 7372200 w 9143999"/>
              <a:gd name="connsiteY3882" fmla="*/ 791407 h 3550024"/>
              <a:gd name="connsiteX3883" fmla="*/ 7334472 w 9143999"/>
              <a:gd name="connsiteY3883" fmla="*/ 786942 h 3550024"/>
              <a:gd name="connsiteX3884" fmla="*/ 7338044 w 9143999"/>
              <a:gd name="connsiteY3884" fmla="*/ 838511 h 3550024"/>
              <a:gd name="connsiteX3885" fmla="*/ 7338044 w 9143999"/>
              <a:gd name="connsiteY3885" fmla="*/ 1058404 h 3550024"/>
              <a:gd name="connsiteX3886" fmla="*/ 7334472 w 9143999"/>
              <a:gd name="connsiteY3886" fmla="*/ 1104615 h 3550024"/>
              <a:gd name="connsiteX3887" fmla="*/ 7380907 w 9143999"/>
              <a:gd name="connsiteY3887" fmla="*/ 1104615 h 3550024"/>
              <a:gd name="connsiteX3888" fmla="*/ 7377781 w 9143999"/>
              <a:gd name="connsiteY3888" fmla="*/ 1065771 h 3550024"/>
              <a:gd name="connsiteX3889" fmla="*/ 7455469 w 9143999"/>
              <a:gd name="connsiteY3889" fmla="*/ 1065771 h 3550024"/>
              <a:gd name="connsiteX3890" fmla="*/ 7452344 w 9143999"/>
              <a:gd name="connsiteY3890" fmla="*/ 1091444 h 3550024"/>
              <a:gd name="connsiteX3891" fmla="*/ 7500341 w 9143999"/>
              <a:gd name="connsiteY3891" fmla="*/ 1091444 h 3550024"/>
              <a:gd name="connsiteX3892" fmla="*/ 7496769 w 9143999"/>
              <a:gd name="connsiteY3892" fmla="*/ 1048358 h 3550024"/>
              <a:gd name="connsiteX3893" fmla="*/ 7496769 w 9143999"/>
              <a:gd name="connsiteY3893" fmla="*/ 855924 h 3550024"/>
              <a:gd name="connsiteX3894" fmla="*/ 7534721 w 9143999"/>
              <a:gd name="connsiteY3894" fmla="*/ 877355 h 3550024"/>
              <a:gd name="connsiteX3895" fmla="*/ 7567091 w 9143999"/>
              <a:gd name="connsiteY3895" fmla="*/ 823330 h 3550024"/>
              <a:gd name="connsiteX3896" fmla="*/ 7662192 w 9143999"/>
              <a:gd name="connsiteY3896" fmla="*/ 823330 h 3550024"/>
              <a:gd name="connsiteX3897" fmla="*/ 7660406 w 9143999"/>
              <a:gd name="connsiteY3897" fmla="*/ 933835 h 3550024"/>
              <a:gd name="connsiteX3898" fmla="*/ 7658620 w 9143999"/>
              <a:gd name="connsiteY3898" fmla="*/ 1043001 h 3550024"/>
              <a:gd name="connsiteX3899" fmla="*/ 7616873 w 9143999"/>
              <a:gd name="connsiteY3899" fmla="*/ 1074478 h 3550024"/>
              <a:gd name="connsiteX3900" fmla="*/ 7574904 w 9143999"/>
              <a:gd name="connsiteY3900" fmla="*/ 1071799 h 3550024"/>
              <a:gd name="connsiteX3901" fmla="*/ 7593657 w 9143999"/>
              <a:gd name="connsiteY3901" fmla="*/ 1120242 h 3550024"/>
              <a:gd name="connsiteX3902" fmla="*/ 7679828 w 9143999"/>
              <a:gd name="connsiteY3902" fmla="*/ 1097472 h 3550024"/>
              <a:gd name="connsiteX3903" fmla="*/ 7701036 w 9143999"/>
              <a:gd name="connsiteY3903" fmla="*/ 1044340 h 3550024"/>
              <a:gd name="connsiteX3904" fmla="*/ 7703269 w 9143999"/>
              <a:gd name="connsiteY3904" fmla="*/ 838064 h 3550024"/>
              <a:gd name="connsiteX3905" fmla="*/ 7706617 w 9143999"/>
              <a:gd name="connsiteY3905" fmla="*/ 785379 h 3550024"/>
              <a:gd name="connsiteX3906" fmla="*/ 7660406 w 9143999"/>
              <a:gd name="connsiteY3906" fmla="*/ 789174 h 3550024"/>
              <a:gd name="connsiteX3907" fmla="*/ 7581155 w 9143999"/>
              <a:gd name="connsiteY3907" fmla="*/ 789174 h 3550024"/>
              <a:gd name="connsiteX3908" fmla="*/ 7599461 w 9143999"/>
              <a:gd name="connsiteY3908" fmla="*/ 741177 h 3550024"/>
              <a:gd name="connsiteX3909" fmla="*/ 7606827 w 9143999"/>
              <a:gd name="connsiteY3909" fmla="*/ 728899 h 3550024"/>
              <a:gd name="connsiteX3910" fmla="*/ 7618883 w 9143999"/>
              <a:gd name="connsiteY3910" fmla="*/ 715058 h 3550024"/>
              <a:gd name="connsiteX3911" fmla="*/ 7606381 w 9143999"/>
              <a:gd name="connsiteY3911" fmla="*/ 706351 h 3550024"/>
              <a:gd name="connsiteX3912" fmla="*/ 3906812 w 9143999"/>
              <a:gd name="connsiteY3912" fmla="*/ 692287 h 3550024"/>
              <a:gd name="connsiteX3913" fmla="*/ 3839169 w 9143999"/>
              <a:gd name="connsiteY3913" fmla="*/ 849896 h 3550024"/>
              <a:gd name="connsiteX3914" fmla="*/ 3839169 w 9143999"/>
              <a:gd name="connsiteY3914" fmla="*/ 838511 h 3550024"/>
              <a:gd name="connsiteX3915" fmla="*/ 3842742 w 9143999"/>
              <a:gd name="connsiteY3915" fmla="*/ 787388 h 3550024"/>
              <a:gd name="connsiteX3916" fmla="*/ 3793405 w 9143999"/>
              <a:gd name="connsiteY3916" fmla="*/ 791407 h 3550024"/>
              <a:gd name="connsiteX3917" fmla="*/ 3756793 w 9143999"/>
              <a:gd name="connsiteY3917" fmla="*/ 791407 h 3550024"/>
              <a:gd name="connsiteX3918" fmla="*/ 3769295 w 9143999"/>
              <a:gd name="connsiteY3918" fmla="*/ 758367 h 3550024"/>
              <a:gd name="connsiteX3919" fmla="*/ 3775099 w 9143999"/>
              <a:gd name="connsiteY3919" fmla="*/ 742070 h 3550024"/>
              <a:gd name="connsiteX3920" fmla="*/ 3783806 w 9143999"/>
              <a:gd name="connsiteY3920" fmla="*/ 727783 h 3550024"/>
              <a:gd name="connsiteX3921" fmla="*/ 3794967 w 9143999"/>
              <a:gd name="connsiteY3921" fmla="*/ 714835 h 3550024"/>
              <a:gd name="connsiteX3922" fmla="*/ 3780011 w 9143999"/>
              <a:gd name="connsiteY3922" fmla="*/ 706351 h 3550024"/>
              <a:gd name="connsiteX3923" fmla="*/ 3739827 w 9143999"/>
              <a:gd name="connsiteY3923" fmla="*/ 694966 h 3550024"/>
              <a:gd name="connsiteX3924" fmla="*/ 3714601 w 9143999"/>
              <a:gd name="connsiteY3924" fmla="*/ 791407 h 3550024"/>
              <a:gd name="connsiteX3925" fmla="*/ 3676873 w 9143999"/>
              <a:gd name="connsiteY3925" fmla="*/ 786942 h 3550024"/>
              <a:gd name="connsiteX3926" fmla="*/ 3680444 w 9143999"/>
              <a:gd name="connsiteY3926" fmla="*/ 838511 h 3550024"/>
              <a:gd name="connsiteX3927" fmla="*/ 3680444 w 9143999"/>
              <a:gd name="connsiteY3927" fmla="*/ 1058404 h 3550024"/>
              <a:gd name="connsiteX3928" fmla="*/ 3676873 w 9143999"/>
              <a:gd name="connsiteY3928" fmla="*/ 1104615 h 3550024"/>
              <a:gd name="connsiteX3929" fmla="*/ 3723307 w 9143999"/>
              <a:gd name="connsiteY3929" fmla="*/ 1104615 h 3550024"/>
              <a:gd name="connsiteX3930" fmla="*/ 3720182 w 9143999"/>
              <a:gd name="connsiteY3930" fmla="*/ 1065771 h 3550024"/>
              <a:gd name="connsiteX3931" fmla="*/ 3797870 w 9143999"/>
              <a:gd name="connsiteY3931" fmla="*/ 1065771 h 3550024"/>
              <a:gd name="connsiteX3932" fmla="*/ 3794745 w 9143999"/>
              <a:gd name="connsiteY3932" fmla="*/ 1091444 h 3550024"/>
              <a:gd name="connsiteX3933" fmla="*/ 3842742 w 9143999"/>
              <a:gd name="connsiteY3933" fmla="*/ 1091444 h 3550024"/>
              <a:gd name="connsiteX3934" fmla="*/ 3839169 w 9143999"/>
              <a:gd name="connsiteY3934" fmla="*/ 1048358 h 3550024"/>
              <a:gd name="connsiteX3935" fmla="*/ 3839169 w 9143999"/>
              <a:gd name="connsiteY3935" fmla="*/ 855924 h 3550024"/>
              <a:gd name="connsiteX3936" fmla="*/ 3877121 w 9143999"/>
              <a:gd name="connsiteY3936" fmla="*/ 877355 h 3550024"/>
              <a:gd name="connsiteX3937" fmla="*/ 3909491 w 9143999"/>
              <a:gd name="connsiteY3937" fmla="*/ 823330 h 3550024"/>
              <a:gd name="connsiteX3938" fmla="*/ 4004592 w 9143999"/>
              <a:gd name="connsiteY3938" fmla="*/ 823330 h 3550024"/>
              <a:gd name="connsiteX3939" fmla="*/ 4002806 w 9143999"/>
              <a:gd name="connsiteY3939" fmla="*/ 933835 h 3550024"/>
              <a:gd name="connsiteX3940" fmla="*/ 4001020 w 9143999"/>
              <a:gd name="connsiteY3940" fmla="*/ 1043001 h 3550024"/>
              <a:gd name="connsiteX3941" fmla="*/ 3959274 w 9143999"/>
              <a:gd name="connsiteY3941" fmla="*/ 1074478 h 3550024"/>
              <a:gd name="connsiteX3942" fmla="*/ 3917304 w 9143999"/>
              <a:gd name="connsiteY3942" fmla="*/ 1071799 h 3550024"/>
              <a:gd name="connsiteX3943" fmla="*/ 3936057 w 9143999"/>
              <a:gd name="connsiteY3943" fmla="*/ 1120242 h 3550024"/>
              <a:gd name="connsiteX3944" fmla="*/ 4022228 w 9143999"/>
              <a:gd name="connsiteY3944" fmla="*/ 1097472 h 3550024"/>
              <a:gd name="connsiteX3945" fmla="*/ 4043436 w 9143999"/>
              <a:gd name="connsiteY3945" fmla="*/ 1044340 h 3550024"/>
              <a:gd name="connsiteX3946" fmla="*/ 4045669 w 9143999"/>
              <a:gd name="connsiteY3946" fmla="*/ 838064 h 3550024"/>
              <a:gd name="connsiteX3947" fmla="*/ 4049017 w 9143999"/>
              <a:gd name="connsiteY3947" fmla="*/ 785379 h 3550024"/>
              <a:gd name="connsiteX3948" fmla="*/ 4002806 w 9143999"/>
              <a:gd name="connsiteY3948" fmla="*/ 789174 h 3550024"/>
              <a:gd name="connsiteX3949" fmla="*/ 3923555 w 9143999"/>
              <a:gd name="connsiteY3949" fmla="*/ 789174 h 3550024"/>
              <a:gd name="connsiteX3950" fmla="*/ 3941861 w 9143999"/>
              <a:gd name="connsiteY3950" fmla="*/ 741177 h 3550024"/>
              <a:gd name="connsiteX3951" fmla="*/ 3949228 w 9143999"/>
              <a:gd name="connsiteY3951" fmla="*/ 728899 h 3550024"/>
              <a:gd name="connsiteX3952" fmla="*/ 3961283 w 9143999"/>
              <a:gd name="connsiteY3952" fmla="*/ 715058 h 3550024"/>
              <a:gd name="connsiteX3953" fmla="*/ 3948781 w 9143999"/>
              <a:gd name="connsiteY3953" fmla="*/ 706351 h 3550024"/>
              <a:gd name="connsiteX3954" fmla="*/ 2915170 w 9143999"/>
              <a:gd name="connsiteY3954" fmla="*/ 691841 h 3550024"/>
              <a:gd name="connsiteX3955" fmla="*/ 2817613 w 9143999"/>
              <a:gd name="connsiteY3955" fmla="*/ 811052 h 3550024"/>
              <a:gd name="connsiteX3956" fmla="*/ 2764705 w 9143999"/>
              <a:gd name="connsiteY3956" fmla="*/ 838957 h 3550024"/>
              <a:gd name="connsiteX3957" fmla="*/ 2780555 w 9143999"/>
              <a:gd name="connsiteY3957" fmla="*/ 884275 h 3550024"/>
              <a:gd name="connsiteX3958" fmla="*/ 3070100 w 9143999"/>
              <a:gd name="connsiteY3958" fmla="*/ 867755 h 3550024"/>
              <a:gd name="connsiteX3959" fmla="*/ 3098899 w 9143999"/>
              <a:gd name="connsiteY3959" fmla="*/ 902135 h 3550024"/>
              <a:gd name="connsiteX3960" fmla="*/ 3132162 w 9143999"/>
              <a:gd name="connsiteY3960" fmla="*/ 868648 h 3550024"/>
              <a:gd name="connsiteX3961" fmla="*/ 2991966 w 9143999"/>
              <a:gd name="connsiteY3961" fmla="*/ 741177 h 3550024"/>
              <a:gd name="connsiteX3962" fmla="*/ 2962051 w 9143999"/>
              <a:gd name="connsiteY3962" fmla="*/ 769975 h 3550024"/>
              <a:gd name="connsiteX3963" fmla="*/ 3038623 w 9143999"/>
              <a:gd name="connsiteY3963" fmla="*/ 835385 h 3550024"/>
              <a:gd name="connsiteX3964" fmla="*/ 2901999 w 9143999"/>
              <a:gd name="connsiteY3964" fmla="*/ 840073 h 3550024"/>
              <a:gd name="connsiteX3965" fmla="*/ 2835026 w 9143999"/>
              <a:gd name="connsiteY3965" fmla="*/ 842083 h 3550024"/>
              <a:gd name="connsiteX3966" fmla="*/ 2935709 w 9143999"/>
              <a:gd name="connsiteY3966" fmla="*/ 743856 h 3550024"/>
              <a:gd name="connsiteX3967" fmla="*/ 2954014 w 9143999"/>
              <a:gd name="connsiteY3967" fmla="*/ 731131 h 3550024"/>
              <a:gd name="connsiteX3968" fmla="*/ 2967855 w 9143999"/>
              <a:gd name="connsiteY3968" fmla="*/ 721978 h 3550024"/>
              <a:gd name="connsiteX3969" fmla="*/ 2955800 w 9143999"/>
              <a:gd name="connsiteY3969" fmla="*/ 711486 h 3550024"/>
              <a:gd name="connsiteX3970" fmla="*/ 5541614 w 9143999"/>
              <a:gd name="connsiteY3970" fmla="*/ 690948 h 3550024"/>
              <a:gd name="connsiteX3971" fmla="*/ 5545410 w 9143999"/>
              <a:gd name="connsiteY3971" fmla="*/ 737382 h 3550024"/>
              <a:gd name="connsiteX3972" fmla="*/ 5545410 w 9143999"/>
              <a:gd name="connsiteY3972" fmla="*/ 788728 h 3550024"/>
              <a:gd name="connsiteX3973" fmla="*/ 5519290 w 9143999"/>
              <a:gd name="connsiteY3973" fmla="*/ 788728 h 3550024"/>
              <a:gd name="connsiteX3974" fmla="*/ 5479107 w 9143999"/>
              <a:gd name="connsiteY3974" fmla="*/ 784933 h 3550024"/>
              <a:gd name="connsiteX3975" fmla="*/ 5479107 w 9143999"/>
              <a:gd name="connsiteY3975" fmla="*/ 827125 h 3550024"/>
              <a:gd name="connsiteX3976" fmla="*/ 5519290 w 9143999"/>
              <a:gd name="connsiteY3976" fmla="*/ 822884 h 3550024"/>
              <a:gd name="connsiteX3977" fmla="*/ 5545410 w 9143999"/>
              <a:gd name="connsiteY3977" fmla="*/ 822884 h 3550024"/>
              <a:gd name="connsiteX3978" fmla="*/ 5545410 w 9143999"/>
              <a:gd name="connsiteY3978" fmla="*/ 904367 h 3550024"/>
              <a:gd name="connsiteX3979" fmla="*/ 5469954 w 9143999"/>
              <a:gd name="connsiteY3979" fmla="*/ 935844 h 3550024"/>
              <a:gd name="connsiteX3980" fmla="*/ 5495403 w 9143999"/>
              <a:gd name="connsiteY3980" fmla="*/ 975135 h 3550024"/>
              <a:gd name="connsiteX3981" fmla="*/ 5545410 w 9143999"/>
              <a:gd name="connsiteY3981" fmla="*/ 947230 h 3550024"/>
              <a:gd name="connsiteX3982" fmla="*/ 5545410 w 9143999"/>
              <a:gd name="connsiteY3982" fmla="*/ 1048358 h 3550024"/>
              <a:gd name="connsiteX3983" fmla="*/ 5532908 w 9143999"/>
              <a:gd name="connsiteY3983" fmla="*/ 1065771 h 3550024"/>
              <a:gd name="connsiteX3984" fmla="*/ 5498305 w 9143999"/>
              <a:gd name="connsiteY3984" fmla="*/ 1061530 h 3550024"/>
              <a:gd name="connsiteX3985" fmla="*/ 5492278 w 9143999"/>
              <a:gd name="connsiteY3985" fmla="*/ 1060637 h 3550024"/>
              <a:gd name="connsiteX3986" fmla="*/ 5509244 w 9143999"/>
              <a:gd name="connsiteY3986" fmla="*/ 1107294 h 3550024"/>
              <a:gd name="connsiteX3987" fmla="*/ 5573315 w 9143999"/>
              <a:gd name="connsiteY3987" fmla="*/ 1095686 h 3550024"/>
              <a:gd name="connsiteX3988" fmla="*/ 5586486 w 9143999"/>
              <a:gd name="connsiteY3988" fmla="*/ 1058404 h 3550024"/>
              <a:gd name="connsiteX3989" fmla="*/ 5586486 w 9143999"/>
              <a:gd name="connsiteY3989" fmla="*/ 924905 h 3550024"/>
              <a:gd name="connsiteX3990" fmla="*/ 5622205 w 9143999"/>
              <a:gd name="connsiteY3990" fmla="*/ 908832 h 3550024"/>
              <a:gd name="connsiteX3991" fmla="*/ 5626223 w 9143999"/>
              <a:gd name="connsiteY3991" fmla="*/ 856817 h 3550024"/>
              <a:gd name="connsiteX3992" fmla="*/ 5586486 w 9143999"/>
              <a:gd name="connsiteY3992" fmla="*/ 882489 h 3550024"/>
              <a:gd name="connsiteX3993" fmla="*/ 5586486 w 9143999"/>
              <a:gd name="connsiteY3993" fmla="*/ 822884 h 3550024"/>
              <a:gd name="connsiteX3994" fmla="*/ 5589165 w 9143999"/>
              <a:gd name="connsiteY3994" fmla="*/ 822884 h 3550024"/>
              <a:gd name="connsiteX3995" fmla="*/ 5624884 w 9143999"/>
              <a:gd name="connsiteY3995" fmla="*/ 827572 h 3550024"/>
              <a:gd name="connsiteX3996" fmla="*/ 5624884 w 9143999"/>
              <a:gd name="connsiteY3996" fmla="*/ 784486 h 3550024"/>
              <a:gd name="connsiteX3997" fmla="*/ 5589165 w 9143999"/>
              <a:gd name="connsiteY3997" fmla="*/ 788728 h 3550024"/>
              <a:gd name="connsiteX3998" fmla="*/ 5586486 w 9143999"/>
              <a:gd name="connsiteY3998" fmla="*/ 788728 h 3550024"/>
              <a:gd name="connsiteX3999" fmla="*/ 5586486 w 9143999"/>
              <a:gd name="connsiteY3999" fmla="*/ 739838 h 3550024"/>
              <a:gd name="connsiteX4000" fmla="*/ 5592514 w 9143999"/>
              <a:gd name="connsiteY4000" fmla="*/ 715951 h 3550024"/>
              <a:gd name="connsiteX4001" fmla="*/ 5601220 w 9143999"/>
              <a:gd name="connsiteY4001" fmla="*/ 703896 h 3550024"/>
              <a:gd name="connsiteX4002" fmla="*/ 5600439 w 9143999"/>
              <a:gd name="connsiteY4002" fmla="*/ 700436 h 3550024"/>
              <a:gd name="connsiteX4003" fmla="*/ 5586040 w 9143999"/>
              <a:gd name="connsiteY4003" fmla="*/ 696305 h 3550024"/>
              <a:gd name="connsiteX4004" fmla="*/ 4267571 w 9143999"/>
              <a:gd name="connsiteY4004" fmla="*/ 689831 h 3550024"/>
              <a:gd name="connsiteX4005" fmla="*/ 4271143 w 9143999"/>
              <a:gd name="connsiteY4005" fmla="*/ 749437 h 3550024"/>
              <a:gd name="connsiteX4006" fmla="*/ 4271143 w 9143999"/>
              <a:gd name="connsiteY4006" fmla="*/ 763948 h 3550024"/>
              <a:gd name="connsiteX4007" fmla="*/ 4198813 w 9143999"/>
              <a:gd name="connsiteY4007" fmla="*/ 763948 h 3550024"/>
              <a:gd name="connsiteX4008" fmla="*/ 4138537 w 9143999"/>
              <a:gd name="connsiteY4008" fmla="*/ 760823 h 3550024"/>
              <a:gd name="connsiteX4009" fmla="*/ 4142109 w 9143999"/>
              <a:gd name="connsiteY4009" fmla="*/ 821098 h 3550024"/>
              <a:gd name="connsiteX4010" fmla="*/ 4142109 w 9143999"/>
              <a:gd name="connsiteY4010" fmla="*/ 948792 h 3550024"/>
              <a:gd name="connsiteX4011" fmla="*/ 4138537 w 9143999"/>
              <a:gd name="connsiteY4011" fmla="*/ 998129 h 3550024"/>
              <a:gd name="connsiteX4012" fmla="*/ 4198813 w 9143999"/>
              <a:gd name="connsiteY4012" fmla="*/ 993887 h 3550024"/>
              <a:gd name="connsiteX4013" fmla="*/ 4271143 w 9143999"/>
              <a:gd name="connsiteY4013" fmla="*/ 993887 h 3550024"/>
              <a:gd name="connsiteX4014" fmla="*/ 4271143 w 9143999"/>
              <a:gd name="connsiteY4014" fmla="*/ 1059297 h 3550024"/>
              <a:gd name="connsiteX4015" fmla="*/ 4286547 w 9143999"/>
              <a:gd name="connsiteY4015" fmla="*/ 1098141 h 3550024"/>
              <a:gd name="connsiteX4016" fmla="*/ 4341018 w 9143999"/>
              <a:gd name="connsiteY4016" fmla="*/ 1109304 h 3550024"/>
              <a:gd name="connsiteX4017" fmla="*/ 4426073 w 9143999"/>
              <a:gd name="connsiteY4017" fmla="*/ 1109304 h 3550024"/>
              <a:gd name="connsiteX4018" fmla="*/ 4484786 w 9143999"/>
              <a:gd name="connsiteY4018" fmla="*/ 1095463 h 3550024"/>
              <a:gd name="connsiteX4019" fmla="*/ 4517602 w 9143999"/>
              <a:gd name="connsiteY4019" fmla="*/ 1030946 h 3550024"/>
              <a:gd name="connsiteX4020" fmla="*/ 4470945 w 9143999"/>
              <a:gd name="connsiteY4020" fmla="*/ 999022 h 3550024"/>
              <a:gd name="connsiteX4021" fmla="*/ 4457327 w 9143999"/>
              <a:gd name="connsiteY4021" fmla="*/ 1057958 h 3550024"/>
              <a:gd name="connsiteX4022" fmla="*/ 4417813 w 9143999"/>
              <a:gd name="connsiteY4022" fmla="*/ 1070683 h 3550024"/>
              <a:gd name="connsiteX4023" fmla="*/ 4346599 w 9143999"/>
              <a:gd name="connsiteY4023" fmla="*/ 1070683 h 3550024"/>
              <a:gd name="connsiteX4024" fmla="*/ 4319587 w 9143999"/>
              <a:gd name="connsiteY4024" fmla="*/ 1065771 h 3550024"/>
              <a:gd name="connsiteX4025" fmla="*/ 4312220 w 9143999"/>
              <a:gd name="connsiteY4025" fmla="*/ 1047019 h 3550024"/>
              <a:gd name="connsiteX4026" fmla="*/ 4312220 w 9143999"/>
              <a:gd name="connsiteY4026" fmla="*/ 993887 h 3550024"/>
              <a:gd name="connsiteX4027" fmla="*/ 4392810 w 9143999"/>
              <a:gd name="connsiteY4027" fmla="*/ 993887 h 3550024"/>
              <a:gd name="connsiteX4028" fmla="*/ 4453085 w 9143999"/>
              <a:gd name="connsiteY4028" fmla="*/ 998129 h 3550024"/>
              <a:gd name="connsiteX4029" fmla="*/ 4449514 w 9143999"/>
              <a:gd name="connsiteY4029" fmla="*/ 937630 h 3550024"/>
              <a:gd name="connsiteX4030" fmla="*/ 4449514 w 9143999"/>
              <a:gd name="connsiteY4030" fmla="*/ 822884 h 3550024"/>
              <a:gd name="connsiteX4031" fmla="*/ 4453085 w 9143999"/>
              <a:gd name="connsiteY4031" fmla="*/ 760823 h 3550024"/>
              <a:gd name="connsiteX4032" fmla="*/ 4390801 w 9143999"/>
              <a:gd name="connsiteY4032" fmla="*/ 763948 h 3550024"/>
              <a:gd name="connsiteX4033" fmla="*/ 4312220 w 9143999"/>
              <a:gd name="connsiteY4033" fmla="*/ 763948 h 3550024"/>
              <a:gd name="connsiteX4034" fmla="*/ 4312220 w 9143999"/>
              <a:gd name="connsiteY4034" fmla="*/ 734257 h 3550024"/>
              <a:gd name="connsiteX4035" fmla="*/ 4317801 w 9143999"/>
              <a:gd name="connsiteY4035" fmla="*/ 715058 h 3550024"/>
              <a:gd name="connsiteX4036" fmla="*/ 4326396 w 9143999"/>
              <a:gd name="connsiteY4036" fmla="*/ 702333 h 3550024"/>
              <a:gd name="connsiteX4037" fmla="*/ 4315122 w 9143999"/>
              <a:gd name="connsiteY4037" fmla="*/ 695859 h 3550024"/>
              <a:gd name="connsiteX4038" fmla="*/ 4747542 w 9143999"/>
              <a:gd name="connsiteY4038" fmla="*/ 687152 h 3550024"/>
              <a:gd name="connsiteX4039" fmla="*/ 4720530 w 9143999"/>
              <a:gd name="connsiteY4039" fmla="*/ 717290 h 3550024"/>
              <a:gd name="connsiteX4040" fmla="*/ 4775894 w 9143999"/>
              <a:gd name="connsiteY4040" fmla="*/ 748098 h 3550024"/>
              <a:gd name="connsiteX4041" fmla="*/ 4618062 w 9143999"/>
              <a:gd name="connsiteY4041" fmla="*/ 748098 h 3550024"/>
              <a:gd name="connsiteX4042" fmla="*/ 4574306 w 9143999"/>
              <a:gd name="connsiteY4042" fmla="*/ 744302 h 3550024"/>
              <a:gd name="connsiteX4043" fmla="*/ 4574306 w 9143999"/>
              <a:gd name="connsiteY4043" fmla="*/ 784933 h 3550024"/>
              <a:gd name="connsiteX4044" fmla="*/ 4618062 w 9143999"/>
              <a:gd name="connsiteY4044" fmla="*/ 781361 h 3550024"/>
              <a:gd name="connsiteX4045" fmla="*/ 4703117 w 9143999"/>
              <a:gd name="connsiteY4045" fmla="*/ 781361 h 3550024"/>
              <a:gd name="connsiteX4046" fmla="*/ 4688606 w 9143999"/>
              <a:gd name="connsiteY4046" fmla="*/ 810605 h 3550024"/>
              <a:gd name="connsiteX4047" fmla="*/ 4745756 w 9143999"/>
              <a:gd name="connsiteY4047" fmla="*/ 829804 h 3550024"/>
              <a:gd name="connsiteX4048" fmla="*/ 4683025 w 9143999"/>
              <a:gd name="connsiteY4048" fmla="*/ 848557 h 3550024"/>
              <a:gd name="connsiteX4049" fmla="*/ 4706912 w 9143999"/>
              <a:gd name="connsiteY4049" fmla="*/ 880480 h 3550024"/>
              <a:gd name="connsiteX4050" fmla="*/ 4785047 w 9143999"/>
              <a:gd name="connsiteY4050" fmla="*/ 847217 h 3550024"/>
              <a:gd name="connsiteX4051" fmla="*/ 4849564 w 9143999"/>
              <a:gd name="connsiteY4051" fmla="*/ 879141 h 3550024"/>
              <a:gd name="connsiteX4052" fmla="*/ 4866753 w 9143999"/>
              <a:gd name="connsiteY4052" fmla="*/ 845431 h 3550024"/>
              <a:gd name="connsiteX4053" fmla="*/ 4818756 w 9143999"/>
              <a:gd name="connsiteY4053" fmla="*/ 824446 h 3550024"/>
              <a:gd name="connsiteX4054" fmla="*/ 4841304 w 9143999"/>
              <a:gd name="connsiteY4054" fmla="*/ 811052 h 3550024"/>
              <a:gd name="connsiteX4055" fmla="*/ 4855814 w 9143999"/>
              <a:gd name="connsiteY4055" fmla="*/ 806587 h 3550024"/>
              <a:gd name="connsiteX4056" fmla="*/ 4867423 w 9143999"/>
              <a:gd name="connsiteY4056" fmla="*/ 802792 h 3550024"/>
              <a:gd name="connsiteX4057" fmla="*/ 4861395 w 9143999"/>
              <a:gd name="connsiteY4057" fmla="*/ 791407 h 3550024"/>
              <a:gd name="connsiteX4058" fmla="*/ 4850010 w 9143999"/>
              <a:gd name="connsiteY4058" fmla="*/ 781361 h 3550024"/>
              <a:gd name="connsiteX4059" fmla="*/ 4929038 w 9143999"/>
              <a:gd name="connsiteY4059" fmla="*/ 781361 h 3550024"/>
              <a:gd name="connsiteX4060" fmla="*/ 4972570 w 9143999"/>
              <a:gd name="connsiteY4060" fmla="*/ 785379 h 3550024"/>
              <a:gd name="connsiteX4061" fmla="*/ 4972570 w 9143999"/>
              <a:gd name="connsiteY4061" fmla="*/ 743856 h 3550024"/>
              <a:gd name="connsiteX4062" fmla="*/ 4929038 w 9143999"/>
              <a:gd name="connsiteY4062" fmla="*/ 748098 h 3550024"/>
              <a:gd name="connsiteX4063" fmla="*/ 4813845 w 9143999"/>
              <a:gd name="connsiteY4063" fmla="*/ 748098 h 3550024"/>
              <a:gd name="connsiteX4064" fmla="*/ 4827016 w 9143999"/>
              <a:gd name="connsiteY4064" fmla="*/ 732917 h 3550024"/>
              <a:gd name="connsiteX4065" fmla="*/ 4747542 w 9143999"/>
              <a:gd name="connsiteY4065" fmla="*/ 687152 h 3550024"/>
              <a:gd name="connsiteX4066" fmla="*/ 7106765 w 9143999"/>
              <a:gd name="connsiteY4066" fmla="*/ 686706 h 3550024"/>
              <a:gd name="connsiteX4067" fmla="*/ 7075065 w 9143999"/>
              <a:gd name="connsiteY4067" fmla="*/ 712825 h 3550024"/>
              <a:gd name="connsiteX4068" fmla="*/ 7130875 w 9143999"/>
              <a:gd name="connsiteY4068" fmla="*/ 769082 h 3550024"/>
              <a:gd name="connsiteX4069" fmla="*/ 7056313 w 9143999"/>
              <a:gd name="connsiteY4069" fmla="*/ 769082 h 3550024"/>
              <a:gd name="connsiteX4070" fmla="*/ 7011664 w 9143999"/>
              <a:gd name="connsiteY4070" fmla="*/ 765734 h 3550024"/>
              <a:gd name="connsiteX4071" fmla="*/ 7011664 w 9143999"/>
              <a:gd name="connsiteY4071" fmla="*/ 794086 h 3550024"/>
              <a:gd name="connsiteX4072" fmla="*/ 7010771 w 9143999"/>
              <a:gd name="connsiteY4072" fmla="*/ 793639 h 3550024"/>
              <a:gd name="connsiteX4073" fmla="*/ 7009655 w 9143999"/>
              <a:gd name="connsiteY4073" fmla="*/ 793193 h 3550024"/>
              <a:gd name="connsiteX4074" fmla="*/ 6969025 w 9143999"/>
              <a:gd name="connsiteY4074" fmla="*/ 769975 h 3550024"/>
              <a:gd name="connsiteX4075" fmla="*/ 6944468 w 9143999"/>
              <a:gd name="connsiteY4075" fmla="*/ 834046 h 3550024"/>
              <a:gd name="connsiteX4076" fmla="*/ 6906071 w 9143999"/>
              <a:gd name="connsiteY4076" fmla="*/ 836278 h 3550024"/>
              <a:gd name="connsiteX4077" fmla="*/ 6948933 w 9143999"/>
              <a:gd name="connsiteY4077" fmla="*/ 753902 h 3550024"/>
              <a:gd name="connsiteX4078" fmla="*/ 6960319 w 9143999"/>
              <a:gd name="connsiteY4078" fmla="*/ 738945 h 3550024"/>
              <a:gd name="connsiteX4079" fmla="*/ 6971815 w 9143999"/>
              <a:gd name="connsiteY4079" fmla="*/ 729457 h 3550024"/>
              <a:gd name="connsiteX4080" fmla="*/ 6961658 w 9143999"/>
              <a:gd name="connsiteY4080" fmla="*/ 719299 h 3550024"/>
              <a:gd name="connsiteX4081" fmla="*/ 6919689 w 9143999"/>
              <a:gd name="connsiteY4081" fmla="*/ 698984 h 3550024"/>
              <a:gd name="connsiteX4082" fmla="*/ 6873031 w 9143999"/>
              <a:gd name="connsiteY4082" fmla="*/ 815294 h 3550024"/>
              <a:gd name="connsiteX4083" fmla="*/ 6846019 w 9143999"/>
              <a:gd name="connsiteY4083" fmla="*/ 839850 h 3550024"/>
              <a:gd name="connsiteX4084" fmla="*/ 6863431 w 9143999"/>
              <a:gd name="connsiteY4084" fmla="*/ 877355 h 3550024"/>
              <a:gd name="connsiteX4085" fmla="*/ 6927948 w 9143999"/>
              <a:gd name="connsiteY4085" fmla="*/ 868202 h 3550024"/>
              <a:gd name="connsiteX4086" fmla="*/ 6925269 w 9143999"/>
              <a:gd name="connsiteY4086" fmla="*/ 873113 h 3550024"/>
              <a:gd name="connsiteX4087" fmla="*/ 6894462 w 9143999"/>
              <a:gd name="connsiteY4087" fmla="*/ 926245 h 3550024"/>
              <a:gd name="connsiteX4088" fmla="*/ 6857850 w 9143999"/>
              <a:gd name="connsiteY4088" fmla="*/ 950132 h 3550024"/>
              <a:gd name="connsiteX4089" fmla="*/ 6874817 w 9143999"/>
              <a:gd name="connsiteY4089" fmla="*/ 993441 h 3550024"/>
              <a:gd name="connsiteX4090" fmla="*/ 7010101 w 9143999"/>
              <a:gd name="connsiteY4090" fmla="*/ 967991 h 3550024"/>
              <a:gd name="connsiteX4091" fmla="*/ 7022603 w 9143999"/>
              <a:gd name="connsiteY4091" fmla="*/ 925352 h 3550024"/>
              <a:gd name="connsiteX4092" fmla="*/ 7024835 w 9143999"/>
              <a:gd name="connsiteY4092" fmla="*/ 930933 h 3550024"/>
              <a:gd name="connsiteX4093" fmla="*/ 7064573 w 9143999"/>
              <a:gd name="connsiteY4093" fmla="*/ 924459 h 3550024"/>
              <a:gd name="connsiteX4094" fmla="*/ 7065019 w 9143999"/>
              <a:gd name="connsiteY4094" fmla="*/ 934282 h 3550024"/>
              <a:gd name="connsiteX4095" fmla="*/ 7065912 w 9143999"/>
              <a:gd name="connsiteY4095" fmla="*/ 964196 h 3550024"/>
              <a:gd name="connsiteX4096" fmla="*/ 7055866 w 9143999"/>
              <a:gd name="connsiteY4096" fmla="*/ 1030499 h 3550024"/>
              <a:gd name="connsiteX4097" fmla="*/ 6965899 w 9143999"/>
              <a:gd name="connsiteY4097" fmla="*/ 1087203 h 3550024"/>
              <a:gd name="connsiteX4098" fmla="*/ 7003404 w 9143999"/>
              <a:gd name="connsiteY4098" fmla="*/ 1122028 h 3550024"/>
              <a:gd name="connsiteX4099" fmla="*/ 7108551 w 9143999"/>
              <a:gd name="connsiteY4099" fmla="*/ 971563 h 3550024"/>
              <a:gd name="connsiteX4100" fmla="*/ 7113909 w 9143999"/>
              <a:gd name="connsiteY4100" fmla="*/ 950132 h 3550024"/>
              <a:gd name="connsiteX4101" fmla="*/ 7120383 w 9143999"/>
              <a:gd name="connsiteY4101" fmla="*/ 939193 h 3550024"/>
              <a:gd name="connsiteX4102" fmla="*/ 7119490 w 9143999"/>
              <a:gd name="connsiteY4102" fmla="*/ 936179 h 3550024"/>
              <a:gd name="connsiteX4103" fmla="*/ 7107211 w 9143999"/>
              <a:gd name="connsiteY4103" fmla="*/ 931380 h 3550024"/>
              <a:gd name="connsiteX4104" fmla="*/ 7067251 w 9143999"/>
              <a:gd name="connsiteY4104" fmla="*/ 924013 h 3550024"/>
              <a:gd name="connsiteX4105" fmla="*/ 7206331 w 9143999"/>
              <a:gd name="connsiteY4105" fmla="*/ 910841 h 3550024"/>
              <a:gd name="connsiteX4106" fmla="*/ 7226869 w 9143999"/>
              <a:gd name="connsiteY4106" fmla="*/ 944551 h 3550024"/>
              <a:gd name="connsiteX4107" fmla="*/ 7262142 w 9143999"/>
              <a:gd name="connsiteY4107" fmla="*/ 915753 h 3550024"/>
              <a:gd name="connsiteX4108" fmla="*/ 7180212 w 9143999"/>
              <a:gd name="connsiteY4108" fmla="*/ 814401 h 3550024"/>
              <a:gd name="connsiteX4109" fmla="*/ 7148289 w 9143999"/>
              <a:gd name="connsiteY4109" fmla="*/ 842083 h 3550024"/>
              <a:gd name="connsiteX4110" fmla="*/ 7156995 w 9143999"/>
              <a:gd name="connsiteY4110" fmla="*/ 851682 h 3550024"/>
              <a:gd name="connsiteX4111" fmla="*/ 7181551 w 9143999"/>
              <a:gd name="connsiteY4111" fmla="*/ 879141 h 3550024"/>
              <a:gd name="connsiteX4112" fmla="*/ 7079753 w 9143999"/>
              <a:gd name="connsiteY4112" fmla="*/ 887401 h 3550024"/>
              <a:gd name="connsiteX4113" fmla="*/ 7118151 w 9143999"/>
              <a:gd name="connsiteY4113" fmla="*/ 835385 h 3550024"/>
              <a:gd name="connsiteX4114" fmla="*/ 7135117 w 9143999"/>
              <a:gd name="connsiteY4114" fmla="*/ 819312 h 3550024"/>
              <a:gd name="connsiteX4115" fmla="*/ 7143377 w 9143999"/>
              <a:gd name="connsiteY4115" fmla="*/ 811498 h 3550024"/>
              <a:gd name="connsiteX4116" fmla="*/ 7133555 w 9143999"/>
              <a:gd name="connsiteY4116" fmla="*/ 803238 h 3550024"/>
              <a:gd name="connsiteX4117" fmla="*/ 7219056 w 9143999"/>
              <a:gd name="connsiteY4117" fmla="*/ 803238 h 3550024"/>
              <a:gd name="connsiteX4118" fmla="*/ 7252543 w 9143999"/>
              <a:gd name="connsiteY4118" fmla="*/ 806364 h 3550024"/>
              <a:gd name="connsiteX4119" fmla="*/ 7262589 w 9143999"/>
              <a:gd name="connsiteY4119" fmla="*/ 807480 h 3550024"/>
              <a:gd name="connsiteX4120" fmla="*/ 7262589 w 9143999"/>
              <a:gd name="connsiteY4120" fmla="*/ 765287 h 3550024"/>
              <a:gd name="connsiteX4121" fmla="*/ 7219056 w 9143999"/>
              <a:gd name="connsiteY4121" fmla="*/ 769082 h 3550024"/>
              <a:gd name="connsiteX4122" fmla="*/ 7147395 w 9143999"/>
              <a:gd name="connsiteY4122" fmla="*/ 769082 h 3550024"/>
              <a:gd name="connsiteX4123" fmla="*/ 7170166 w 9143999"/>
              <a:gd name="connsiteY4123" fmla="*/ 750777 h 3550024"/>
              <a:gd name="connsiteX4124" fmla="*/ 7106765 w 9143999"/>
              <a:gd name="connsiteY4124" fmla="*/ 686706 h 3550024"/>
              <a:gd name="connsiteX4125" fmla="*/ 214792 w 9143999"/>
              <a:gd name="connsiteY4125" fmla="*/ 180219 h 3550024"/>
              <a:gd name="connsiteX4126" fmla="*/ 214792 w 9143999"/>
              <a:gd name="connsiteY4126" fmla="*/ 183177 h 3550024"/>
              <a:gd name="connsiteX4127" fmla="*/ 214791 w 9143999"/>
              <a:gd name="connsiteY4127" fmla="*/ 183177 h 3550024"/>
              <a:gd name="connsiteX4128" fmla="*/ 214791 w 9143999"/>
              <a:gd name="connsiteY4128" fmla="*/ 578972 h 3550024"/>
              <a:gd name="connsiteX4129" fmla="*/ 293348 w 9143999"/>
              <a:gd name="connsiteY4129" fmla="*/ 578972 h 3550024"/>
              <a:gd name="connsiteX4130" fmla="*/ 293348 w 9143999"/>
              <a:gd name="connsiteY4130" fmla="*/ 258776 h 3550024"/>
              <a:gd name="connsiteX4131" fmla="*/ 612500 w 9143999"/>
              <a:gd name="connsiteY4131" fmla="*/ 258776 h 3550024"/>
              <a:gd name="connsiteX4132" fmla="*/ 612500 w 9143999"/>
              <a:gd name="connsiteY4132" fmla="*/ 180219 h 3550024"/>
              <a:gd name="connsiteX4133" fmla="*/ 8530457 w 9143999"/>
              <a:gd name="connsiteY4133" fmla="*/ 180218 h 3550024"/>
              <a:gd name="connsiteX4134" fmla="*/ 8530457 w 9143999"/>
              <a:gd name="connsiteY4134" fmla="*/ 258775 h 3550024"/>
              <a:gd name="connsiteX4135" fmla="*/ 8850651 w 9143999"/>
              <a:gd name="connsiteY4135" fmla="*/ 258775 h 3550024"/>
              <a:gd name="connsiteX4136" fmla="*/ 8850651 w 9143999"/>
              <a:gd name="connsiteY4136" fmla="*/ 577930 h 3550024"/>
              <a:gd name="connsiteX4137" fmla="*/ 8929209 w 9143999"/>
              <a:gd name="connsiteY4137" fmla="*/ 577930 h 3550024"/>
              <a:gd name="connsiteX4138" fmla="*/ 8929209 w 9143999"/>
              <a:gd name="connsiteY4138" fmla="*/ 180221 h 3550024"/>
              <a:gd name="connsiteX4139" fmla="*/ 8926251 w 9143999"/>
              <a:gd name="connsiteY4139" fmla="*/ 180221 h 3550024"/>
              <a:gd name="connsiteX4140" fmla="*/ 8926251 w 9143999"/>
              <a:gd name="connsiteY4140" fmla="*/ 180218 h 3550024"/>
              <a:gd name="connsiteX4141" fmla="*/ 0 w 9143999"/>
              <a:gd name="connsiteY4141" fmla="*/ 0 h 3550024"/>
              <a:gd name="connsiteX4142" fmla="*/ 9143999 w 9143999"/>
              <a:gd name="connsiteY4142" fmla="*/ 0 h 3550024"/>
              <a:gd name="connsiteX4143" fmla="*/ 9143999 w 9143999"/>
              <a:gd name="connsiteY4143" fmla="*/ 3550024 h 3550024"/>
              <a:gd name="connsiteX4144" fmla="*/ 0 w 9143999"/>
              <a:gd name="connsiteY4144" fmla="*/ 3550024 h 35500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Lst>
            <a:rect l="l" t="t" r="r" b="b"/>
            <a:pathLst>
              <a:path w="9143999" h="3550024">
                <a:moveTo>
                  <a:pt x="5212312" y="3052830"/>
                </a:moveTo>
                <a:lnTo>
                  <a:pt x="5212312" y="3068792"/>
                </a:lnTo>
                <a:lnTo>
                  <a:pt x="5225148" y="3068792"/>
                </a:lnTo>
                <a:lnTo>
                  <a:pt x="5225148" y="3052830"/>
                </a:lnTo>
                <a:close/>
                <a:moveTo>
                  <a:pt x="2773912" y="3052830"/>
                </a:moveTo>
                <a:lnTo>
                  <a:pt x="2773912" y="3068792"/>
                </a:lnTo>
                <a:lnTo>
                  <a:pt x="2786748" y="3068792"/>
                </a:lnTo>
                <a:lnTo>
                  <a:pt x="2786748" y="3052830"/>
                </a:lnTo>
                <a:close/>
                <a:moveTo>
                  <a:pt x="3695902" y="3032962"/>
                </a:moveTo>
                <a:lnTo>
                  <a:pt x="3735193" y="3032962"/>
                </a:lnTo>
                <a:lnTo>
                  <a:pt x="3735193" y="3061760"/>
                </a:lnTo>
                <a:lnTo>
                  <a:pt x="3695902" y="3061760"/>
                </a:lnTo>
                <a:close/>
                <a:moveTo>
                  <a:pt x="3647124" y="3032962"/>
                </a:moveTo>
                <a:lnTo>
                  <a:pt x="3687419" y="3032962"/>
                </a:lnTo>
                <a:lnTo>
                  <a:pt x="3687419" y="3061760"/>
                </a:lnTo>
                <a:lnTo>
                  <a:pt x="3647124" y="3061760"/>
                </a:lnTo>
                <a:close/>
                <a:moveTo>
                  <a:pt x="5783812" y="3027380"/>
                </a:moveTo>
                <a:lnTo>
                  <a:pt x="5783812" y="3037761"/>
                </a:lnTo>
                <a:cubicBezTo>
                  <a:pt x="5789765" y="3036943"/>
                  <a:pt x="5794565" y="3036533"/>
                  <a:pt x="5798211" y="3036533"/>
                </a:cubicBezTo>
                <a:lnTo>
                  <a:pt x="5909497" y="3036533"/>
                </a:lnTo>
                <a:cubicBezTo>
                  <a:pt x="5913962" y="3036533"/>
                  <a:pt x="5918948" y="3036943"/>
                  <a:pt x="5924454" y="3037761"/>
                </a:cubicBezTo>
                <a:lnTo>
                  <a:pt x="5924454" y="3027380"/>
                </a:lnTo>
                <a:cubicBezTo>
                  <a:pt x="5918799" y="3028199"/>
                  <a:pt x="5913813" y="3028608"/>
                  <a:pt x="5909497" y="3028608"/>
                </a:cubicBezTo>
                <a:lnTo>
                  <a:pt x="5798211" y="3028608"/>
                </a:lnTo>
                <a:cubicBezTo>
                  <a:pt x="5793151" y="3028608"/>
                  <a:pt x="5788351" y="3028199"/>
                  <a:pt x="5783812" y="3027380"/>
                </a:cubicBezTo>
                <a:close/>
                <a:moveTo>
                  <a:pt x="2367053" y="3026934"/>
                </a:moveTo>
                <a:lnTo>
                  <a:pt x="2359686" y="3034971"/>
                </a:lnTo>
                <a:cubicBezTo>
                  <a:pt x="2374494" y="3044719"/>
                  <a:pt x="2386364" y="3056216"/>
                  <a:pt x="2395293" y="3069462"/>
                </a:cubicBezTo>
                <a:lnTo>
                  <a:pt x="2403999" y="3061983"/>
                </a:lnTo>
                <a:cubicBezTo>
                  <a:pt x="2391200" y="3048663"/>
                  <a:pt x="2378885" y="3036980"/>
                  <a:pt x="2367053" y="3026934"/>
                </a:cubicBezTo>
                <a:close/>
                <a:moveTo>
                  <a:pt x="6325174" y="3026488"/>
                </a:moveTo>
                <a:lnTo>
                  <a:pt x="6413578" y="3026488"/>
                </a:lnTo>
                <a:lnTo>
                  <a:pt x="6413578" y="3063992"/>
                </a:lnTo>
                <a:lnTo>
                  <a:pt x="6325174" y="3063992"/>
                </a:lnTo>
                <a:close/>
                <a:moveTo>
                  <a:pt x="6315575" y="3017335"/>
                </a:moveTo>
                <a:cubicBezTo>
                  <a:pt x="6316468" y="3021948"/>
                  <a:pt x="6316840" y="3026748"/>
                  <a:pt x="6316691" y="3031734"/>
                </a:cubicBezTo>
                <a:lnTo>
                  <a:pt x="6316691" y="3078168"/>
                </a:lnTo>
                <a:cubicBezTo>
                  <a:pt x="6316691" y="3083972"/>
                  <a:pt x="6316319" y="3088995"/>
                  <a:pt x="6315575" y="3093237"/>
                </a:cubicBezTo>
                <a:lnTo>
                  <a:pt x="6326290" y="3093237"/>
                </a:lnTo>
                <a:cubicBezTo>
                  <a:pt x="6325546" y="3088698"/>
                  <a:pt x="6325174" y="3083675"/>
                  <a:pt x="6325174" y="3078168"/>
                </a:cubicBezTo>
                <a:lnTo>
                  <a:pt x="6325174" y="3071582"/>
                </a:lnTo>
                <a:lnTo>
                  <a:pt x="6413578" y="3071582"/>
                </a:lnTo>
                <a:lnTo>
                  <a:pt x="6413578" y="3078168"/>
                </a:lnTo>
                <a:cubicBezTo>
                  <a:pt x="6413727" y="3082112"/>
                  <a:pt x="6413355" y="3086763"/>
                  <a:pt x="6412462" y="3092121"/>
                </a:cubicBezTo>
                <a:lnTo>
                  <a:pt x="6423178" y="3092121"/>
                </a:lnTo>
                <a:cubicBezTo>
                  <a:pt x="6422433" y="3088177"/>
                  <a:pt x="6422061" y="3083526"/>
                  <a:pt x="6422061" y="3078168"/>
                </a:cubicBezTo>
                <a:lnTo>
                  <a:pt x="6422061" y="3031734"/>
                </a:lnTo>
                <a:cubicBezTo>
                  <a:pt x="6422061" y="3025929"/>
                  <a:pt x="6422433" y="3021130"/>
                  <a:pt x="6423178" y="3017335"/>
                </a:cubicBezTo>
                <a:cubicBezTo>
                  <a:pt x="6419978" y="3018079"/>
                  <a:pt x="6415252" y="3018451"/>
                  <a:pt x="6409002" y="3018451"/>
                </a:cubicBezTo>
                <a:lnTo>
                  <a:pt x="6328969" y="3018451"/>
                </a:lnTo>
                <a:cubicBezTo>
                  <a:pt x="6323090" y="3018451"/>
                  <a:pt x="6318626" y="3018079"/>
                  <a:pt x="6315575" y="3017335"/>
                </a:cubicBezTo>
                <a:close/>
                <a:moveTo>
                  <a:pt x="4191723" y="3002489"/>
                </a:moveTo>
                <a:lnTo>
                  <a:pt x="4253449" y="3002489"/>
                </a:lnTo>
                <a:cubicBezTo>
                  <a:pt x="4245785" y="3018042"/>
                  <a:pt x="4235106" y="3032664"/>
                  <a:pt x="4221414" y="3046356"/>
                </a:cubicBezTo>
                <a:cubicBezTo>
                  <a:pt x="4209061" y="3034227"/>
                  <a:pt x="4199164" y="3019604"/>
                  <a:pt x="4191723" y="3002489"/>
                </a:cubicBezTo>
                <a:close/>
                <a:moveTo>
                  <a:pt x="3695902" y="2997020"/>
                </a:moveTo>
                <a:lnTo>
                  <a:pt x="3735193" y="2997020"/>
                </a:lnTo>
                <a:lnTo>
                  <a:pt x="3735193" y="3024925"/>
                </a:lnTo>
                <a:lnTo>
                  <a:pt x="3695902" y="3024925"/>
                </a:lnTo>
                <a:close/>
                <a:moveTo>
                  <a:pt x="3647124" y="2997020"/>
                </a:moveTo>
                <a:lnTo>
                  <a:pt x="3687419" y="2997020"/>
                </a:lnTo>
                <a:lnTo>
                  <a:pt x="3687419" y="3024925"/>
                </a:lnTo>
                <a:lnTo>
                  <a:pt x="3647124" y="3024925"/>
                </a:lnTo>
                <a:close/>
                <a:moveTo>
                  <a:pt x="4171296" y="2993336"/>
                </a:moveTo>
                <a:lnTo>
                  <a:pt x="4171296" y="3003605"/>
                </a:lnTo>
                <a:cubicBezTo>
                  <a:pt x="4176208" y="3002861"/>
                  <a:pt x="4179742" y="3002489"/>
                  <a:pt x="4181900" y="3002489"/>
                </a:cubicBezTo>
                <a:cubicBezTo>
                  <a:pt x="4191500" y="3022804"/>
                  <a:pt x="4202364" y="3039361"/>
                  <a:pt x="4214494" y="3052160"/>
                </a:cubicBezTo>
                <a:cubicBezTo>
                  <a:pt x="4191797" y="3069350"/>
                  <a:pt x="4168506" y="3078615"/>
                  <a:pt x="4144619" y="3079954"/>
                </a:cubicBezTo>
                <a:cubicBezTo>
                  <a:pt x="4148563" y="3083303"/>
                  <a:pt x="4151986" y="3086912"/>
                  <a:pt x="4154888" y="3090781"/>
                </a:cubicBezTo>
                <a:cubicBezTo>
                  <a:pt x="4179445" y="3082968"/>
                  <a:pt x="4201546" y="3072141"/>
                  <a:pt x="4221191" y="3058300"/>
                </a:cubicBezTo>
                <a:cubicBezTo>
                  <a:pt x="4239497" y="3072438"/>
                  <a:pt x="4259068" y="3083563"/>
                  <a:pt x="4279904" y="3091674"/>
                </a:cubicBezTo>
                <a:cubicBezTo>
                  <a:pt x="4281317" y="3087581"/>
                  <a:pt x="4284145" y="3083861"/>
                  <a:pt x="4288387" y="3080512"/>
                </a:cubicBezTo>
                <a:cubicBezTo>
                  <a:pt x="4266435" y="3077610"/>
                  <a:pt x="4246231" y="3068234"/>
                  <a:pt x="4227777" y="3052384"/>
                </a:cubicBezTo>
                <a:cubicBezTo>
                  <a:pt x="4243627" y="3036533"/>
                  <a:pt x="4256761" y="3016851"/>
                  <a:pt x="4267179" y="2993336"/>
                </a:cubicBezTo>
                <a:cubicBezTo>
                  <a:pt x="4259514" y="2994080"/>
                  <a:pt x="4254454" y="2994452"/>
                  <a:pt x="4251998" y="2994452"/>
                </a:cubicBezTo>
                <a:lnTo>
                  <a:pt x="4183686" y="2994452"/>
                </a:lnTo>
                <a:cubicBezTo>
                  <a:pt x="4181231" y="2994452"/>
                  <a:pt x="4177101" y="2994080"/>
                  <a:pt x="4171296" y="2993336"/>
                </a:cubicBezTo>
                <a:close/>
                <a:moveTo>
                  <a:pt x="2459364" y="2989206"/>
                </a:moveTo>
                <a:cubicBezTo>
                  <a:pt x="2460108" y="2994862"/>
                  <a:pt x="2460480" y="3000071"/>
                  <a:pt x="2460480" y="3004833"/>
                </a:cubicBezTo>
                <a:lnTo>
                  <a:pt x="2460480" y="3010972"/>
                </a:lnTo>
                <a:lnTo>
                  <a:pt x="2326758" y="3010972"/>
                </a:lnTo>
                <a:cubicBezTo>
                  <a:pt x="2323112" y="3010972"/>
                  <a:pt x="2318163" y="3010600"/>
                  <a:pt x="2311912" y="3009856"/>
                </a:cubicBezTo>
                <a:lnTo>
                  <a:pt x="2311912" y="3020348"/>
                </a:lnTo>
                <a:cubicBezTo>
                  <a:pt x="2318014" y="3019604"/>
                  <a:pt x="2322963" y="3019232"/>
                  <a:pt x="2326758" y="3019232"/>
                </a:cubicBezTo>
                <a:lnTo>
                  <a:pt x="2460480" y="3019232"/>
                </a:lnTo>
                <a:lnTo>
                  <a:pt x="2460480" y="3067676"/>
                </a:lnTo>
                <a:cubicBezTo>
                  <a:pt x="2461224" y="3076829"/>
                  <a:pt x="2456052" y="3080996"/>
                  <a:pt x="2444965" y="3080177"/>
                </a:cubicBezTo>
                <a:cubicBezTo>
                  <a:pt x="2439607" y="3080177"/>
                  <a:pt x="2432351" y="3079731"/>
                  <a:pt x="2423198" y="3078838"/>
                </a:cubicBezTo>
                <a:cubicBezTo>
                  <a:pt x="2425803" y="3083600"/>
                  <a:pt x="2427254" y="3087507"/>
                  <a:pt x="2427552" y="3090558"/>
                </a:cubicBezTo>
                <a:cubicBezTo>
                  <a:pt x="2445113" y="3089888"/>
                  <a:pt x="2456313" y="3088214"/>
                  <a:pt x="2461150" y="3085535"/>
                </a:cubicBezTo>
                <a:cubicBezTo>
                  <a:pt x="2466656" y="3083079"/>
                  <a:pt x="2469261" y="3077796"/>
                  <a:pt x="2468963" y="3069685"/>
                </a:cubicBezTo>
                <a:lnTo>
                  <a:pt x="2468963" y="3019232"/>
                </a:lnTo>
                <a:lnTo>
                  <a:pt x="2497315" y="3019232"/>
                </a:lnTo>
                <a:cubicBezTo>
                  <a:pt x="2502152" y="3019232"/>
                  <a:pt x="2507175" y="3019604"/>
                  <a:pt x="2512384" y="3020348"/>
                </a:cubicBezTo>
                <a:lnTo>
                  <a:pt x="2512384" y="3009856"/>
                </a:lnTo>
                <a:cubicBezTo>
                  <a:pt x="2507175" y="3010600"/>
                  <a:pt x="2502152" y="3010972"/>
                  <a:pt x="2497315" y="3010972"/>
                </a:cubicBezTo>
                <a:lnTo>
                  <a:pt x="2468963" y="3010972"/>
                </a:lnTo>
                <a:lnTo>
                  <a:pt x="2468963" y="3004833"/>
                </a:lnTo>
                <a:cubicBezTo>
                  <a:pt x="2468963" y="3000219"/>
                  <a:pt x="2469335" y="2995010"/>
                  <a:pt x="2470079" y="2989206"/>
                </a:cubicBezTo>
                <a:close/>
                <a:moveTo>
                  <a:pt x="3637524" y="2987867"/>
                </a:moveTo>
                <a:cubicBezTo>
                  <a:pt x="3638194" y="2992778"/>
                  <a:pt x="3638603" y="2998024"/>
                  <a:pt x="3638752" y="3003605"/>
                </a:cubicBezTo>
                <a:lnTo>
                  <a:pt x="3638752" y="3072252"/>
                </a:lnTo>
                <a:cubicBezTo>
                  <a:pt x="3638752" y="3078801"/>
                  <a:pt x="3638343" y="3084121"/>
                  <a:pt x="3637524" y="3088214"/>
                </a:cubicBezTo>
                <a:lnTo>
                  <a:pt x="3648351" y="3088214"/>
                </a:lnTo>
                <a:cubicBezTo>
                  <a:pt x="3647533" y="3083824"/>
                  <a:pt x="3647124" y="3078429"/>
                  <a:pt x="3647124" y="3072029"/>
                </a:cubicBezTo>
                <a:lnTo>
                  <a:pt x="3647124" y="3069238"/>
                </a:lnTo>
                <a:lnTo>
                  <a:pt x="3735193" y="3069238"/>
                </a:lnTo>
                <a:lnTo>
                  <a:pt x="3735193" y="3070355"/>
                </a:lnTo>
                <a:cubicBezTo>
                  <a:pt x="3735044" y="3077275"/>
                  <a:pt x="3734672" y="3082410"/>
                  <a:pt x="3734076" y="3085758"/>
                </a:cubicBezTo>
                <a:lnTo>
                  <a:pt x="3744792" y="3085758"/>
                </a:lnTo>
                <a:cubicBezTo>
                  <a:pt x="3744197" y="3081591"/>
                  <a:pt x="3743825" y="3076457"/>
                  <a:pt x="3743676" y="3070355"/>
                </a:cubicBezTo>
                <a:lnTo>
                  <a:pt x="3743676" y="3002489"/>
                </a:lnTo>
                <a:cubicBezTo>
                  <a:pt x="3743825" y="2997131"/>
                  <a:pt x="3744197" y="2992257"/>
                  <a:pt x="3744792" y="2987867"/>
                </a:cubicBezTo>
                <a:cubicBezTo>
                  <a:pt x="3741146" y="2988462"/>
                  <a:pt x="3736272" y="2988834"/>
                  <a:pt x="3730170" y="2988983"/>
                </a:cubicBezTo>
                <a:lnTo>
                  <a:pt x="3652370" y="2988983"/>
                </a:lnTo>
                <a:cubicBezTo>
                  <a:pt x="3646640" y="2988983"/>
                  <a:pt x="3641691" y="2988611"/>
                  <a:pt x="3637524" y="2987867"/>
                </a:cubicBezTo>
                <a:close/>
                <a:moveTo>
                  <a:pt x="3235688" y="2986974"/>
                </a:moveTo>
                <a:lnTo>
                  <a:pt x="3228098" y="2993559"/>
                </a:lnTo>
                <a:cubicBezTo>
                  <a:pt x="3237251" y="3001373"/>
                  <a:pt x="3244655" y="3011195"/>
                  <a:pt x="3250311" y="3023027"/>
                </a:cubicBezTo>
                <a:lnTo>
                  <a:pt x="3258347" y="3016442"/>
                </a:lnTo>
                <a:cubicBezTo>
                  <a:pt x="3251501" y="3005949"/>
                  <a:pt x="3243948" y="2996127"/>
                  <a:pt x="3235688" y="2986974"/>
                </a:cubicBezTo>
                <a:close/>
                <a:moveTo>
                  <a:pt x="6135865" y="2984630"/>
                </a:moveTo>
                <a:lnTo>
                  <a:pt x="6182076" y="2984630"/>
                </a:lnTo>
                <a:lnTo>
                  <a:pt x="6182076" y="3010749"/>
                </a:lnTo>
                <a:lnTo>
                  <a:pt x="6135865" y="3010749"/>
                </a:lnTo>
                <a:close/>
                <a:moveTo>
                  <a:pt x="6081728" y="2984630"/>
                </a:moveTo>
                <a:lnTo>
                  <a:pt x="6127381" y="2984630"/>
                </a:lnTo>
                <a:lnTo>
                  <a:pt x="6127381" y="3010749"/>
                </a:lnTo>
                <a:lnTo>
                  <a:pt x="6081728" y="3010749"/>
                </a:lnTo>
                <a:close/>
                <a:moveTo>
                  <a:pt x="6313900" y="2983290"/>
                </a:moveTo>
                <a:lnTo>
                  <a:pt x="6313900" y="2993559"/>
                </a:lnTo>
                <a:cubicBezTo>
                  <a:pt x="6317100" y="2992666"/>
                  <a:pt x="6321602" y="2992294"/>
                  <a:pt x="6327406" y="2992443"/>
                </a:cubicBezTo>
                <a:lnTo>
                  <a:pt x="6409002" y="2992443"/>
                </a:lnTo>
                <a:cubicBezTo>
                  <a:pt x="6415104" y="2992443"/>
                  <a:pt x="6419903" y="2992815"/>
                  <a:pt x="6423401" y="2993559"/>
                </a:cubicBezTo>
                <a:lnTo>
                  <a:pt x="6423401" y="2983290"/>
                </a:lnTo>
                <a:cubicBezTo>
                  <a:pt x="6418862" y="2984034"/>
                  <a:pt x="6414062" y="2984406"/>
                  <a:pt x="6409002" y="2984406"/>
                </a:cubicBezTo>
                <a:lnTo>
                  <a:pt x="6327853" y="2984406"/>
                </a:lnTo>
                <a:cubicBezTo>
                  <a:pt x="6321453" y="2984406"/>
                  <a:pt x="6316802" y="2984034"/>
                  <a:pt x="6313900" y="2983290"/>
                </a:cubicBezTo>
                <a:close/>
                <a:moveTo>
                  <a:pt x="5422159" y="2978714"/>
                </a:moveTo>
                <a:lnTo>
                  <a:pt x="5487346" y="2978714"/>
                </a:lnTo>
                <a:lnTo>
                  <a:pt x="5487346" y="3023027"/>
                </a:lnTo>
                <a:lnTo>
                  <a:pt x="5422159" y="3023027"/>
                </a:lnTo>
                <a:close/>
                <a:moveTo>
                  <a:pt x="5356526" y="2978714"/>
                </a:moveTo>
                <a:lnTo>
                  <a:pt x="5413676" y="2978714"/>
                </a:lnTo>
                <a:lnTo>
                  <a:pt x="5413676" y="3023027"/>
                </a:lnTo>
                <a:lnTo>
                  <a:pt x="5356526" y="3023027"/>
                </a:lnTo>
                <a:close/>
                <a:moveTo>
                  <a:pt x="6774337" y="2971235"/>
                </a:moveTo>
                <a:lnTo>
                  <a:pt x="6774337" y="2981504"/>
                </a:lnTo>
                <a:cubicBezTo>
                  <a:pt x="6777835" y="2980537"/>
                  <a:pt x="6782560" y="2980128"/>
                  <a:pt x="6788513" y="2980276"/>
                </a:cubicBezTo>
                <a:lnTo>
                  <a:pt x="6823897" y="2980276"/>
                </a:lnTo>
                <a:lnTo>
                  <a:pt x="6823897" y="3014879"/>
                </a:lnTo>
                <a:lnTo>
                  <a:pt x="6793760" y="3014879"/>
                </a:lnTo>
                <a:cubicBezTo>
                  <a:pt x="6789071" y="3015028"/>
                  <a:pt x="6784421" y="3014618"/>
                  <a:pt x="6779807" y="3013651"/>
                </a:cubicBezTo>
                <a:lnTo>
                  <a:pt x="6779807" y="3024032"/>
                </a:lnTo>
                <a:cubicBezTo>
                  <a:pt x="6784421" y="3023213"/>
                  <a:pt x="6789071" y="3022804"/>
                  <a:pt x="6793760" y="3022804"/>
                </a:cubicBezTo>
                <a:lnTo>
                  <a:pt x="6823897" y="3022804"/>
                </a:lnTo>
                <a:lnTo>
                  <a:pt x="6823897" y="3064885"/>
                </a:lnTo>
                <a:lnTo>
                  <a:pt x="6775454" y="3064885"/>
                </a:lnTo>
                <a:cubicBezTo>
                  <a:pt x="6769798" y="3064885"/>
                  <a:pt x="6765147" y="3064513"/>
                  <a:pt x="6761501" y="3063769"/>
                </a:cubicBezTo>
                <a:lnTo>
                  <a:pt x="6761501" y="3073592"/>
                </a:lnTo>
                <a:cubicBezTo>
                  <a:pt x="6764850" y="3072699"/>
                  <a:pt x="6769501" y="3072327"/>
                  <a:pt x="6775454" y="3072475"/>
                </a:cubicBezTo>
                <a:lnTo>
                  <a:pt x="6878815" y="3072475"/>
                </a:lnTo>
                <a:cubicBezTo>
                  <a:pt x="6885214" y="3072327"/>
                  <a:pt x="6890014" y="3072699"/>
                  <a:pt x="6893213" y="3073592"/>
                </a:cubicBezTo>
                <a:lnTo>
                  <a:pt x="6893213" y="3063769"/>
                </a:lnTo>
                <a:cubicBezTo>
                  <a:pt x="6889121" y="3064513"/>
                  <a:pt x="6884321" y="3064885"/>
                  <a:pt x="6878815" y="3064885"/>
                </a:cubicBezTo>
                <a:lnTo>
                  <a:pt x="6832380" y="3064885"/>
                </a:lnTo>
                <a:lnTo>
                  <a:pt x="6832380" y="3022804"/>
                </a:lnTo>
                <a:lnTo>
                  <a:pt x="6862853" y="3022804"/>
                </a:lnTo>
                <a:cubicBezTo>
                  <a:pt x="6868731" y="3022804"/>
                  <a:pt x="6873457" y="3023213"/>
                  <a:pt x="6877029" y="3024032"/>
                </a:cubicBezTo>
                <a:lnTo>
                  <a:pt x="6877029" y="3013651"/>
                </a:lnTo>
                <a:cubicBezTo>
                  <a:pt x="6873977" y="3014618"/>
                  <a:pt x="6869253" y="3015028"/>
                  <a:pt x="6862853" y="3014879"/>
                </a:cubicBezTo>
                <a:lnTo>
                  <a:pt x="6832380" y="3014879"/>
                </a:lnTo>
                <a:lnTo>
                  <a:pt x="6832380" y="2980276"/>
                </a:lnTo>
                <a:lnTo>
                  <a:pt x="6868769" y="2980276"/>
                </a:lnTo>
                <a:cubicBezTo>
                  <a:pt x="6874275" y="2980276"/>
                  <a:pt x="6879001" y="2980686"/>
                  <a:pt x="6882945" y="2981504"/>
                </a:cubicBezTo>
                <a:lnTo>
                  <a:pt x="6882945" y="2971235"/>
                </a:lnTo>
                <a:cubicBezTo>
                  <a:pt x="6879745" y="2972128"/>
                  <a:pt x="6874945" y="2972500"/>
                  <a:pt x="6868545" y="2972351"/>
                </a:cubicBezTo>
                <a:lnTo>
                  <a:pt x="6788513" y="2972351"/>
                </a:lnTo>
                <a:cubicBezTo>
                  <a:pt x="6782709" y="2972351"/>
                  <a:pt x="6777984" y="2971979"/>
                  <a:pt x="6774337" y="2971235"/>
                </a:cubicBezTo>
                <a:close/>
                <a:moveTo>
                  <a:pt x="8850651" y="2971051"/>
                </a:moveTo>
                <a:lnTo>
                  <a:pt x="8850651" y="3291246"/>
                </a:lnTo>
                <a:lnTo>
                  <a:pt x="8531499" y="3291246"/>
                </a:lnTo>
                <a:lnTo>
                  <a:pt x="8531499" y="3369803"/>
                </a:lnTo>
                <a:lnTo>
                  <a:pt x="8929207" y="3369803"/>
                </a:lnTo>
                <a:lnTo>
                  <a:pt x="8929207" y="3366845"/>
                </a:lnTo>
                <a:lnTo>
                  <a:pt x="8929209" y="3366845"/>
                </a:lnTo>
                <a:lnTo>
                  <a:pt x="8929209" y="2971051"/>
                </a:lnTo>
                <a:close/>
                <a:moveTo>
                  <a:pt x="214791" y="2971051"/>
                </a:moveTo>
                <a:lnTo>
                  <a:pt x="214791" y="3368760"/>
                </a:lnTo>
                <a:lnTo>
                  <a:pt x="217749" y="3368760"/>
                </a:lnTo>
                <a:lnTo>
                  <a:pt x="613543" y="3368760"/>
                </a:lnTo>
                <a:lnTo>
                  <a:pt x="613543" y="3290203"/>
                </a:lnTo>
                <a:lnTo>
                  <a:pt x="293348" y="3290203"/>
                </a:lnTo>
                <a:lnTo>
                  <a:pt x="293348" y="2971051"/>
                </a:lnTo>
                <a:close/>
                <a:moveTo>
                  <a:pt x="6002366" y="2966435"/>
                </a:moveTo>
                <a:lnTo>
                  <a:pt x="6002366" y="2976705"/>
                </a:lnTo>
                <a:cubicBezTo>
                  <a:pt x="6008468" y="2975886"/>
                  <a:pt x="6013342" y="2975477"/>
                  <a:pt x="6016988" y="2975477"/>
                </a:cubicBezTo>
                <a:lnTo>
                  <a:pt x="6036634" y="2975477"/>
                </a:lnTo>
                <a:lnTo>
                  <a:pt x="6036634" y="3050263"/>
                </a:lnTo>
                <a:cubicBezTo>
                  <a:pt x="6029341" y="3051826"/>
                  <a:pt x="6018663" y="3059676"/>
                  <a:pt x="6004598" y="3073815"/>
                </a:cubicBezTo>
                <a:cubicBezTo>
                  <a:pt x="6007500" y="3076568"/>
                  <a:pt x="6010328" y="3079545"/>
                  <a:pt x="6013081" y="3082745"/>
                </a:cubicBezTo>
                <a:cubicBezTo>
                  <a:pt x="6022830" y="3066299"/>
                  <a:pt x="6032876" y="3058374"/>
                  <a:pt x="6043219" y="3058969"/>
                </a:cubicBezTo>
                <a:cubicBezTo>
                  <a:pt x="6048875" y="3058969"/>
                  <a:pt x="6057432" y="3062169"/>
                  <a:pt x="6068892" y="3068569"/>
                </a:cubicBezTo>
                <a:cubicBezTo>
                  <a:pt x="6080277" y="3075266"/>
                  <a:pt x="6093746" y="3079247"/>
                  <a:pt x="6109299" y="3080512"/>
                </a:cubicBezTo>
                <a:cubicBezTo>
                  <a:pt x="6123065" y="3082298"/>
                  <a:pt x="6156589" y="3083042"/>
                  <a:pt x="6209869" y="3082745"/>
                </a:cubicBezTo>
                <a:cubicBezTo>
                  <a:pt x="6210390" y="3078801"/>
                  <a:pt x="6211767" y="3074373"/>
                  <a:pt x="6213999" y="3069462"/>
                </a:cubicBezTo>
                <a:cubicBezTo>
                  <a:pt x="6209311" y="3071322"/>
                  <a:pt x="6203693" y="3072475"/>
                  <a:pt x="6197145" y="3072922"/>
                </a:cubicBezTo>
                <a:cubicBezTo>
                  <a:pt x="6190894" y="3073517"/>
                  <a:pt x="6177462" y="3073889"/>
                  <a:pt x="6156849" y="3074038"/>
                </a:cubicBezTo>
                <a:cubicBezTo>
                  <a:pt x="6130060" y="3074187"/>
                  <a:pt x="6112313" y="3073443"/>
                  <a:pt x="6103606" y="3071806"/>
                </a:cubicBezTo>
                <a:cubicBezTo>
                  <a:pt x="6094453" y="3070392"/>
                  <a:pt x="6083254" y="3066411"/>
                  <a:pt x="6070008" y="3059862"/>
                </a:cubicBezTo>
                <a:cubicBezTo>
                  <a:pt x="6059962" y="3054728"/>
                  <a:pt x="6051665" y="3051305"/>
                  <a:pt x="6045117" y="3049593"/>
                </a:cubicBezTo>
                <a:lnTo>
                  <a:pt x="6045117" y="2981951"/>
                </a:lnTo>
                <a:cubicBezTo>
                  <a:pt x="6045117" y="2977188"/>
                  <a:pt x="6045489" y="2972016"/>
                  <a:pt x="6046233" y="2966435"/>
                </a:cubicBezTo>
                <a:cubicBezTo>
                  <a:pt x="6040577" y="2967180"/>
                  <a:pt x="6035331" y="2967552"/>
                  <a:pt x="6030494" y="2967552"/>
                </a:cubicBezTo>
                <a:lnTo>
                  <a:pt x="6016988" y="2967552"/>
                </a:lnTo>
                <a:cubicBezTo>
                  <a:pt x="6012895" y="2967552"/>
                  <a:pt x="6008021" y="2967180"/>
                  <a:pt x="6002366" y="2966435"/>
                </a:cubicBezTo>
                <a:close/>
                <a:moveTo>
                  <a:pt x="5212312" y="2957506"/>
                </a:moveTo>
                <a:lnTo>
                  <a:pt x="5212312" y="2973468"/>
                </a:lnTo>
                <a:lnTo>
                  <a:pt x="5225148" y="2973468"/>
                </a:lnTo>
                <a:lnTo>
                  <a:pt x="5225148" y="2957506"/>
                </a:lnTo>
                <a:close/>
                <a:moveTo>
                  <a:pt x="2773912" y="2957506"/>
                </a:moveTo>
                <a:lnTo>
                  <a:pt x="2773912" y="2973468"/>
                </a:lnTo>
                <a:lnTo>
                  <a:pt x="2786748" y="2973468"/>
                </a:lnTo>
                <a:lnTo>
                  <a:pt x="2786748" y="2957506"/>
                </a:lnTo>
                <a:close/>
                <a:moveTo>
                  <a:pt x="6135865" y="2950585"/>
                </a:moveTo>
                <a:lnTo>
                  <a:pt x="6182076" y="2950585"/>
                </a:lnTo>
                <a:lnTo>
                  <a:pt x="6182076" y="2976705"/>
                </a:lnTo>
                <a:lnTo>
                  <a:pt x="6135865" y="2976705"/>
                </a:lnTo>
                <a:close/>
                <a:moveTo>
                  <a:pt x="6081728" y="2950585"/>
                </a:moveTo>
                <a:lnTo>
                  <a:pt x="6127381" y="2950585"/>
                </a:lnTo>
                <a:lnTo>
                  <a:pt x="6127381" y="2976705"/>
                </a:lnTo>
                <a:lnTo>
                  <a:pt x="6081728" y="2976705"/>
                </a:lnTo>
                <a:close/>
                <a:moveTo>
                  <a:pt x="6315798" y="2949915"/>
                </a:moveTo>
                <a:lnTo>
                  <a:pt x="6315798" y="2960185"/>
                </a:lnTo>
                <a:cubicBezTo>
                  <a:pt x="6319742" y="2959292"/>
                  <a:pt x="6324318" y="2958920"/>
                  <a:pt x="6329527" y="2959068"/>
                </a:cubicBezTo>
                <a:lnTo>
                  <a:pt x="6409002" y="2959068"/>
                </a:lnTo>
                <a:cubicBezTo>
                  <a:pt x="6414955" y="2959068"/>
                  <a:pt x="6419754" y="2959440"/>
                  <a:pt x="6423401" y="2960185"/>
                </a:cubicBezTo>
                <a:lnTo>
                  <a:pt x="6423401" y="2949915"/>
                </a:lnTo>
                <a:cubicBezTo>
                  <a:pt x="6419903" y="2950660"/>
                  <a:pt x="6415104" y="2951032"/>
                  <a:pt x="6409002" y="2951032"/>
                </a:cubicBezTo>
                <a:lnTo>
                  <a:pt x="6329751" y="2951032"/>
                </a:lnTo>
                <a:cubicBezTo>
                  <a:pt x="6324244" y="2951032"/>
                  <a:pt x="6319593" y="2950660"/>
                  <a:pt x="6315798" y="2949915"/>
                </a:cubicBezTo>
                <a:close/>
                <a:moveTo>
                  <a:pt x="3990247" y="2942883"/>
                </a:moveTo>
                <a:lnTo>
                  <a:pt x="4027305" y="2942883"/>
                </a:lnTo>
                <a:cubicBezTo>
                  <a:pt x="4027156" y="2944520"/>
                  <a:pt x="4026859" y="2947013"/>
                  <a:pt x="4026412" y="2950362"/>
                </a:cubicBezTo>
                <a:cubicBezTo>
                  <a:pt x="4025817" y="2954976"/>
                  <a:pt x="4025445" y="2958399"/>
                  <a:pt x="4025296" y="2960631"/>
                </a:cubicBezTo>
                <a:cubicBezTo>
                  <a:pt x="4022691" y="2985634"/>
                  <a:pt x="4016366" y="3007586"/>
                  <a:pt x="4006320" y="3026488"/>
                </a:cubicBezTo>
                <a:cubicBezTo>
                  <a:pt x="3995902" y="3006247"/>
                  <a:pt x="3988201" y="2983699"/>
                  <a:pt x="3983215" y="2958845"/>
                </a:cubicBezTo>
                <a:cubicBezTo>
                  <a:pt x="3983512" y="2958101"/>
                  <a:pt x="3984033" y="2956948"/>
                  <a:pt x="3984777" y="2955385"/>
                </a:cubicBezTo>
                <a:cubicBezTo>
                  <a:pt x="3987233" y="2950101"/>
                  <a:pt x="3989056" y="2945934"/>
                  <a:pt x="3990247" y="2942883"/>
                </a:cubicBezTo>
                <a:close/>
                <a:moveTo>
                  <a:pt x="5002911" y="2940539"/>
                </a:moveTo>
                <a:lnTo>
                  <a:pt x="4993758" y="2945562"/>
                </a:lnTo>
                <a:cubicBezTo>
                  <a:pt x="5010798" y="2971161"/>
                  <a:pt x="5023374" y="2997540"/>
                  <a:pt x="5031486" y="3024702"/>
                </a:cubicBezTo>
                <a:lnTo>
                  <a:pt x="5041308" y="3019455"/>
                </a:lnTo>
                <a:cubicBezTo>
                  <a:pt x="5028509" y="2990136"/>
                  <a:pt x="5015710" y="2963831"/>
                  <a:pt x="5002911" y="2940539"/>
                </a:cubicBezTo>
                <a:close/>
                <a:moveTo>
                  <a:pt x="3338603" y="2937302"/>
                </a:moveTo>
                <a:lnTo>
                  <a:pt x="3338603" y="2947683"/>
                </a:lnTo>
                <a:cubicBezTo>
                  <a:pt x="3343142" y="2946864"/>
                  <a:pt x="3347867" y="2946455"/>
                  <a:pt x="3352779" y="2946455"/>
                </a:cubicBezTo>
                <a:lnTo>
                  <a:pt x="3389725" y="2946455"/>
                </a:lnTo>
                <a:cubicBezTo>
                  <a:pt x="3388237" y="2967217"/>
                  <a:pt x="3385893" y="2984072"/>
                  <a:pt x="3382693" y="2997020"/>
                </a:cubicBezTo>
                <a:cubicBezTo>
                  <a:pt x="3379047" y="2991811"/>
                  <a:pt x="3372796" y="2983141"/>
                  <a:pt x="3363941" y="2971012"/>
                </a:cubicBezTo>
                <a:cubicBezTo>
                  <a:pt x="3361783" y="2968259"/>
                  <a:pt x="3360257" y="2966175"/>
                  <a:pt x="3359364" y="2964761"/>
                </a:cubicBezTo>
                <a:lnTo>
                  <a:pt x="3351328" y="2972575"/>
                </a:lnTo>
                <a:cubicBezTo>
                  <a:pt x="3357727" y="2977709"/>
                  <a:pt x="3367327" y="2989578"/>
                  <a:pt x="3380126" y="3008182"/>
                </a:cubicBezTo>
                <a:cubicBezTo>
                  <a:pt x="3369634" y="3037352"/>
                  <a:pt x="3355160" y="3058076"/>
                  <a:pt x="3336705" y="3070355"/>
                </a:cubicBezTo>
                <a:cubicBezTo>
                  <a:pt x="3340798" y="3072513"/>
                  <a:pt x="3344147" y="3074596"/>
                  <a:pt x="3346751" y="3076605"/>
                </a:cubicBezTo>
                <a:cubicBezTo>
                  <a:pt x="3364908" y="3058002"/>
                  <a:pt x="3377856" y="3038096"/>
                  <a:pt x="3385595" y="3016888"/>
                </a:cubicBezTo>
                <a:cubicBezTo>
                  <a:pt x="3395046" y="3030804"/>
                  <a:pt x="3402599" y="3044161"/>
                  <a:pt x="3408254" y="3056960"/>
                </a:cubicBezTo>
                <a:lnTo>
                  <a:pt x="3416738" y="3050263"/>
                </a:lnTo>
                <a:cubicBezTo>
                  <a:pt x="3411677" y="3042375"/>
                  <a:pt x="3402450" y="3027306"/>
                  <a:pt x="3389056" y="3005056"/>
                </a:cubicBezTo>
                <a:cubicBezTo>
                  <a:pt x="3393520" y="2988536"/>
                  <a:pt x="3396646" y="2969003"/>
                  <a:pt x="3398432" y="2946455"/>
                </a:cubicBezTo>
                <a:lnTo>
                  <a:pt x="3401892" y="2946455"/>
                </a:lnTo>
                <a:cubicBezTo>
                  <a:pt x="3406878" y="2946455"/>
                  <a:pt x="3411826" y="2946864"/>
                  <a:pt x="3416738" y="2947683"/>
                </a:cubicBezTo>
                <a:lnTo>
                  <a:pt x="3416738" y="2937302"/>
                </a:lnTo>
                <a:cubicBezTo>
                  <a:pt x="3411826" y="2938121"/>
                  <a:pt x="3406878" y="2938530"/>
                  <a:pt x="3401892" y="2938530"/>
                </a:cubicBezTo>
                <a:lnTo>
                  <a:pt x="3352779" y="2938530"/>
                </a:lnTo>
                <a:cubicBezTo>
                  <a:pt x="3347867" y="2938530"/>
                  <a:pt x="3343142" y="2938121"/>
                  <a:pt x="3338603" y="2937302"/>
                </a:cubicBezTo>
                <a:close/>
                <a:moveTo>
                  <a:pt x="5153822" y="2937079"/>
                </a:moveTo>
                <a:cubicBezTo>
                  <a:pt x="5144967" y="2965728"/>
                  <a:pt x="5131535" y="2992778"/>
                  <a:pt x="5113527" y="3018228"/>
                </a:cubicBezTo>
                <a:cubicBezTo>
                  <a:pt x="5116876" y="3019641"/>
                  <a:pt x="5119927" y="3021241"/>
                  <a:pt x="5122680" y="3023027"/>
                </a:cubicBezTo>
                <a:cubicBezTo>
                  <a:pt x="5137786" y="2996834"/>
                  <a:pt x="5149916" y="2973840"/>
                  <a:pt x="5159069" y="2954045"/>
                </a:cubicBezTo>
                <a:cubicBezTo>
                  <a:pt x="5160706" y="2950250"/>
                  <a:pt x="5163831" y="2946976"/>
                  <a:pt x="5168445" y="2944223"/>
                </a:cubicBezTo>
                <a:close/>
                <a:moveTo>
                  <a:pt x="3656723" y="2933954"/>
                </a:moveTo>
                <a:lnTo>
                  <a:pt x="3725370" y="2933954"/>
                </a:lnTo>
                <a:lnTo>
                  <a:pt x="3725370" y="2962529"/>
                </a:lnTo>
                <a:lnTo>
                  <a:pt x="3656723" y="2962529"/>
                </a:lnTo>
                <a:close/>
                <a:moveTo>
                  <a:pt x="5422159" y="2928931"/>
                </a:moveTo>
                <a:lnTo>
                  <a:pt x="5487346" y="2928931"/>
                </a:lnTo>
                <a:lnTo>
                  <a:pt x="5487346" y="2970677"/>
                </a:lnTo>
                <a:lnTo>
                  <a:pt x="5422159" y="2970677"/>
                </a:lnTo>
                <a:close/>
                <a:moveTo>
                  <a:pt x="5356526" y="2928931"/>
                </a:moveTo>
                <a:lnTo>
                  <a:pt x="5413676" y="2928931"/>
                </a:lnTo>
                <a:lnTo>
                  <a:pt x="5413676" y="2970677"/>
                </a:lnTo>
                <a:lnTo>
                  <a:pt x="5356526" y="2970677"/>
                </a:lnTo>
                <a:close/>
                <a:moveTo>
                  <a:pt x="3153647" y="2927703"/>
                </a:moveTo>
                <a:lnTo>
                  <a:pt x="3153647" y="2938084"/>
                </a:lnTo>
                <a:cubicBezTo>
                  <a:pt x="3159749" y="2937265"/>
                  <a:pt x="3164846" y="2936856"/>
                  <a:pt x="3168939" y="2936856"/>
                </a:cubicBezTo>
                <a:lnTo>
                  <a:pt x="3205104" y="2936856"/>
                </a:lnTo>
                <a:lnTo>
                  <a:pt x="3205104" y="2971905"/>
                </a:lnTo>
                <a:lnTo>
                  <a:pt x="3176976" y="2971905"/>
                </a:lnTo>
                <a:cubicBezTo>
                  <a:pt x="3172957" y="2971905"/>
                  <a:pt x="3167823" y="2971496"/>
                  <a:pt x="3161572" y="2970677"/>
                </a:cubicBezTo>
                <a:lnTo>
                  <a:pt x="3161572" y="2981058"/>
                </a:lnTo>
                <a:cubicBezTo>
                  <a:pt x="3168344" y="2980239"/>
                  <a:pt x="3173478" y="2979830"/>
                  <a:pt x="3176976" y="2979830"/>
                </a:cubicBezTo>
                <a:lnTo>
                  <a:pt x="3205104" y="2979830"/>
                </a:lnTo>
                <a:lnTo>
                  <a:pt x="3205104" y="3030394"/>
                </a:lnTo>
                <a:lnTo>
                  <a:pt x="3165702" y="3030394"/>
                </a:lnTo>
                <a:cubicBezTo>
                  <a:pt x="3161460" y="3030394"/>
                  <a:pt x="3156363" y="3030022"/>
                  <a:pt x="3150410" y="3029278"/>
                </a:cubicBezTo>
                <a:lnTo>
                  <a:pt x="3150410" y="3039547"/>
                </a:lnTo>
                <a:cubicBezTo>
                  <a:pt x="3156661" y="3038803"/>
                  <a:pt x="3161758" y="3038431"/>
                  <a:pt x="3165702" y="3038431"/>
                </a:cubicBezTo>
                <a:lnTo>
                  <a:pt x="3260356" y="3038431"/>
                </a:lnTo>
                <a:cubicBezTo>
                  <a:pt x="3265119" y="3038431"/>
                  <a:pt x="3269993" y="3038803"/>
                  <a:pt x="3274979" y="3039547"/>
                </a:cubicBezTo>
                <a:lnTo>
                  <a:pt x="3274979" y="3029278"/>
                </a:lnTo>
                <a:cubicBezTo>
                  <a:pt x="3269026" y="3030022"/>
                  <a:pt x="3264152" y="3030394"/>
                  <a:pt x="3260356" y="3030394"/>
                </a:cubicBezTo>
                <a:lnTo>
                  <a:pt x="3213922" y="3030394"/>
                </a:lnTo>
                <a:lnTo>
                  <a:pt x="3213922" y="2979830"/>
                </a:lnTo>
                <a:lnTo>
                  <a:pt x="3245511" y="2979830"/>
                </a:lnTo>
                <a:cubicBezTo>
                  <a:pt x="3249604" y="2979830"/>
                  <a:pt x="3254701" y="2980239"/>
                  <a:pt x="3260803" y="2981058"/>
                </a:cubicBezTo>
                <a:lnTo>
                  <a:pt x="3260803" y="2970677"/>
                </a:lnTo>
                <a:cubicBezTo>
                  <a:pt x="3254701" y="2971496"/>
                  <a:pt x="3249529" y="2971905"/>
                  <a:pt x="3245288" y="2971905"/>
                </a:cubicBezTo>
                <a:lnTo>
                  <a:pt x="3213922" y="2971905"/>
                </a:lnTo>
                <a:lnTo>
                  <a:pt x="3213922" y="2936856"/>
                </a:lnTo>
                <a:lnTo>
                  <a:pt x="3253548" y="2936856"/>
                </a:lnTo>
                <a:cubicBezTo>
                  <a:pt x="3257492" y="2936856"/>
                  <a:pt x="3262589" y="2937265"/>
                  <a:pt x="3268840" y="2938084"/>
                </a:cubicBezTo>
                <a:lnTo>
                  <a:pt x="3268840" y="2927703"/>
                </a:lnTo>
                <a:cubicBezTo>
                  <a:pt x="3262589" y="2928521"/>
                  <a:pt x="3257492" y="2928931"/>
                  <a:pt x="3253548" y="2928931"/>
                </a:cubicBezTo>
                <a:lnTo>
                  <a:pt x="3168939" y="2928931"/>
                </a:lnTo>
                <a:cubicBezTo>
                  <a:pt x="3164846" y="2928931"/>
                  <a:pt x="3159749" y="2928521"/>
                  <a:pt x="3153647" y="2927703"/>
                </a:cubicBezTo>
                <a:close/>
                <a:moveTo>
                  <a:pt x="3647124" y="2924801"/>
                </a:moveTo>
                <a:cubicBezTo>
                  <a:pt x="3647942" y="2929638"/>
                  <a:pt x="3648351" y="2934661"/>
                  <a:pt x="3648351" y="2939870"/>
                </a:cubicBezTo>
                <a:lnTo>
                  <a:pt x="3648351" y="2958175"/>
                </a:lnTo>
                <a:cubicBezTo>
                  <a:pt x="3648351" y="2962863"/>
                  <a:pt x="3647942" y="2967366"/>
                  <a:pt x="3647124" y="2971682"/>
                </a:cubicBezTo>
                <a:cubicBezTo>
                  <a:pt x="3651588" y="2970863"/>
                  <a:pt x="3656463" y="2970454"/>
                  <a:pt x="3661746" y="2970454"/>
                </a:cubicBezTo>
                <a:lnTo>
                  <a:pt x="3720347" y="2970454"/>
                </a:lnTo>
                <a:cubicBezTo>
                  <a:pt x="3725630" y="2970454"/>
                  <a:pt x="3730505" y="2970863"/>
                  <a:pt x="3734969" y="2971682"/>
                </a:cubicBezTo>
                <a:cubicBezTo>
                  <a:pt x="3734225" y="2966919"/>
                  <a:pt x="3733853" y="2962268"/>
                  <a:pt x="3733853" y="2957729"/>
                </a:cubicBezTo>
                <a:lnTo>
                  <a:pt x="3733853" y="2939423"/>
                </a:lnTo>
                <a:cubicBezTo>
                  <a:pt x="3733853" y="2934214"/>
                  <a:pt x="3734225" y="2929340"/>
                  <a:pt x="3734969" y="2924801"/>
                </a:cubicBezTo>
                <a:cubicBezTo>
                  <a:pt x="3730653" y="2925396"/>
                  <a:pt x="3726003" y="2925768"/>
                  <a:pt x="3721017" y="2925917"/>
                </a:cubicBezTo>
                <a:lnTo>
                  <a:pt x="3661300" y="2925917"/>
                </a:lnTo>
                <a:cubicBezTo>
                  <a:pt x="3656760" y="2925768"/>
                  <a:pt x="3652035" y="2925396"/>
                  <a:pt x="3647124" y="2924801"/>
                </a:cubicBezTo>
                <a:close/>
                <a:moveTo>
                  <a:pt x="3916465" y="2923461"/>
                </a:moveTo>
                <a:lnTo>
                  <a:pt x="3931757" y="2923461"/>
                </a:lnTo>
                <a:cubicBezTo>
                  <a:pt x="3938008" y="2923610"/>
                  <a:pt x="3942510" y="2923982"/>
                  <a:pt x="3945264" y="2924577"/>
                </a:cubicBezTo>
                <a:cubicBezTo>
                  <a:pt x="3941468" y="2931424"/>
                  <a:pt x="3934362" y="2941172"/>
                  <a:pt x="3923944" y="2953822"/>
                </a:cubicBezTo>
                <a:lnTo>
                  <a:pt x="3916465" y="2953822"/>
                </a:lnTo>
                <a:close/>
                <a:moveTo>
                  <a:pt x="4174980" y="2917657"/>
                </a:moveTo>
                <a:lnTo>
                  <a:pt x="4166943" y="2924131"/>
                </a:lnTo>
                <a:cubicBezTo>
                  <a:pt x="4174757" y="2931721"/>
                  <a:pt x="4181417" y="2940688"/>
                  <a:pt x="4186923" y="2951032"/>
                </a:cubicBezTo>
                <a:lnTo>
                  <a:pt x="4195072" y="2944893"/>
                </a:lnTo>
                <a:cubicBezTo>
                  <a:pt x="4186737" y="2933135"/>
                  <a:pt x="4180040" y="2924057"/>
                  <a:pt x="4174980" y="2917657"/>
                </a:cubicBezTo>
                <a:close/>
                <a:moveTo>
                  <a:pt x="6295594" y="2917210"/>
                </a:moveTo>
                <a:lnTo>
                  <a:pt x="6295594" y="2927480"/>
                </a:lnTo>
                <a:cubicBezTo>
                  <a:pt x="6299315" y="2926735"/>
                  <a:pt x="6303892" y="2926363"/>
                  <a:pt x="6309324" y="2926363"/>
                </a:cubicBezTo>
                <a:lnTo>
                  <a:pt x="6428424" y="2926363"/>
                </a:lnTo>
                <a:cubicBezTo>
                  <a:pt x="6434079" y="2926363"/>
                  <a:pt x="6438804" y="2926735"/>
                  <a:pt x="6442600" y="2927480"/>
                </a:cubicBezTo>
                <a:lnTo>
                  <a:pt x="6442600" y="2917210"/>
                </a:lnTo>
                <a:cubicBezTo>
                  <a:pt x="6439102" y="2917955"/>
                  <a:pt x="6434377" y="2918327"/>
                  <a:pt x="6428424" y="2918327"/>
                </a:cubicBezTo>
                <a:lnTo>
                  <a:pt x="6309547" y="2918327"/>
                </a:lnTo>
                <a:cubicBezTo>
                  <a:pt x="6303668" y="2918327"/>
                  <a:pt x="6299018" y="2917955"/>
                  <a:pt x="6295594" y="2917210"/>
                </a:cubicBezTo>
                <a:close/>
                <a:moveTo>
                  <a:pt x="3422654" y="2914085"/>
                </a:moveTo>
                <a:lnTo>
                  <a:pt x="3422654" y="2924354"/>
                </a:lnTo>
                <a:cubicBezTo>
                  <a:pt x="3426821" y="2923536"/>
                  <a:pt x="3431397" y="2923126"/>
                  <a:pt x="3436383" y="2923126"/>
                </a:cubicBezTo>
                <a:lnTo>
                  <a:pt x="3461721" y="2923126"/>
                </a:lnTo>
                <a:cubicBezTo>
                  <a:pt x="3467079" y="2923350"/>
                  <a:pt x="3471804" y="2923759"/>
                  <a:pt x="3475897" y="2924354"/>
                </a:cubicBezTo>
                <a:lnTo>
                  <a:pt x="3475897" y="2914085"/>
                </a:lnTo>
                <a:cubicBezTo>
                  <a:pt x="3472102" y="2914829"/>
                  <a:pt x="3467376" y="2915201"/>
                  <a:pt x="3461721" y="2915201"/>
                </a:cubicBezTo>
                <a:lnTo>
                  <a:pt x="3436383" y="2915201"/>
                </a:lnTo>
                <a:cubicBezTo>
                  <a:pt x="3431397" y="2915201"/>
                  <a:pt x="3426821" y="2914829"/>
                  <a:pt x="3422654" y="2914085"/>
                </a:cubicBezTo>
                <a:close/>
                <a:moveTo>
                  <a:pt x="4257803" y="2912857"/>
                </a:moveTo>
                <a:cubicBezTo>
                  <a:pt x="4251998" y="2925656"/>
                  <a:pt x="4243590" y="2940130"/>
                  <a:pt x="4232576" y="2956278"/>
                </a:cubicBezTo>
                <a:lnTo>
                  <a:pt x="4168617" y="2956278"/>
                </a:lnTo>
                <a:cubicBezTo>
                  <a:pt x="4166162" y="2956278"/>
                  <a:pt x="4161660" y="2955906"/>
                  <a:pt x="4155111" y="2955162"/>
                </a:cubicBezTo>
                <a:cubicBezTo>
                  <a:pt x="4155855" y="2961412"/>
                  <a:pt x="4156227" y="2965617"/>
                  <a:pt x="4156227" y="2967775"/>
                </a:cubicBezTo>
                <a:lnTo>
                  <a:pt x="4156227" y="2981281"/>
                </a:lnTo>
                <a:cubicBezTo>
                  <a:pt x="4156227" y="2983811"/>
                  <a:pt x="4155855" y="2988313"/>
                  <a:pt x="4155111" y="2994787"/>
                </a:cubicBezTo>
                <a:lnTo>
                  <a:pt x="4165827" y="2994787"/>
                </a:lnTo>
                <a:cubicBezTo>
                  <a:pt x="4165083" y="2988015"/>
                  <a:pt x="4164711" y="2983513"/>
                  <a:pt x="4164711" y="2981281"/>
                </a:cubicBezTo>
                <a:lnTo>
                  <a:pt x="4164711" y="2964315"/>
                </a:lnTo>
                <a:lnTo>
                  <a:pt x="4274211" y="2964315"/>
                </a:lnTo>
                <a:lnTo>
                  <a:pt x="4274211" y="2979830"/>
                </a:lnTo>
                <a:cubicBezTo>
                  <a:pt x="4274211" y="2981541"/>
                  <a:pt x="4273839" y="2986118"/>
                  <a:pt x="4273095" y="2993559"/>
                </a:cubicBezTo>
                <a:lnTo>
                  <a:pt x="4283810" y="2993559"/>
                </a:lnTo>
                <a:cubicBezTo>
                  <a:pt x="4283066" y="2986416"/>
                  <a:pt x="4282694" y="2981839"/>
                  <a:pt x="4282694" y="2979830"/>
                </a:cubicBezTo>
                <a:lnTo>
                  <a:pt x="4282694" y="2967775"/>
                </a:lnTo>
                <a:cubicBezTo>
                  <a:pt x="4282694" y="2965617"/>
                  <a:pt x="4283066" y="2961412"/>
                  <a:pt x="4283810" y="2955162"/>
                </a:cubicBezTo>
                <a:cubicBezTo>
                  <a:pt x="4277113" y="2955906"/>
                  <a:pt x="4272537" y="2956278"/>
                  <a:pt x="4270081" y="2956278"/>
                </a:cubicBezTo>
                <a:lnTo>
                  <a:pt x="4242399" y="2956278"/>
                </a:lnTo>
                <a:cubicBezTo>
                  <a:pt x="4244259" y="2953450"/>
                  <a:pt x="4247087" y="2949134"/>
                  <a:pt x="4250882" y="2943330"/>
                </a:cubicBezTo>
                <a:cubicBezTo>
                  <a:pt x="4254677" y="2937526"/>
                  <a:pt x="4257505" y="2933247"/>
                  <a:pt x="4259365" y="2930493"/>
                </a:cubicBezTo>
                <a:cubicBezTo>
                  <a:pt x="4261970" y="2926103"/>
                  <a:pt x="4266063" y="2922829"/>
                  <a:pt x="4271644" y="2920671"/>
                </a:cubicBezTo>
                <a:close/>
                <a:moveTo>
                  <a:pt x="4210699" y="2912411"/>
                </a:moveTo>
                <a:lnTo>
                  <a:pt x="4202215" y="2918103"/>
                </a:lnTo>
                <a:cubicBezTo>
                  <a:pt x="4210401" y="2926363"/>
                  <a:pt x="4216503" y="2935219"/>
                  <a:pt x="4220521" y="2944669"/>
                </a:cubicBezTo>
                <a:lnTo>
                  <a:pt x="4229004" y="2938753"/>
                </a:lnTo>
                <a:cubicBezTo>
                  <a:pt x="4222382" y="2929005"/>
                  <a:pt x="4216280" y="2920224"/>
                  <a:pt x="4210699" y="2912411"/>
                </a:cubicBezTo>
                <a:close/>
                <a:moveTo>
                  <a:pt x="2551451" y="2910402"/>
                </a:moveTo>
                <a:cubicBezTo>
                  <a:pt x="2552270" y="2916801"/>
                  <a:pt x="2552679" y="2921824"/>
                  <a:pt x="2552679" y="2925470"/>
                </a:cubicBezTo>
                <a:lnTo>
                  <a:pt x="2552679" y="3009856"/>
                </a:lnTo>
                <a:cubicBezTo>
                  <a:pt x="2552679" y="3012907"/>
                  <a:pt x="2552270" y="3018004"/>
                  <a:pt x="2551451" y="3025148"/>
                </a:cubicBezTo>
                <a:lnTo>
                  <a:pt x="2562278" y="3025148"/>
                </a:lnTo>
                <a:cubicBezTo>
                  <a:pt x="2561460" y="3018451"/>
                  <a:pt x="2561051" y="3013353"/>
                  <a:pt x="2561051" y="3009856"/>
                </a:cubicBezTo>
                <a:lnTo>
                  <a:pt x="2561051" y="2925694"/>
                </a:lnTo>
                <a:cubicBezTo>
                  <a:pt x="2561051" y="2922494"/>
                  <a:pt x="2561460" y="2917397"/>
                  <a:pt x="2562278" y="2910402"/>
                </a:cubicBezTo>
                <a:close/>
                <a:moveTo>
                  <a:pt x="3765330" y="2908727"/>
                </a:moveTo>
                <a:cubicBezTo>
                  <a:pt x="3766075" y="2913639"/>
                  <a:pt x="3766447" y="2918773"/>
                  <a:pt x="3766447" y="2924131"/>
                </a:cubicBezTo>
                <a:lnTo>
                  <a:pt x="3766447" y="3018786"/>
                </a:lnTo>
                <a:cubicBezTo>
                  <a:pt x="3766298" y="3024516"/>
                  <a:pt x="3765926" y="3029613"/>
                  <a:pt x="3765330" y="3034078"/>
                </a:cubicBezTo>
                <a:lnTo>
                  <a:pt x="3776046" y="3034078"/>
                </a:lnTo>
                <a:cubicBezTo>
                  <a:pt x="3775302" y="3029315"/>
                  <a:pt x="3774930" y="3024218"/>
                  <a:pt x="3774930" y="3018786"/>
                </a:cubicBezTo>
                <a:lnTo>
                  <a:pt x="3774930" y="2924354"/>
                </a:lnTo>
                <a:cubicBezTo>
                  <a:pt x="3774930" y="2918848"/>
                  <a:pt x="3775302" y="2913639"/>
                  <a:pt x="3776046" y="2908727"/>
                </a:cubicBezTo>
                <a:close/>
                <a:moveTo>
                  <a:pt x="6483565" y="2908504"/>
                </a:moveTo>
                <a:lnTo>
                  <a:pt x="6483565" y="2918885"/>
                </a:lnTo>
                <a:cubicBezTo>
                  <a:pt x="6488922" y="2918066"/>
                  <a:pt x="6493573" y="2917657"/>
                  <a:pt x="6497517" y="2917657"/>
                </a:cubicBezTo>
                <a:lnTo>
                  <a:pt x="6564713" y="2917657"/>
                </a:lnTo>
                <a:lnTo>
                  <a:pt x="6564713" y="3060309"/>
                </a:lnTo>
                <a:lnTo>
                  <a:pt x="6482672" y="3060309"/>
                </a:lnTo>
                <a:cubicBezTo>
                  <a:pt x="6478356" y="3060309"/>
                  <a:pt x="6473705" y="3059937"/>
                  <a:pt x="6468719" y="3059192"/>
                </a:cubicBezTo>
                <a:lnTo>
                  <a:pt x="6468719" y="3069015"/>
                </a:lnTo>
                <a:cubicBezTo>
                  <a:pt x="6474374" y="3068569"/>
                  <a:pt x="6479025" y="3068345"/>
                  <a:pt x="6482672" y="3068345"/>
                </a:cubicBezTo>
                <a:lnTo>
                  <a:pt x="6648652" y="3068345"/>
                </a:lnTo>
                <a:cubicBezTo>
                  <a:pt x="6651182" y="3068345"/>
                  <a:pt x="6655796" y="3068569"/>
                  <a:pt x="6662493" y="3069015"/>
                </a:cubicBezTo>
                <a:lnTo>
                  <a:pt x="6662493" y="3059192"/>
                </a:lnTo>
                <a:cubicBezTo>
                  <a:pt x="6655945" y="3059937"/>
                  <a:pt x="6651257" y="3060309"/>
                  <a:pt x="6648429" y="3060309"/>
                </a:cubicBezTo>
                <a:lnTo>
                  <a:pt x="6573196" y="3060309"/>
                </a:lnTo>
                <a:lnTo>
                  <a:pt x="6573196" y="2917657"/>
                </a:lnTo>
                <a:lnTo>
                  <a:pt x="6635146" y="2917657"/>
                </a:lnTo>
                <a:cubicBezTo>
                  <a:pt x="6638941" y="2917657"/>
                  <a:pt x="6643592" y="2918066"/>
                  <a:pt x="6649099" y="2918885"/>
                </a:cubicBezTo>
                <a:lnTo>
                  <a:pt x="6649099" y="2908504"/>
                </a:lnTo>
                <a:cubicBezTo>
                  <a:pt x="6643741" y="2909323"/>
                  <a:pt x="6639090" y="2909732"/>
                  <a:pt x="6635146" y="2909732"/>
                </a:cubicBezTo>
                <a:lnTo>
                  <a:pt x="6497517" y="2909732"/>
                </a:lnTo>
                <a:cubicBezTo>
                  <a:pt x="6493573" y="2909732"/>
                  <a:pt x="6488922" y="2909323"/>
                  <a:pt x="6483565" y="2908504"/>
                </a:cubicBezTo>
                <a:close/>
                <a:moveTo>
                  <a:pt x="3511616" y="2903481"/>
                </a:moveTo>
                <a:lnTo>
                  <a:pt x="3504918" y="2909955"/>
                </a:lnTo>
                <a:cubicBezTo>
                  <a:pt x="3513178" y="2918438"/>
                  <a:pt x="3520285" y="2927033"/>
                  <a:pt x="3526238" y="2935740"/>
                </a:cubicBezTo>
                <a:lnTo>
                  <a:pt x="3532824" y="2928707"/>
                </a:lnTo>
                <a:cubicBezTo>
                  <a:pt x="3526871" y="2920596"/>
                  <a:pt x="3519801" y="2912188"/>
                  <a:pt x="3511616" y="2903481"/>
                </a:cubicBezTo>
                <a:close/>
                <a:moveTo>
                  <a:pt x="3132997" y="2901695"/>
                </a:moveTo>
                <a:lnTo>
                  <a:pt x="3291722" y="2901695"/>
                </a:lnTo>
                <a:lnTo>
                  <a:pt x="3291722" y="3064215"/>
                </a:lnTo>
                <a:lnTo>
                  <a:pt x="3132997" y="3064215"/>
                </a:lnTo>
                <a:close/>
                <a:moveTo>
                  <a:pt x="6793760" y="2901025"/>
                </a:moveTo>
                <a:lnTo>
                  <a:pt x="6864862" y="2901025"/>
                </a:lnTo>
                <a:lnTo>
                  <a:pt x="6864862" y="2940763"/>
                </a:lnTo>
                <a:lnTo>
                  <a:pt x="6793760" y="2940763"/>
                </a:lnTo>
                <a:close/>
                <a:moveTo>
                  <a:pt x="2350086" y="2900132"/>
                </a:moveTo>
                <a:lnTo>
                  <a:pt x="2475549" y="2900132"/>
                </a:lnTo>
                <a:lnTo>
                  <a:pt x="2475549" y="2932726"/>
                </a:lnTo>
                <a:lnTo>
                  <a:pt x="2350086" y="2932726"/>
                </a:lnTo>
                <a:close/>
                <a:moveTo>
                  <a:pt x="2615075" y="2899686"/>
                </a:moveTo>
                <a:lnTo>
                  <a:pt x="2615075" y="2909955"/>
                </a:lnTo>
                <a:cubicBezTo>
                  <a:pt x="2622665" y="2909137"/>
                  <a:pt x="2627763" y="2908727"/>
                  <a:pt x="2630367" y="2908727"/>
                </a:cubicBezTo>
                <a:lnTo>
                  <a:pt x="2670774" y="2908727"/>
                </a:lnTo>
                <a:lnTo>
                  <a:pt x="2670774" y="2950808"/>
                </a:lnTo>
                <a:lnTo>
                  <a:pt x="2642646" y="2950808"/>
                </a:lnTo>
                <a:cubicBezTo>
                  <a:pt x="2641901" y="2950808"/>
                  <a:pt x="2638404" y="2950585"/>
                  <a:pt x="2632153" y="2950139"/>
                </a:cubicBezTo>
                <a:cubicBezTo>
                  <a:pt x="2628953" y="2949841"/>
                  <a:pt x="2626907" y="2949692"/>
                  <a:pt x="2626014" y="2949692"/>
                </a:cubicBezTo>
                <a:cubicBezTo>
                  <a:pt x="2626758" y="2959738"/>
                  <a:pt x="2627130" y="2965245"/>
                  <a:pt x="2627130" y="2966212"/>
                </a:cubicBezTo>
                <a:lnTo>
                  <a:pt x="2627130" y="3038208"/>
                </a:lnTo>
                <a:cubicBezTo>
                  <a:pt x="2627130" y="3041110"/>
                  <a:pt x="2626758" y="3046207"/>
                  <a:pt x="2626014" y="3053500"/>
                </a:cubicBezTo>
                <a:lnTo>
                  <a:pt x="2636730" y="3053500"/>
                </a:lnTo>
                <a:cubicBezTo>
                  <a:pt x="2635985" y="3046207"/>
                  <a:pt x="2635613" y="3041110"/>
                  <a:pt x="2635613" y="3038208"/>
                </a:cubicBezTo>
                <a:lnTo>
                  <a:pt x="2635613" y="2958845"/>
                </a:lnTo>
                <a:lnTo>
                  <a:pt x="2670774" y="2958845"/>
                </a:lnTo>
                <a:lnTo>
                  <a:pt x="2670774" y="3076159"/>
                </a:lnTo>
                <a:cubicBezTo>
                  <a:pt x="2670327" y="3082707"/>
                  <a:pt x="2669881" y="3087805"/>
                  <a:pt x="2669434" y="3091451"/>
                </a:cubicBezTo>
                <a:lnTo>
                  <a:pt x="2680597" y="3091451"/>
                </a:lnTo>
                <a:cubicBezTo>
                  <a:pt x="2679852" y="3087358"/>
                  <a:pt x="2679406" y="3082335"/>
                  <a:pt x="2679257" y="3076382"/>
                </a:cubicBezTo>
                <a:lnTo>
                  <a:pt x="2679257" y="2958845"/>
                </a:lnTo>
                <a:lnTo>
                  <a:pt x="2716315" y="2958845"/>
                </a:lnTo>
                <a:lnTo>
                  <a:pt x="2716315" y="3036310"/>
                </a:lnTo>
                <a:cubicBezTo>
                  <a:pt x="2716613" y="3042412"/>
                  <a:pt x="2713153" y="3045463"/>
                  <a:pt x="2705935" y="3045463"/>
                </a:cubicBezTo>
                <a:cubicBezTo>
                  <a:pt x="2702660" y="3045463"/>
                  <a:pt x="2698716" y="3044868"/>
                  <a:pt x="2694103" y="3043677"/>
                </a:cubicBezTo>
                <a:cubicBezTo>
                  <a:pt x="2695963" y="3047770"/>
                  <a:pt x="2697042" y="3051639"/>
                  <a:pt x="2697340" y="3055286"/>
                </a:cubicBezTo>
                <a:cubicBezTo>
                  <a:pt x="2708427" y="3055137"/>
                  <a:pt x="2715646" y="3053835"/>
                  <a:pt x="2718994" y="3051379"/>
                </a:cubicBezTo>
                <a:cubicBezTo>
                  <a:pt x="2723013" y="3048998"/>
                  <a:pt x="2724947" y="3044272"/>
                  <a:pt x="2724799" y="3037203"/>
                </a:cubicBezTo>
                <a:lnTo>
                  <a:pt x="2724799" y="2965877"/>
                </a:lnTo>
                <a:cubicBezTo>
                  <a:pt x="2724799" y="2962677"/>
                  <a:pt x="2725171" y="2957282"/>
                  <a:pt x="2725915" y="2949692"/>
                </a:cubicBezTo>
                <a:cubicBezTo>
                  <a:pt x="2718473" y="2950436"/>
                  <a:pt x="2712967" y="2950808"/>
                  <a:pt x="2709395" y="2950808"/>
                </a:cubicBezTo>
                <a:lnTo>
                  <a:pt x="2679257" y="2950808"/>
                </a:lnTo>
                <a:lnTo>
                  <a:pt x="2679257" y="2908727"/>
                </a:lnTo>
                <a:lnTo>
                  <a:pt x="2724129" y="2908727"/>
                </a:lnTo>
                <a:cubicBezTo>
                  <a:pt x="2727775" y="2908727"/>
                  <a:pt x="2732724" y="2909137"/>
                  <a:pt x="2738974" y="2909955"/>
                </a:cubicBezTo>
                <a:lnTo>
                  <a:pt x="2738974" y="2899686"/>
                </a:lnTo>
                <a:cubicBezTo>
                  <a:pt x="2732724" y="2900430"/>
                  <a:pt x="2727775" y="2900802"/>
                  <a:pt x="2724129" y="2900802"/>
                </a:cubicBezTo>
                <a:lnTo>
                  <a:pt x="2630367" y="2900802"/>
                </a:lnTo>
                <a:cubicBezTo>
                  <a:pt x="2627911" y="2900802"/>
                  <a:pt x="2622814" y="2900430"/>
                  <a:pt x="2615075" y="2899686"/>
                </a:cubicBezTo>
                <a:close/>
                <a:moveTo>
                  <a:pt x="3625692" y="2898681"/>
                </a:moveTo>
                <a:lnTo>
                  <a:pt x="3625692" y="2909062"/>
                </a:lnTo>
                <a:cubicBezTo>
                  <a:pt x="3630529" y="2908244"/>
                  <a:pt x="3635701" y="2907834"/>
                  <a:pt x="3641208" y="2907834"/>
                </a:cubicBezTo>
                <a:lnTo>
                  <a:pt x="3737648" y="2907834"/>
                </a:lnTo>
                <a:cubicBezTo>
                  <a:pt x="3743453" y="2907834"/>
                  <a:pt x="3748662" y="2908244"/>
                  <a:pt x="3753275" y="2909062"/>
                </a:cubicBezTo>
                <a:lnTo>
                  <a:pt x="3753275" y="2898681"/>
                </a:lnTo>
                <a:cubicBezTo>
                  <a:pt x="3748810" y="2899500"/>
                  <a:pt x="3743601" y="2899909"/>
                  <a:pt x="3737648" y="2899909"/>
                </a:cubicBezTo>
                <a:lnTo>
                  <a:pt x="3641431" y="2899909"/>
                </a:lnTo>
                <a:cubicBezTo>
                  <a:pt x="3635478" y="2899909"/>
                  <a:pt x="3630232" y="2899500"/>
                  <a:pt x="3625692" y="2898681"/>
                </a:cubicBezTo>
                <a:close/>
                <a:moveTo>
                  <a:pt x="2970030" y="2897342"/>
                </a:moveTo>
                <a:lnTo>
                  <a:pt x="2970030" y="2907611"/>
                </a:lnTo>
                <a:cubicBezTo>
                  <a:pt x="2975537" y="2906867"/>
                  <a:pt x="2980336" y="2906495"/>
                  <a:pt x="2984429" y="2906495"/>
                </a:cubicBezTo>
                <a:lnTo>
                  <a:pt x="3051625" y="2906495"/>
                </a:lnTo>
                <a:cubicBezTo>
                  <a:pt x="3033840" y="2928893"/>
                  <a:pt x="3013190" y="2948539"/>
                  <a:pt x="2989675" y="2965431"/>
                </a:cubicBezTo>
                <a:cubicBezTo>
                  <a:pt x="2988336" y="2966398"/>
                  <a:pt x="2985136" y="2967700"/>
                  <a:pt x="2980076" y="2969338"/>
                </a:cubicBezTo>
                <a:cubicBezTo>
                  <a:pt x="2978736" y="2969784"/>
                  <a:pt x="2977844" y="2970082"/>
                  <a:pt x="2977397" y="2970230"/>
                </a:cubicBezTo>
                <a:cubicBezTo>
                  <a:pt x="2979034" y="2975291"/>
                  <a:pt x="2979927" y="2978751"/>
                  <a:pt x="2980076" y="2980611"/>
                </a:cubicBezTo>
                <a:cubicBezTo>
                  <a:pt x="2986178" y="2979197"/>
                  <a:pt x="2991052" y="2978416"/>
                  <a:pt x="2994698" y="2978267"/>
                </a:cubicBezTo>
                <a:lnTo>
                  <a:pt x="3013451" y="2978267"/>
                </a:lnTo>
                <a:cubicBezTo>
                  <a:pt x="3006009" y="2993969"/>
                  <a:pt x="2997340" y="3006842"/>
                  <a:pt x="2987443" y="3016888"/>
                </a:cubicBezTo>
                <a:cubicBezTo>
                  <a:pt x="2975090" y="3030283"/>
                  <a:pt x="2962514" y="3039063"/>
                  <a:pt x="2949715" y="3043231"/>
                </a:cubicBezTo>
                <a:cubicBezTo>
                  <a:pt x="2951501" y="3044272"/>
                  <a:pt x="2954403" y="3046840"/>
                  <a:pt x="2958421" y="3050933"/>
                </a:cubicBezTo>
                <a:cubicBezTo>
                  <a:pt x="2959017" y="3051602"/>
                  <a:pt x="2959538" y="3052160"/>
                  <a:pt x="2959984" y="3052607"/>
                </a:cubicBezTo>
                <a:cubicBezTo>
                  <a:pt x="2987145" y="3035045"/>
                  <a:pt x="3008465" y="3010265"/>
                  <a:pt x="3023943" y="2978267"/>
                </a:cubicBezTo>
                <a:lnTo>
                  <a:pt x="3046602" y="2978267"/>
                </a:lnTo>
                <a:cubicBezTo>
                  <a:pt x="3033952" y="3011828"/>
                  <a:pt x="3020111" y="3035454"/>
                  <a:pt x="3005079" y="3049147"/>
                </a:cubicBezTo>
                <a:cubicBezTo>
                  <a:pt x="2990866" y="3062839"/>
                  <a:pt x="2978736" y="3071210"/>
                  <a:pt x="2968691" y="3074261"/>
                </a:cubicBezTo>
                <a:cubicBezTo>
                  <a:pt x="2972783" y="3076568"/>
                  <a:pt x="2976355" y="3079545"/>
                  <a:pt x="2979406" y="3083191"/>
                </a:cubicBezTo>
                <a:cubicBezTo>
                  <a:pt x="3012669" y="3061983"/>
                  <a:pt x="3038751" y="3027008"/>
                  <a:pt x="3057653" y="2978267"/>
                </a:cubicBezTo>
                <a:lnTo>
                  <a:pt x="3072498" y="2978267"/>
                </a:lnTo>
                <a:cubicBezTo>
                  <a:pt x="3070638" y="3023064"/>
                  <a:pt x="3069410" y="3049295"/>
                  <a:pt x="3068815" y="3056960"/>
                </a:cubicBezTo>
                <a:cubicBezTo>
                  <a:pt x="3068517" y="3069759"/>
                  <a:pt x="3061262" y="3076754"/>
                  <a:pt x="3047049" y="3077945"/>
                </a:cubicBezTo>
                <a:cubicBezTo>
                  <a:pt x="3045486" y="3078094"/>
                  <a:pt x="3043477" y="3078168"/>
                  <a:pt x="3041021" y="3078168"/>
                </a:cubicBezTo>
                <a:cubicBezTo>
                  <a:pt x="3036184" y="3078168"/>
                  <a:pt x="3031198" y="3077722"/>
                  <a:pt x="3026064" y="3076829"/>
                </a:cubicBezTo>
                <a:cubicBezTo>
                  <a:pt x="3028073" y="3080028"/>
                  <a:pt x="3029524" y="3084344"/>
                  <a:pt x="3030417" y="3089777"/>
                </a:cubicBezTo>
                <a:cubicBezTo>
                  <a:pt x="3046267" y="3088437"/>
                  <a:pt x="3057020" y="3086391"/>
                  <a:pt x="3062676" y="3083638"/>
                </a:cubicBezTo>
                <a:cubicBezTo>
                  <a:pt x="3072275" y="3079694"/>
                  <a:pt x="3077447" y="3071099"/>
                  <a:pt x="3078191" y="3057853"/>
                </a:cubicBezTo>
                <a:cubicBezTo>
                  <a:pt x="3078637" y="3050337"/>
                  <a:pt x="3079530" y="3030804"/>
                  <a:pt x="3080870" y="2999252"/>
                </a:cubicBezTo>
                <a:cubicBezTo>
                  <a:pt x="3081391" y="2987122"/>
                  <a:pt x="3081726" y="2980351"/>
                  <a:pt x="3081874" y="2978937"/>
                </a:cubicBezTo>
                <a:cubicBezTo>
                  <a:pt x="3082023" y="2975737"/>
                  <a:pt x="3082321" y="2972463"/>
                  <a:pt x="3082767" y="2969114"/>
                </a:cubicBezTo>
                <a:cubicBezTo>
                  <a:pt x="3077261" y="2969561"/>
                  <a:pt x="3072163" y="2969933"/>
                  <a:pt x="3067475" y="2970230"/>
                </a:cubicBezTo>
                <a:lnTo>
                  <a:pt x="3000279" y="2970230"/>
                </a:lnTo>
                <a:cubicBezTo>
                  <a:pt x="3028557" y="2946790"/>
                  <a:pt x="3052295" y="2922494"/>
                  <a:pt x="3071494" y="2897342"/>
                </a:cubicBezTo>
                <a:cubicBezTo>
                  <a:pt x="3062266" y="2898086"/>
                  <a:pt x="3057467" y="2898458"/>
                  <a:pt x="3057095" y="2898458"/>
                </a:cubicBezTo>
                <a:lnTo>
                  <a:pt x="2984429" y="2898458"/>
                </a:lnTo>
                <a:cubicBezTo>
                  <a:pt x="2979890" y="2898458"/>
                  <a:pt x="2975090" y="2898086"/>
                  <a:pt x="2970030" y="2897342"/>
                </a:cubicBezTo>
                <a:close/>
                <a:moveTo>
                  <a:pt x="3367401" y="2897119"/>
                </a:moveTo>
                <a:lnTo>
                  <a:pt x="3359141" y="2902365"/>
                </a:lnTo>
                <a:cubicBezTo>
                  <a:pt x="3368294" y="2912262"/>
                  <a:pt x="3376070" y="2922308"/>
                  <a:pt x="3382470" y="2932503"/>
                </a:cubicBezTo>
                <a:lnTo>
                  <a:pt x="3390172" y="2926363"/>
                </a:lnTo>
                <a:cubicBezTo>
                  <a:pt x="3384293" y="2917657"/>
                  <a:pt x="3376703" y="2907909"/>
                  <a:pt x="3367401" y="2897119"/>
                </a:cubicBezTo>
                <a:close/>
                <a:moveTo>
                  <a:pt x="6018104" y="2895333"/>
                </a:moveTo>
                <a:lnTo>
                  <a:pt x="6010626" y="2902588"/>
                </a:lnTo>
                <a:cubicBezTo>
                  <a:pt x="6024318" y="2911741"/>
                  <a:pt x="6035964" y="2922345"/>
                  <a:pt x="6045563" y="2934400"/>
                </a:cubicBezTo>
                <a:lnTo>
                  <a:pt x="6053153" y="2926587"/>
                </a:lnTo>
                <a:cubicBezTo>
                  <a:pt x="6041545" y="2915945"/>
                  <a:pt x="6029862" y="2905527"/>
                  <a:pt x="6018104" y="2895333"/>
                </a:cubicBezTo>
                <a:close/>
                <a:moveTo>
                  <a:pt x="5569611" y="2894551"/>
                </a:moveTo>
                <a:lnTo>
                  <a:pt x="5569611" y="2904932"/>
                </a:lnTo>
                <a:cubicBezTo>
                  <a:pt x="5575862" y="2904114"/>
                  <a:pt x="5581257" y="2903704"/>
                  <a:pt x="5585796" y="2903704"/>
                </a:cubicBezTo>
                <a:lnTo>
                  <a:pt x="5704226" y="2903704"/>
                </a:lnTo>
                <a:cubicBezTo>
                  <a:pt x="5685994" y="2923573"/>
                  <a:pt x="5666944" y="2938977"/>
                  <a:pt x="5647076" y="2949915"/>
                </a:cubicBezTo>
                <a:cubicBezTo>
                  <a:pt x="5647894" y="2955422"/>
                  <a:pt x="5648304" y="2960519"/>
                  <a:pt x="5648304" y="2965208"/>
                </a:cubicBezTo>
                <a:lnTo>
                  <a:pt x="5648304" y="2976705"/>
                </a:lnTo>
                <a:lnTo>
                  <a:pt x="5565704" y="2976705"/>
                </a:lnTo>
                <a:cubicBezTo>
                  <a:pt x="5560570" y="2976705"/>
                  <a:pt x="5555323" y="2976295"/>
                  <a:pt x="5549966" y="2975477"/>
                </a:cubicBezTo>
                <a:lnTo>
                  <a:pt x="5549966" y="2985857"/>
                </a:lnTo>
                <a:cubicBezTo>
                  <a:pt x="5555770" y="2985039"/>
                  <a:pt x="5561016" y="2984630"/>
                  <a:pt x="5565704" y="2984630"/>
                </a:cubicBezTo>
                <a:lnTo>
                  <a:pt x="5648304" y="2984630"/>
                </a:lnTo>
                <a:lnTo>
                  <a:pt x="5648304" y="3059639"/>
                </a:lnTo>
                <a:cubicBezTo>
                  <a:pt x="5648453" y="3068494"/>
                  <a:pt x="5645774" y="3073220"/>
                  <a:pt x="5640267" y="3073815"/>
                </a:cubicBezTo>
                <a:cubicBezTo>
                  <a:pt x="5634612" y="3074708"/>
                  <a:pt x="5629737" y="3075080"/>
                  <a:pt x="5625645" y="3074931"/>
                </a:cubicBezTo>
                <a:cubicBezTo>
                  <a:pt x="5621477" y="3074931"/>
                  <a:pt x="5616380" y="3074261"/>
                  <a:pt x="5610353" y="3072922"/>
                </a:cubicBezTo>
                <a:cubicBezTo>
                  <a:pt x="5612734" y="3078131"/>
                  <a:pt x="5614334" y="3082782"/>
                  <a:pt x="5615152" y="3086875"/>
                </a:cubicBezTo>
                <a:cubicBezTo>
                  <a:pt x="5628844" y="3085833"/>
                  <a:pt x="5638295" y="3084679"/>
                  <a:pt x="5643504" y="3083414"/>
                </a:cubicBezTo>
                <a:cubicBezTo>
                  <a:pt x="5653103" y="3082224"/>
                  <a:pt x="5657643" y="3074931"/>
                  <a:pt x="5657122" y="3061537"/>
                </a:cubicBezTo>
                <a:lnTo>
                  <a:pt x="5657122" y="2984630"/>
                </a:lnTo>
                <a:lnTo>
                  <a:pt x="5735815" y="2984630"/>
                </a:lnTo>
                <a:cubicBezTo>
                  <a:pt x="5741470" y="2984630"/>
                  <a:pt x="5746940" y="2985039"/>
                  <a:pt x="5752223" y="2985857"/>
                </a:cubicBezTo>
                <a:lnTo>
                  <a:pt x="5752223" y="2975477"/>
                </a:lnTo>
                <a:cubicBezTo>
                  <a:pt x="5746642" y="2976295"/>
                  <a:pt x="5741173" y="2976705"/>
                  <a:pt x="5735815" y="2976705"/>
                </a:cubicBezTo>
                <a:lnTo>
                  <a:pt x="5657122" y="2976705"/>
                </a:lnTo>
                <a:lnTo>
                  <a:pt x="5657122" y="2955162"/>
                </a:lnTo>
                <a:cubicBezTo>
                  <a:pt x="5678181" y="2941767"/>
                  <a:pt x="5701063" y="2921564"/>
                  <a:pt x="5725769" y="2894551"/>
                </a:cubicBezTo>
                <a:cubicBezTo>
                  <a:pt x="5718923" y="2895370"/>
                  <a:pt x="5712821" y="2895779"/>
                  <a:pt x="5707463" y="2895779"/>
                </a:cubicBezTo>
                <a:lnTo>
                  <a:pt x="5585796" y="2895779"/>
                </a:lnTo>
                <a:cubicBezTo>
                  <a:pt x="5581257" y="2895928"/>
                  <a:pt x="5575862" y="2895519"/>
                  <a:pt x="5569611" y="2894551"/>
                </a:cubicBezTo>
                <a:close/>
                <a:moveTo>
                  <a:pt x="3123397" y="2892542"/>
                </a:moveTo>
                <a:cubicBezTo>
                  <a:pt x="3124216" y="2900281"/>
                  <a:pt x="3124625" y="2905676"/>
                  <a:pt x="3124625" y="2908727"/>
                </a:cubicBezTo>
                <a:lnTo>
                  <a:pt x="3124625" y="3077722"/>
                </a:lnTo>
                <a:cubicBezTo>
                  <a:pt x="3124625" y="3080326"/>
                  <a:pt x="3124216" y="3085349"/>
                  <a:pt x="3123397" y="3092790"/>
                </a:cubicBezTo>
                <a:lnTo>
                  <a:pt x="3134225" y="3092790"/>
                </a:lnTo>
                <a:cubicBezTo>
                  <a:pt x="3133406" y="3085944"/>
                  <a:pt x="3132997" y="3080921"/>
                  <a:pt x="3132997" y="3077722"/>
                </a:cubicBezTo>
                <a:lnTo>
                  <a:pt x="3132997" y="3071806"/>
                </a:lnTo>
                <a:lnTo>
                  <a:pt x="3291722" y="3071806"/>
                </a:lnTo>
                <a:lnTo>
                  <a:pt x="3291722" y="3076829"/>
                </a:lnTo>
                <a:cubicBezTo>
                  <a:pt x="3291722" y="3079880"/>
                  <a:pt x="3291313" y="3084903"/>
                  <a:pt x="3290494" y="3091897"/>
                </a:cubicBezTo>
                <a:lnTo>
                  <a:pt x="3301321" y="3091897"/>
                </a:lnTo>
                <a:cubicBezTo>
                  <a:pt x="3300503" y="3085200"/>
                  <a:pt x="3300094" y="3080177"/>
                  <a:pt x="3300094" y="3076829"/>
                </a:cubicBezTo>
                <a:lnTo>
                  <a:pt x="3300094" y="2908281"/>
                </a:lnTo>
                <a:cubicBezTo>
                  <a:pt x="3300094" y="2904039"/>
                  <a:pt x="3300503" y="2898793"/>
                  <a:pt x="3301321" y="2892542"/>
                </a:cubicBezTo>
                <a:cubicBezTo>
                  <a:pt x="3294327" y="2893286"/>
                  <a:pt x="3289118" y="2893658"/>
                  <a:pt x="3285694" y="2893658"/>
                </a:cubicBezTo>
                <a:lnTo>
                  <a:pt x="3139694" y="2893658"/>
                </a:lnTo>
                <a:cubicBezTo>
                  <a:pt x="3136494" y="2893658"/>
                  <a:pt x="3131062" y="2893286"/>
                  <a:pt x="3123397" y="2892542"/>
                </a:cubicBezTo>
                <a:close/>
                <a:moveTo>
                  <a:pt x="6784607" y="2891872"/>
                </a:moveTo>
                <a:cubicBezTo>
                  <a:pt x="6785351" y="2896263"/>
                  <a:pt x="6785723" y="2900281"/>
                  <a:pt x="6785723" y="2903928"/>
                </a:cubicBezTo>
                <a:lnTo>
                  <a:pt x="6785723" y="2935293"/>
                </a:lnTo>
                <a:cubicBezTo>
                  <a:pt x="6785723" y="2940056"/>
                  <a:pt x="6785351" y="2944930"/>
                  <a:pt x="6784607" y="2949915"/>
                </a:cubicBezTo>
                <a:cubicBezTo>
                  <a:pt x="6790113" y="2949171"/>
                  <a:pt x="6795136" y="2948799"/>
                  <a:pt x="6799675" y="2948799"/>
                </a:cubicBezTo>
                <a:lnTo>
                  <a:pt x="6860509" y="2948799"/>
                </a:lnTo>
                <a:cubicBezTo>
                  <a:pt x="6866015" y="2948799"/>
                  <a:pt x="6870517" y="2949171"/>
                  <a:pt x="6874015" y="2949915"/>
                </a:cubicBezTo>
                <a:cubicBezTo>
                  <a:pt x="6873122" y="2944409"/>
                  <a:pt x="6872750" y="2939609"/>
                  <a:pt x="6872899" y="2935516"/>
                </a:cubicBezTo>
                <a:lnTo>
                  <a:pt x="6872899" y="2903928"/>
                </a:lnTo>
                <a:cubicBezTo>
                  <a:pt x="6872899" y="2899984"/>
                  <a:pt x="6873271" y="2895965"/>
                  <a:pt x="6874015" y="2891872"/>
                </a:cubicBezTo>
                <a:cubicBezTo>
                  <a:pt x="6869625" y="2892617"/>
                  <a:pt x="6864899" y="2892989"/>
                  <a:pt x="6859839" y="2892989"/>
                </a:cubicBezTo>
                <a:lnTo>
                  <a:pt x="6798113" y="2892989"/>
                </a:lnTo>
                <a:cubicBezTo>
                  <a:pt x="6793053" y="2892989"/>
                  <a:pt x="6788551" y="2892617"/>
                  <a:pt x="6784607" y="2891872"/>
                </a:cubicBezTo>
                <a:close/>
                <a:moveTo>
                  <a:pt x="6067776" y="2890980"/>
                </a:moveTo>
                <a:lnTo>
                  <a:pt x="6067776" y="2901249"/>
                </a:lnTo>
                <a:cubicBezTo>
                  <a:pt x="6073357" y="2900505"/>
                  <a:pt x="6078157" y="2900132"/>
                  <a:pt x="6082175" y="2900132"/>
                </a:cubicBezTo>
                <a:lnTo>
                  <a:pt x="6158747" y="2900132"/>
                </a:lnTo>
                <a:cubicBezTo>
                  <a:pt x="6149148" y="2908764"/>
                  <a:pt x="6138767" y="2917285"/>
                  <a:pt x="6127605" y="2925694"/>
                </a:cubicBezTo>
                <a:cubicBezTo>
                  <a:pt x="6120907" y="2920782"/>
                  <a:pt x="6113354" y="2915834"/>
                  <a:pt x="6104946" y="2910848"/>
                </a:cubicBezTo>
                <a:lnTo>
                  <a:pt x="6098583" y="2919331"/>
                </a:lnTo>
                <a:cubicBezTo>
                  <a:pt x="6113243" y="2925731"/>
                  <a:pt x="6125744" y="2933507"/>
                  <a:pt x="6136088" y="2942660"/>
                </a:cubicBezTo>
                <a:lnTo>
                  <a:pt x="6087198" y="2942660"/>
                </a:lnTo>
                <a:cubicBezTo>
                  <a:pt x="6082882" y="2942660"/>
                  <a:pt x="6077859" y="2942251"/>
                  <a:pt x="6072129" y="2941432"/>
                </a:cubicBezTo>
                <a:cubicBezTo>
                  <a:pt x="6072873" y="2948130"/>
                  <a:pt x="6073245" y="2953636"/>
                  <a:pt x="6073245" y="2957952"/>
                </a:cubicBezTo>
                <a:lnTo>
                  <a:pt x="6073245" y="3041556"/>
                </a:lnTo>
                <a:cubicBezTo>
                  <a:pt x="6073245" y="3046765"/>
                  <a:pt x="6072873" y="3051639"/>
                  <a:pt x="6072129" y="3056179"/>
                </a:cubicBezTo>
                <a:lnTo>
                  <a:pt x="6082845" y="3056179"/>
                </a:lnTo>
                <a:cubicBezTo>
                  <a:pt x="6082101" y="3051193"/>
                  <a:pt x="6081728" y="3046319"/>
                  <a:pt x="6081728" y="3041556"/>
                </a:cubicBezTo>
                <a:lnTo>
                  <a:pt x="6081728" y="3018786"/>
                </a:lnTo>
                <a:lnTo>
                  <a:pt x="6127381" y="3018786"/>
                </a:lnTo>
                <a:lnTo>
                  <a:pt x="6127381" y="3036310"/>
                </a:lnTo>
                <a:cubicBezTo>
                  <a:pt x="6127381" y="3041370"/>
                  <a:pt x="6127009" y="3046468"/>
                  <a:pt x="6126265" y="3051602"/>
                </a:cubicBezTo>
                <a:lnTo>
                  <a:pt x="6136981" y="3051602"/>
                </a:lnTo>
                <a:cubicBezTo>
                  <a:pt x="6136088" y="3046765"/>
                  <a:pt x="6135716" y="3041668"/>
                  <a:pt x="6135865" y="3036310"/>
                </a:cubicBezTo>
                <a:lnTo>
                  <a:pt x="6135865" y="3018786"/>
                </a:lnTo>
                <a:lnTo>
                  <a:pt x="6182076" y="3018786"/>
                </a:lnTo>
                <a:lnTo>
                  <a:pt x="6182076" y="3035417"/>
                </a:lnTo>
                <a:cubicBezTo>
                  <a:pt x="6182225" y="3041817"/>
                  <a:pt x="6180550" y="3045240"/>
                  <a:pt x="6177053" y="3045686"/>
                </a:cubicBezTo>
                <a:cubicBezTo>
                  <a:pt x="6174374" y="3046282"/>
                  <a:pt x="6171435" y="3046579"/>
                  <a:pt x="6168235" y="3046579"/>
                </a:cubicBezTo>
                <a:cubicBezTo>
                  <a:pt x="6164589" y="3046579"/>
                  <a:pt x="6160645" y="3046207"/>
                  <a:pt x="6156403" y="3045463"/>
                </a:cubicBezTo>
                <a:cubicBezTo>
                  <a:pt x="6157966" y="3049407"/>
                  <a:pt x="6159194" y="3053239"/>
                  <a:pt x="6160086" y="3056960"/>
                </a:cubicBezTo>
                <a:cubicBezTo>
                  <a:pt x="6174076" y="3055695"/>
                  <a:pt x="6182522" y="3053760"/>
                  <a:pt x="6185424" y="3051156"/>
                </a:cubicBezTo>
                <a:cubicBezTo>
                  <a:pt x="6189071" y="3049072"/>
                  <a:pt x="6190745" y="3043677"/>
                  <a:pt x="6190447" y="3034971"/>
                </a:cubicBezTo>
                <a:lnTo>
                  <a:pt x="6190447" y="2957059"/>
                </a:lnTo>
                <a:cubicBezTo>
                  <a:pt x="6190447" y="2952743"/>
                  <a:pt x="6190857" y="2947534"/>
                  <a:pt x="6191675" y="2941432"/>
                </a:cubicBezTo>
                <a:cubicBezTo>
                  <a:pt x="6185573" y="2942251"/>
                  <a:pt x="6180439" y="2942660"/>
                  <a:pt x="6176272" y="2942660"/>
                </a:cubicBezTo>
                <a:lnTo>
                  <a:pt x="6137874" y="2942660"/>
                </a:lnTo>
                <a:lnTo>
                  <a:pt x="6143901" y="2936409"/>
                </a:lnTo>
                <a:cubicBezTo>
                  <a:pt x="6141595" y="2934623"/>
                  <a:pt x="6138692" y="2932577"/>
                  <a:pt x="6135195" y="2930270"/>
                </a:cubicBezTo>
                <a:cubicBezTo>
                  <a:pt x="6153501" y="2916131"/>
                  <a:pt x="6169128" y="2903035"/>
                  <a:pt x="6182076" y="2890980"/>
                </a:cubicBezTo>
                <a:cubicBezTo>
                  <a:pt x="6175825" y="2891724"/>
                  <a:pt x="6170244" y="2892096"/>
                  <a:pt x="6165333" y="2892096"/>
                </a:cubicBezTo>
                <a:lnTo>
                  <a:pt x="6082175" y="2892096"/>
                </a:lnTo>
                <a:cubicBezTo>
                  <a:pt x="6077710" y="2892096"/>
                  <a:pt x="6072910" y="2891724"/>
                  <a:pt x="6067776" y="2890980"/>
                </a:cubicBezTo>
                <a:close/>
                <a:moveTo>
                  <a:pt x="2340487" y="2890980"/>
                </a:moveTo>
                <a:cubicBezTo>
                  <a:pt x="2341231" y="2898421"/>
                  <a:pt x="2341603" y="2903890"/>
                  <a:pt x="2341603" y="2907388"/>
                </a:cubicBezTo>
                <a:lnTo>
                  <a:pt x="2341603" y="2959292"/>
                </a:lnTo>
                <a:cubicBezTo>
                  <a:pt x="2341454" y="2968593"/>
                  <a:pt x="2343687" y="2974621"/>
                  <a:pt x="2348301" y="2977374"/>
                </a:cubicBezTo>
                <a:cubicBezTo>
                  <a:pt x="2352394" y="2980425"/>
                  <a:pt x="2361435" y="2981876"/>
                  <a:pt x="2375425" y="2981727"/>
                </a:cubicBezTo>
                <a:lnTo>
                  <a:pt x="2465949" y="2981727"/>
                </a:lnTo>
                <a:cubicBezTo>
                  <a:pt x="2481204" y="2982025"/>
                  <a:pt x="2491436" y="2980128"/>
                  <a:pt x="2496645" y="2976035"/>
                </a:cubicBezTo>
                <a:cubicBezTo>
                  <a:pt x="2502896" y="2972016"/>
                  <a:pt x="2507472" y="2963831"/>
                  <a:pt x="2510375" y="2951478"/>
                </a:cubicBezTo>
                <a:cubicBezTo>
                  <a:pt x="2506505" y="2949246"/>
                  <a:pt x="2502970" y="2946604"/>
                  <a:pt x="2499771" y="2943553"/>
                </a:cubicBezTo>
                <a:cubicBezTo>
                  <a:pt x="2499324" y="2956650"/>
                  <a:pt x="2496608" y="2964873"/>
                  <a:pt x="2491622" y="2968221"/>
                </a:cubicBezTo>
                <a:cubicBezTo>
                  <a:pt x="2487455" y="2972016"/>
                  <a:pt x="2476925" y="2973765"/>
                  <a:pt x="2460033" y="2973468"/>
                </a:cubicBezTo>
                <a:lnTo>
                  <a:pt x="2375648" y="2973468"/>
                </a:lnTo>
                <a:cubicBezTo>
                  <a:pt x="2364411" y="2973616"/>
                  <a:pt x="2357491" y="2972612"/>
                  <a:pt x="2354886" y="2970454"/>
                </a:cubicBezTo>
                <a:cubicBezTo>
                  <a:pt x="2351538" y="2968519"/>
                  <a:pt x="2349938" y="2963719"/>
                  <a:pt x="2350086" y="2956055"/>
                </a:cubicBezTo>
                <a:lnTo>
                  <a:pt x="2350086" y="2940763"/>
                </a:lnTo>
                <a:lnTo>
                  <a:pt x="2468740" y="2940763"/>
                </a:lnTo>
                <a:cubicBezTo>
                  <a:pt x="2472684" y="2940763"/>
                  <a:pt x="2478302" y="2941209"/>
                  <a:pt x="2485594" y="2942102"/>
                </a:cubicBezTo>
                <a:cubicBezTo>
                  <a:pt x="2484404" y="2934661"/>
                  <a:pt x="2483883" y="2928893"/>
                  <a:pt x="2484032" y="2924801"/>
                </a:cubicBezTo>
                <a:lnTo>
                  <a:pt x="2484032" y="2907388"/>
                </a:lnTo>
                <a:cubicBezTo>
                  <a:pt x="2483883" y="2903742"/>
                  <a:pt x="2484404" y="2898272"/>
                  <a:pt x="2485594" y="2890980"/>
                </a:cubicBezTo>
                <a:cubicBezTo>
                  <a:pt x="2478600" y="2891724"/>
                  <a:pt x="2472609" y="2892096"/>
                  <a:pt x="2467624" y="2892096"/>
                </a:cubicBezTo>
                <a:lnTo>
                  <a:pt x="2356449" y="2892096"/>
                </a:lnTo>
                <a:cubicBezTo>
                  <a:pt x="2352952" y="2892096"/>
                  <a:pt x="2347631" y="2891724"/>
                  <a:pt x="2340487" y="2890980"/>
                </a:cubicBezTo>
                <a:close/>
                <a:moveTo>
                  <a:pt x="5050908" y="2889528"/>
                </a:moveTo>
                <a:cubicBezTo>
                  <a:pt x="5051652" y="2897044"/>
                  <a:pt x="5052024" y="2903630"/>
                  <a:pt x="5052024" y="2909285"/>
                </a:cubicBezTo>
                <a:lnTo>
                  <a:pt x="5052024" y="3069685"/>
                </a:lnTo>
                <a:lnTo>
                  <a:pt x="4993311" y="3069685"/>
                </a:lnTo>
                <a:cubicBezTo>
                  <a:pt x="4988921" y="3069834"/>
                  <a:pt x="4983898" y="3069536"/>
                  <a:pt x="4978242" y="3068792"/>
                </a:cubicBezTo>
                <a:lnTo>
                  <a:pt x="4978242" y="3078838"/>
                </a:lnTo>
                <a:cubicBezTo>
                  <a:pt x="4983749" y="3078094"/>
                  <a:pt x="4988772" y="3077722"/>
                  <a:pt x="4993311" y="3077722"/>
                </a:cubicBezTo>
                <a:lnTo>
                  <a:pt x="5161524" y="3077722"/>
                </a:lnTo>
                <a:cubicBezTo>
                  <a:pt x="5167477" y="3077722"/>
                  <a:pt x="5173430" y="3078094"/>
                  <a:pt x="5179384" y="3078838"/>
                </a:cubicBezTo>
                <a:lnTo>
                  <a:pt x="5179384" y="3068792"/>
                </a:lnTo>
                <a:cubicBezTo>
                  <a:pt x="5172984" y="3069387"/>
                  <a:pt x="5167031" y="3069685"/>
                  <a:pt x="5161524" y="3069685"/>
                </a:cubicBezTo>
                <a:lnTo>
                  <a:pt x="5104374" y="3069685"/>
                </a:lnTo>
                <a:lnTo>
                  <a:pt x="5104374" y="2909509"/>
                </a:lnTo>
                <a:cubicBezTo>
                  <a:pt x="5104374" y="2903704"/>
                  <a:pt x="5104783" y="2897044"/>
                  <a:pt x="5105602" y="2889528"/>
                </a:cubicBezTo>
                <a:lnTo>
                  <a:pt x="5094328" y="2889528"/>
                </a:lnTo>
                <a:cubicBezTo>
                  <a:pt x="5095072" y="2896598"/>
                  <a:pt x="5095444" y="2903258"/>
                  <a:pt x="5095444" y="2909509"/>
                </a:cubicBezTo>
                <a:lnTo>
                  <a:pt x="5095444" y="3069685"/>
                </a:lnTo>
                <a:lnTo>
                  <a:pt x="5060954" y="3069685"/>
                </a:lnTo>
                <a:lnTo>
                  <a:pt x="5060954" y="2909285"/>
                </a:lnTo>
                <a:cubicBezTo>
                  <a:pt x="5060954" y="2903928"/>
                  <a:pt x="5061326" y="2897342"/>
                  <a:pt x="5062070" y="2889528"/>
                </a:cubicBezTo>
                <a:close/>
                <a:moveTo>
                  <a:pt x="6766970" y="2887966"/>
                </a:moveTo>
                <a:cubicBezTo>
                  <a:pt x="6747920" y="2896077"/>
                  <a:pt x="6728238" y="2900132"/>
                  <a:pt x="6707923" y="2900132"/>
                </a:cubicBezTo>
                <a:cubicBezTo>
                  <a:pt x="6704649" y="2900132"/>
                  <a:pt x="6701709" y="2900058"/>
                  <a:pt x="6699105" y="2899909"/>
                </a:cubicBezTo>
                <a:cubicBezTo>
                  <a:pt x="6700965" y="2903109"/>
                  <a:pt x="6702565" y="2906532"/>
                  <a:pt x="6703905" y="2910178"/>
                </a:cubicBezTo>
                <a:cubicBezTo>
                  <a:pt x="6711718" y="2909583"/>
                  <a:pt x="6720797" y="2908430"/>
                  <a:pt x="6731140" y="2906718"/>
                </a:cubicBezTo>
                <a:lnTo>
                  <a:pt x="6731140" y="2947683"/>
                </a:lnTo>
                <a:lnTo>
                  <a:pt x="6710825" y="2947683"/>
                </a:lnTo>
                <a:cubicBezTo>
                  <a:pt x="6706509" y="2947683"/>
                  <a:pt x="6703681" y="2947609"/>
                  <a:pt x="6702342" y="2947460"/>
                </a:cubicBezTo>
                <a:cubicBezTo>
                  <a:pt x="6700482" y="2947311"/>
                  <a:pt x="6698658" y="2946976"/>
                  <a:pt x="6696872" y="2946455"/>
                </a:cubicBezTo>
                <a:lnTo>
                  <a:pt x="6696872" y="2956836"/>
                </a:lnTo>
                <a:cubicBezTo>
                  <a:pt x="6700668" y="2956017"/>
                  <a:pt x="6705318" y="2955608"/>
                  <a:pt x="6710825" y="2955608"/>
                </a:cubicBezTo>
                <a:lnTo>
                  <a:pt x="6730917" y="2955608"/>
                </a:lnTo>
                <a:cubicBezTo>
                  <a:pt x="6719011" y="2987457"/>
                  <a:pt x="6705058" y="3011009"/>
                  <a:pt x="6689059" y="3026264"/>
                </a:cubicBezTo>
                <a:cubicBezTo>
                  <a:pt x="6693152" y="3027678"/>
                  <a:pt x="6696872" y="3029427"/>
                  <a:pt x="6700221" y="3031510"/>
                </a:cubicBezTo>
                <a:cubicBezTo>
                  <a:pt x="6711681" y="3014618"/>
                  <a:pt x="6721987" y="2997020"/>
                  <a:pt x="6731140" y="2978714"/>
                </a:cubicBezTo>
                <a:lnTo>
                  <a:pt x="6731140" y="3070801"/>
                </a:lnTo>
                <a:cubicBezTo>
                  <a:pt x="6731140" y="3076457"/>
                  <a:pt x="6730768" y="3081368"/>
                  <a:pt x="6730024" y="3085535"/>
                </a:cubicBezTo>
                <a:lnTo>
                  <a:pt x="6740740" y="3085535"/>
                </a:lnTo>
                <a:cubicBezTo>
                  <a:pt x="6739995" y="3081963"/>
                  <a:pt x="6739623" y="3076977"/>
                  <a:pt x="6739623" y="3070578"/>
                </a:cubicBezTo>
                <a:lnTo>
                  <a:pt x="6739623" y="2976928"/>
                </a:lnTo>
                <a:cubicBezTo>
                  <a:pt x="6751157" y="2986974"/>
                  <a:pt x="6760124" y="2996796"/>
                  <a:pt x="6766524" y="3006396"/>
                </a:cubicBezTo>
                <a:lnTo>
                  <a:pt x="6773221" y="2997243"/>
                </a:lnTo>
                <a:cubicBezTo>
                  <a:pt x="6763175" y="2986750"/>
                  <a:pt x="6751976" y="2975849"/>
                  <a:pt x="6739623" y="2964538"/>
                </a:cubicBezTo>
                <a:lnTo>
                  <a:pt x="6739623" y="2955608"/>
                </a:lnTo>
                <a:lnTo>
                  <a:pt x="6761501" y="2955608"/>
                </a:lnTo>
                <a:cubicBezTo>
                  <a:pt x="6767008" y="2955608"/>
                  <a:pt x="6771733" y="2956017"/>
                  <a:pt x="6775677" y="2956836"/>
                </a:cubicBezTo>
                <a:lnTo>
                  <a:pt x="6775677" y="2946455"/>
                </a:lnTo>
                <a:cubicBezTo>
                  <a:pt x="6772031" y="2947274"/>
                  <a:pt x="6767380" y="2947683"/>
                  <a:pt x="6761724" y="2947683"/>
                </a:cubicBezTo>
                <a:lnTo>
                  <a:pt x="6739623" y="2947683"/>
                </a:lnTo>
                <a:lnTo>
                  <a:pt x="6739623" y="2905379"/>
                </a:lnTo>
                <a:cubicBezTo>
                  <a:pt x="6749520" y="2903518"/>
                  <a:pt x="6759120" y="2901360"/>
                  <a:pt x="6768422" y="2898905"/>
                </a:cubicBezTo>
                <a:cubicBezTo>
                  <a:pt x="6769315" y="2898681"/>
                  <a:pt x="6770319" y="2898570"/>
                  <a:pt x="6771435" y="2898570"/>
                </a:cubicBezTo>
                <a:cubicBezTo>
                  <a:pt x="6772552" y="2898570"/>
                  <a:pt x="6773817" y="2898681"/>
                  <a:pt x="6775230" y="2898905"/>
                </a:cubicBezTo>
                <a:close/>
                <a:moveTo>
                  <a:pt x="3485720" y="2887073"/>
                </a:moveTo>
                <a:cubicBezTo>
                  <a:pt x="3486687" y="2892431"/>
                  <a:pt x="3487171" y="2898756"/>
                  <a:pt x="3487171" y="2906048"/>
                </a:cubicBezTo>
                <a:cubicBezTo>
                  <a:pt x="3487171" y="2925247"/>
                  <a:pt x="3487468" y="2939870"/>
                  <a:pt x="3488064" y="2949915"/>
                </a:cubicBezTo>
                <a:lnTo>
                  <a:pt x="3426114" y="2949915"/>
                </a:lnTo>
                <a:cubicBezTo>
                  <a:pt x="3421054" y="2949915"/>
                  <a:pt x="3416328" y="2949543"/>
                  <a:pt x="3411938" y="2948799"/>
                </a:cubicBezTo>
                <a:lnTo>
                  <a:pt x="3411938" y="2959068"/>
                </a:lnTo>
                <a:cubicBezTo>
                  <a:pt x="3416180" y="2958324"/>
                  <a:pt x="3420905" y="2957952"/>
                  <a:pt x="3426114" y="2957952"/>
                </a:cubicBezTo>
                <a:lnTo>
                  <a:pt x="3454242" y="2957952"/>
                </a:lnTo>
                <a:lnTo>
                  <a:pt x="3454242" y="3062206"/>
                </a:lnTo>
                <a:cubicBezTo>
                  <a:pt x="3447396" y="3064439"/>
                  <a:pt x="3440773" y="3066485"/>
                  <a:pt x="3434374" y="3068345"/>
                </a:cubicBezTo>
                <a:lnTo>
                  <a:pt x="3434374" y="2999029"/>
                </a:lnTo>
                <a:cubicBezTo>
                  <a:pt x="3434374" y="2994192"/>
                  <a:pt x="3434746" y="2989243"/>
                  <a:pt x="3435490" y="2984183"/>
                </a:cubicBezTo>
                <a:lnTo>
                  <a:pt x="3424328" y="2984183"/>
                </a:lnTo>
                <a:cubicBezTo>
                  <a:pt x="3425072" y="2988350"/>
                  <a:pt x="3425444" y="2993224"/>
                  <a:pt x="3425444" y="2998805"/>
                </a:cubicBezTo>
                <a:lnTo>
                  <a:pt x="3425444" y="3070801"/>
                </a:lnTo>
                <a:cubicBezTo>
                  <a:pt x="3419342" y="3072513"/>
                  <a:pt x="3413017" y="3073815"/>
                  <a:pt x="3406468" y="3074708"/>
                </a:cubicBezTo>
                <a:lnTo>
                  <a:pt x="3413054" y="3085535"/>
                </a:lnTo>
                <a:cubicBezTo>
                  <a:pt x="3429202" y="3078466"/>
                  <a:pt x="3454503" y="3070206"/>
                  <a:pt x="3488957" y="3060755"/>
                </a:cubicBezTo>
                <a:cubicBezTo>
                  <a:pt x="3489254" y="3057109"/>
                  <a:pt x="3489701" y="3053463"/>
                  <a:pt x="3490296" y="3049816"/>
                </a:cubicBezTo>
                <a:cubicBezTo>
                  <a:pt x="3481813" y="3053314"/>
                  <a:pt x="3472771" y="3056588"/>
                  <a:pt x="3463172" y="3059639"/>
                </a:cubicBezTo>
                <a:lnTo>
                  <a:pt x="3463172" y="3008405"/>
                </a:lnTo>
                <a:lnTo>
                  <a:pt x="3470874" y="3008405"/>
                </a:lnTo>
                <a:cubicBezTo>
                  <a:pt x="3475636" y="3008405"/>
                  <a:pt x="3480436" y="3008814"/>
                  <a:pt x="3485273" y="3009633"/>
                </a:cubicBezTo>
                <a:lnTo>
                  <a:pt x="3485273" y="2999252"/>
                </a:lnTo>
                <a:cubicBezTo>
                  <a:pt x="3480436" y="3000071"/>
                  <a:pt x="3475636" y="3000480"/>
                  <a:pt x="3470874" y="3000480"/>
                </a:cubicBezTo>
                <a:lnTo>
                  <a:pt x="3463172" y="3000480"/>
                </a:lnTo>
                <a:lnTo>
                  <a:pt x="3463172" y="2957952"/>
                </a:lnTo>
                <a:lnTo>
                  <a:pt x="3488287" y="2957952"/>
                </a:lnTo>
                <a:cubicBezTo>
                  <a:pt x="3489775" y="3019790"/>
                  <a:pt x="3499672" y="3060867"/>
                  <a:pt x="3517978" y="3081182"/>
                </a:cubicBezTo>
                <a:cubicBezTo>
                  <a:pt x="3521848" y="3085275"/>
                  <a:pt x="3525382" y="3087321"/>
                  <a:pt x="3528582" y="3087321"/>
                </a:cubicBezTo>
                <a:cubicBezTo>
                  <a:pt x="3532675" y="3087321"/>
                  <a:pt x="3536172" y="3083972"/>
                  <a:pt x="3539074" y="3077275"/>
                </a:cubicBezTo>
                <a:cubicBezTo>
                  <a:pt x="3540860" y="3072364"/>
                  <a:pt x="3542386" y="3067564"/>
                  <a:pt x="3543651" y="3062876"/>
                </a:cubicBezTo>
                <a:cubicBezTo>
                  <a:pt x="3540079" y="3061611"/>
                  <a:pt x="3536247" y="3059713"/>
                  <a:pt x="3532154" y="3057183"/>
                </a:cubicBezTo>
                <a:cubicBezTo>
                  <a:pt x="3532005" y="3061127"/>
                  <a:pt x="3531707" y="3064922"/>
                  <a:pt x="3531261" y="3068569"/>
                </a:cubicBezTo>
                <a:cubicBezTo>
                  <a:pt x="3530814" y="3072215"/>
                  <a:pt x="3529735" y="3074336"/>
                  <a:pt x="3528024" y="3074931"/>
                </a:cubicBezTo>
                <a:cubicBezTo>
                  <a:pt x="3526387" y="3075378"/>
                  <a:pt x="3524340" y="3074187"/>
                  <a:pt x="3521885" y="3071359"/>
                </a:cubicBezTo>
                <a:cubicBezTo>
                  <a:pt x="3506332" y="3048737"/>
                  <a:pt x="3497961" y="3010935"/>
                  <a:pt x="3496770" y="2957952"/>
                </a:cubicBezTo>
                <a:lnTo>
                  <a:pt x="3524229" y="2957952"/>
                </a:lnTo>
                <a:cubicBezTo>
                  <a:pt x="3529215" y="2958101"/>
                  <a:pt x="3534089" y="2958473"/>
                  <a:pt x="3538851" y="2959068"/>
                </a:cubicBezTo>
                <a:lnTo>
                  <a:pt x="3538851" y="2948799"/>
                </a:lnTo>
                <a:cubicBezTo>
                  <a:pt x="3534238" y="2949543"/>
                  <a:pt x="3529363" y="2949915"/>
                  <a:pt x="3524229" y="2949915"/>
                </a:cubicBezTo>
                <a:lnTo>
                  <a:pt x="3496547" y="2949915"/>
                </a:lnTo>
                <a:cubicBezTo>
                  <a:pt x="3496398" y="2940614"/>
                  <a:pt x="3496324" y="2932019"/>
                  <a:pt x="3496324" y="2924131"/>
                </a:cubicBezTo>
                <a:cubicBezTo>
                  <a:pt x="3496324" y="2916318"/>
                  <a:pt x="3496398" y="2909211"/>
                  <a:pt x="3496547" y="2902811"/>
                </a:cubicBezTo>
                <a:cubicBezTo>
                  <a:pt x="3496398" y="2897156"/>
                  <a:pt x="3497849" y="2892579"/>
                  <a:pt x="3500900" y="2889082"/>
                </a:cubicBezTo>
                <a:close/>
                <a:moveTo>
                  <a:pt x="2590518" y="2885957"/>
                </a:moveTo>
                <a:cubicBezTo>
                  <a:pt x="2591486" y="2902179"/>
                  <a:pt x="2591970" y="2919182"/>
                  <a:pt x="2591970" y="2936967"/>
                </a:cubicBezTo>
                <a:cubicBezTo>
                  <a:pt x="2591970" y="2954529"/>
                  <a:pt x="2591486" y="2974323"/>
                  <a:pt x="2590518" y="2996350"/>
                </a:cubicBezTo>
                <a:lnTo>
                  <a:pt x="2578630" y="3036742"/>
                </a:lnTo>
                <a:lnTo>
                  <a:pt x="2575085" y="3043534"/>
                </a:lnTo>
                <a:lnTo>
                  <a:pt x="2543079" y="3077052"/>
                </a:lnTo>
                <a:cubicBezTo>
                  <a:pt x="2547023" y="3078838"/>
                  <a:pt x="2550521" y="3081405"/>
                  <a:pt x="2553572" y="3084754"/>
                </a:cubicBezTo>
                <a:lnTo>
                  <a:pt x="2575085" y="3043534"/>
                </a:lnTo>
                <a:lnTo>
                  <a:pt x="2577319" y="3041194"/>
                </a:lnTo>
                <a:lnTo>
                  <a:pt x="2578630" y="3036742"/>
                </a:lnTo>
                <a:lnTo>
                  <a:pt x="2598778" y="2998136"/>
                </a:lnTo>
                <a:cubicBezTo>
                  <a:pt x="2599894" y="2976258"/>
                  <a:pt x="2600453" y="2953301"/>
                  <a:pt x="2600453" y="2929266"/>
                </a:cubicBezTo>
                <a:cubicBezTo>
                  <a:pt x="2600453" y="2919294"/>
                  <a:pt x="2600378" y="2910104"/>
                  <a:pt x="2600230" y="2901695"/>
                </a:cubicBezTo>
                <a:cubicBezTo>
                  <a:pt x="2599857" y="2895147"/>
                  <a:pt x="2601197" y="2889901"/>
                  <a:pt x="2604248" y="2885957"/>
                </a:cubicBezTo>
                <a:close/>
                <a:moveTo>
                  <a:pt x="3998284" y="2885733"/>
                </a:moveTo>
                <a:cubicBezTo>
                  <a:pt x="3986229" y="2936633"/>
                  <a:pt x="3972685" y="2968259"/>
                  <a:pt x="3957654" y="2980611"/>
                </a:cubicBezTo>
                <a:cubicBezTo>
                  <a:pt x="3963086" y="2982100"/>
                  <a:pt x="3967179" y="2983513"/>
                  <a:pt x="3969932" y="2984853"/>
                </a:cubicBezTo>
                <a:cubicBezTo>
                  <a:pt x="3972239" y="2980760"/>
                  <a:pt x="3974694" y="2976221"/>
                  <a:pt x="3977299" y="2971235"/>
                </a:cubicBezTo>
                <a:cubicBezTo>
                  <a:pt x="3983550" y="2996313"/>
                  <a:pt x="3991251" y="3017483"/>
                  <a:pt x="4000404" y="3034747"/>
                </a:cubicBezTo>
                <a:cubicBezTo>
                  <a:pt x="3979048" y="3061388"/>
                  <a:pt x="3958546" y="3076531"/>
                  <a:pt x="3938901" y="3080177"/>
                </a:cubicBezTo>
                <a:cubicBezTo>
                  <a:pt x="3943143" y="3082633"/>
                  <a:pt x="3947012" y="3085944"/>
                  <a:pt x="3950510" y="3090112"/>
                </a:cubicBezTo>
                <a:cubicBezTo>
                  <a:pt x="3973653" y="3075452"/>
                  <a:pt x="3992033" y="3059490"/>
                  <a:pt x="4005651" y="3042226"/>
                </a:cubicBezTo>
                <a:cubicBezTo>
                  <a:pt x="4014431" y="3056886"/>
                  <a:pt x="4029277" y="3072513"/>
                  <a:pt x="4050187" y="3089107"/>
                </a:cubicBezTo>
                <a:cubicBezTo>
                  <a:pt x="4052941" y="3085461"/>
                  <a:pt x="4056736" y="3082484"/>
                  <a:pt x="4061573" y="3080177"/>
                </a:cubicBezTo>
                <a:cubicBezTo>
                  <a:pt x="4045127" y="3075489"/>
                  <a:pt x="4028384" y="3060346"/>
                  <a:pt x="4011343" y="3034747"/>
                </a:cubicBezTo>
                <a:cubicBezTo>
                  <a:pt x="4023696" y="3012349"/>
                  <a:pt x="4031175" y="2987643"/>
                  <a:pt x="4033779" y="2960631"/>
                </a:cubicBezTo>
                <a:cubicBezTo>
                  <a:pt x="4034077" y="2957134"/>
                  <a:pt x="4034523" y="2953190"/>
                  <a:pt x="4035119" y="2948799"/>
                </a:cubicBezTo>
                <a:cubicBezTo>
                  <a:pt x="4035565" y="2946344"/>
                  <a:pt x="4035863" y="2944372"/>
                  <a:pt x="4036012" y="2942883"/>
                </a:cubicBezTo>
                <a:lnTo>
                  <a:pt x="4045834" y="2942883"/>
                </a:lnTo>
                <a:cubicBezTo>
                  <a:pt x="4050894" y="2942883"/>
                  <a:pt x="4055620" y="2943255"/>
                  <a:pt x="4060010" y="2944000"/>
                </a:cubicBezTo>
                <a:lnTo>
                  <a:pt x="4060010" y="2933730"/>
                </a:lnTo>
                <a:cubicBezTo>
                  <a:pt x="4057108" y="2934475"/>
                  <a:pt x="4052531" y="2934847"/>
                  <a:pt x="4046281" y="2934847"/>
                </a:cubicBezTo>
                <a:lnTo>
                  <a:pt x="3993037" y="2934847"/>
                </a:lnTo>
                <a:cubicBezTo>
                  <a:pt x="3994675" y="2930456"/>
                  <a:pt x="3997019" y="2923536"/>
                  <a:pt x="4000070" y="2914085"/>
                </a:cubicBezTo>
                <a:cubicBezTo>
                  <a:pt x="4001930" y="2908132"/>
                  <a:pt x="4003455" y="2903407"/>
                  <a:pt x="4004646" y="2899909"/>
                </a:cubicBezTo>
                <a:cubicBezTo>
                  <a:pt x="4005613" y="2895593"/>
                  <a:pt x="4008367" y="2892393"/>
                  <a:pt x="4012906" y="2890310"/>
                </a:cubicBezTo>
                <a:close/>
                <a:moveTo>
                  <a:pt x="5822879" y="2885510"/>
                </a:moveTo>
                <a:cubicBezTo>
                  <a:pt x="5823326" y="2886105"/>
                  <a:pt x="5823549" y="2889305"/>
                  <a:pt x="5823549" y="2895109"/>
                </a:cubicBezTo>
                <a:cubicBezTo>
                  <a:pt x="5823400" y="2900839"/>
                  <a:pt x="5823102" y="2908913"/>
                  <a:pt x="5822656" y="2919331"/>
                </a:cubicBezTo>
                <a:cubicBezTo>
                  <a:pt x="5821168" y="2944483"/>
                  <a:pt x="5819419" y="2967700"/>
                  <a:pt x="5817410" y="2988983"/>
                </a:cubicBezTo>
                <a:cubicBezTo>
                  <a:pt x="5822916" y="2988239"/>
                  <a:pt x="5827567" y="2987867"/>
                  <a:pt x="5831362" y="2987867"/>
                </a:cubicBezTo>
                <a:lnTo>
                  <a:pt x="5947672" y="2987867"/>
                </a:lnTo>
                <a:cubicBezTo>
                  <a:pt x="5947672" y="3000219"/>
                  <a:pt x="5946630" y="3021018"/>
                  <a:pt x="5944546" y="3050263"/>
                </a:cubicBezTo>
                <a:cubicBezTo>
                  <a:pt x="5944844" y="3067378"/>
                  <a:pt x="5935542" y="3076605"/>
                  <a:pt x="5916641" y="3077945"/>
                </a:cubicBezTo>
                <a:cubicBezTo>
                  <a:pt x="5912250" y="3078615"/>
                  <a:pt x="5907972" y="3078949"/>
                  <a:pt x="5903804" y="3078949"/>
                </a:cubicBezTo>
                <a:cubicBezTo>
                  <a:pt x="5898372" y="3078949"/>
                  <a:pt x="5892754" y="3078391"/>
                  <a:pt x="5886950" y="3077275"/>
                </a:cubicBezTo>
                <a:cubicBezTo>
                  <a:pt x="5890001" y="3080921"/>
                  <a:pt x="5892121" y="3085572"/>
                  <a:pt x="5893312" y="3091228"/>
                </a:cubicBezTo>
                <a:cubicBezTo>
                  <a:pt x="5911618" y="3089367"/>
                  <a:pt x="5923413" y="3087619"/>
                  <a:pt x="5928696" y="3085982"/>
                </a:cubicBezTo>
                <a:cubicBezTo>
                  <a:pt x="5944397" y="3081814"/>
                  <a:pt x="5952657" y="3071954"/>
                  <a:pt x="5953476" y="3056402"/>
                </a:cubicBezTo>
                <a:cubicBezTo>
                  <a:pt x="5954964" y="3042263"/>
                  <a:pt x="5955931" y="3025892"/>
                  <a:pt x="5956378" y="3007289"/>
                </a:cubicBezTo>
                <a:cubicBezTo>
                  <a:pt x="5956527" y="2991736"/>
                  <a:pt x="5957383" y="2982211"/>
                  <a:pt x="5958945" y="2978714"/>
                </a:cubicBezTo>
                <a:cubicBezTo>
                  <a:pt x="5953587" y="2979458"/>
                  <a:pt x="5948378" y="2979830"/>
                  <a:pt x="5943318" y="2979830"/>
                </a:cubicBezTo>
                <a:lnTo>
                  <a:pt x="5827902" y="2979830"/>
                </a:lnTo>
                <a:cubicBezTo>
                  <a:pt x="5828497" y="2970751"/>
                  <a:pt x="5829130" y="2960408"/>
                  <a:pt x="5829800" y="2948799"/>
                </a:cubicBezTo>
                <a:cubicBezTo>
                  <a:pt x="5830246" y="2941804"/>
                  <a:pt x="5830544" y="2936707"/>
                  <a:pt x="5830693" y="2933507"/>
                </a:cubicBezTo>
                <a:lnTo>
                  <a:pt x="5958945" y="2933507"/>
                </a:lnTo>
                <a:cubicBezTo>
                  <a:pt x="5963038" y="2933507"/>
                  <a:pt x="5968507" y="2933879"/>
                  <a:pt x="5975354" y="2934623"/>
                </a:cubicBezTo>
                <a:lnTo>
                  <a:pt x="5975354" y="2924354"/>
                </a:lnTo>
                <a:cubicBezTo>
                  <a:pt x="5968954" y="2925247"/>
                  <a:pt x="5963485" y="2925619"/>
                  <a:pt x="5958945" y="2925470"/>
                </a:cubicBezTo>
                <a:lnTo>
                  <a:pt x="5831362" y="2925470"/>
                </a:lnTo>
                <a:cubicBezTo>
                  <a:pt x="5831809" y="2916169"/>
                  <a:pt x="5832404" y="2908169"/>
                  <a:pt x="5833148" y="2901472"/>
                </a:cubicBezTo>
                <a:cubicBezTo>
                  <a:pt x="5833818" y="2894328"/>
                  <a:pt x="5835492" y="2889826"/>
                  <a:pt x="5838171" y="2887966"/>
                </a:cubicBezTo>
                <a:close/>
                <a:moveTo>
                  <a:pt x="4266621" y="2885510"/>
                </a:moveTo>
                <a:cubicBezTo>
                  <a:pt x="4238790" y="2894663"/>
                  <a:pt x="4206271" y="2899239"/>
                  <a:pt x="4169064" y="2899239"/>
                </a:cubicBezTo>
                <a:cubicBezTo>
                  <a:pt x="4163632" y="2899239"/>
                  <a:pt x="4159502" y="2899202"/>
                  <a:pt x="4156674" y="2899128"/>
                </a:cubicBezTo>
                <a:cubicBezTo>
                  <a:pt x="4158832" y="2902179"/>
                  <a:pt x="4160581" y="2905639"/>
                  <a:pt x="4161920" y="2909509"/>
                </a:cubicBezTo>
                <a:cubicBezTo>
                  <a:pt x="4200169" y="2907202"/>
                  <a:pt x="4230195" y="2903667"/>
                  <a:pt x="4251998" y="2898905"/>
                </a:cubicBezTo>
                <a:cubicBezTo>
                  <a:pt x="4258249" y="2897565"/>
                  <a:pt x="4263644" y="2896895"/>
                  <a:pt x="4268183" y="2896895"/>
                </a:cubicBezTo>
                <a:cubicBezTo>
                  <a:pt x="4270193" y="2896895"/>
                  <a:pt x="4272127" y="2897044"/>
                  <a:pt x="4273988" y="2897342"/>
                </a:cubicBezTo>
                <a:close/>
                <a:moveTo>
                  <a:pt x="3906866" y="2884729"/>
                </a:moveTo>
                <a:cubicBezTo>
                  <a:pt x="3907610" y="2887482"/>
                  <a:pt x="3907982" y="2892133"/>
                  <a:pt x="3907982" y="2898681"/>
                </a:cubicBezTo>
                <a:lnTo>
                  <a:pt x="3907982" y="2915425"/>
                </a:lnTo>
                <a:lnTo>
                  <a:pt x="3886104" y="2915425"/>
                </a:lnTo>
                <a:cubicBezTo>
                  <a:pt x="3882235" y="2915425"/>
                  <a:pt x="3877882" y="2915052"/>
                  <a:pt x="3873045" y="2914308"/>
                </a:cubicBezTo>
                <a:lnTo>
                  <a:pt x="3873045" y="2924577"/>
                </a:lnTo>
                <a:cubicBezTo>
                  <a:pt x="3876245" y="2923833"/>
                  <a:pt x="3880598" y="2923461"/>
                  <a:pt x="3886104" y="2923461"/>
                </a:cubicBezTo>
                <a:lnTo>
                  <a:pt x="3907982" y="2923461"/>
                </a:lnTo>
                <a:lnTo>
                  <a:pt x="3907982" y="2953822"/>
                </a:lnTo>
                <a:lnTo>
                  <a:pt x="3870031" y="2953822"/>
                </a:lnTo>
                <a:cubicBezTo>
                  <a:pt x="3865045" y="2953822"/>
                  <a:pt x="3860692" y="2953450"/>
                  <a:pt x="3856971" y="2952706"/>
                </a:cubicBezTo>
                <a:lnTo>
                  <a:pt x="3856971" y="2962975"/>
                </a:lnTo>
                <a:cubicBezTo>
                  <a:pt x="3860171" y="2962231"/>
                  <a:pt x="3864524" y="2961859"/>
                  <a:pt x="3870031" y="2961859"/>
                </a:cubicBezTo>
                <a:lnTo>
                  <a:pt x="3918028" y="2961859"/>
                </a:lnTo>
                <a:cubicBezTo>
                  <a:pt x="3909545" y="2971458"/>
                  <a:pt x="3902103" y="2979458"/>
                  <a:pt x="3895704" y="2985857"/>
                </a:cubicBezTo>
                <a:lnTo>
                  <a:pt x="3892913" y="2985857"/>
                </a:lnTo>
                <a:cubicBezTo>
                  <a:pt x="3889118" y="2985857"/>
                  <a:pt x="3884765" y="2985448"/>
                  <a:pt x="3879854" y="2984630"/>
                </a:cubicBezTo>
                <a:lnTo>
                  <a:pt x="3879854" y="2995010"/>
                </a:lnTo>
                <a:cubicBezTo>
                  <a:pt x="3882160" y="2994341"/>
                  <a:pt x="3884691" y="2994006"/>
                  <a:pt x="3887444" y="2994006"/>
                </a:cubicBezTo>
                <a:cubicBezTo>
                  <a:pt x="3875091" y="3006061"/>
                  <a:pt x="3861883" y="3014395"/>
                  <a:pt x="3847818" y="3019009"/>
                </a:cubicBezTo>
                <a:cubicBezTo>
                  <a:pt x="3852134" y="3021688"/>
                  <a:pt x="3855669" y="3024478"/>
                  <a:pt x="3858422" y="3027380"/>
                </a:cubicBezTo>
                <a:cubicBezTo>
                  <a:pt x="3873454" y="3016888"/>
                  <a:pt x="3887481" y="3005689"/>
                  <a:pt x="3900504" y="2993783"/>
                </a:cubicBezTo>
                <a:lnTo>
                  <a:pt x="3938678" y="2993783"/>
                </a:lnTo>
                <a:cubicBezTo>
                  <a:pt x="3933022" y="3000033"/>
                  <a:pt x="3925842" y="3006061"/>
                  <a:pt x="3917135" y="3011865"/>
                </a:cubicBezTo>
                <a:cubicBezTo>
                  <a:pt x="3917730" y="3016925"/>
                  <a:pt x="3918102" y="3020497"/>
                  <a:pt x="3918251" y="3022581"/>
                </a:cubicBezTo>
                <a:cubicBezTo>
                  <a:pt x="3918400" y="3024888"/>
                  <a:pt x="3918475" y="3027939"/>
                  <a:pt x="3918475" y="3031734"/>
                </a:cubicBezTo>
                <a:lnTo>
                  <a:pt x="3878961" y="3038877"/>
                </a:lnTo>
                <a:cubicBezTo>
                  <a:pt x="3874421" y="3039770"/>
                  <a:pt x="3868766" y="3040440"/>
                  <a:pt x="3861994" y="3040887"/>
                </a:cubicBezTo>
                <a:cubicBezTo>
                  <a:pt x="3864152" y="3045351"/>
                  <a:pt x="3865678" y="3049035"/>
                  <a:pt x="3866571" y="3051937"/>
                </a:cubicBezTo>
                <a:cubicBezTo>
                  <a:pt x="3870143" y="3050523"/>
                  <a:pt x="3874421" y="3049295"/>
                  <a:pt x="3879407" y="3048254"/>
                </a:cubicBezTo>
                <a:lnTo>
                  <a:pt x="3918475" y="3039770"/>
                </a:lnTo>
                <a:lnTo>
                  <a:pt x="3918475" y="3070801"/>
                </a:lnTo>
                <a:cubicBezTo>
                  <a:pt x="3918623" y="3076010"/>
                  <a:pt x="3917879" y="3079135"/>
                  <a:pt x="3916242" y="3080177"/>
                </a:cubicBezTo>
                <a:cubicBezTo>
                  <a:pt x="3914531" y="3081740"/>
                  <a:pt x="3910177" y="3082670"/>
                  <a:pt x="3903182" y="3082968"/>
                </a:cubicBezTo>
                <a:cubicBezTo>
                  <a:pt x="3898346" y="3083117"/>
                  <a:pt x="3893843" y="3082819"/>
                  <a:pt x="3889676" y="3082075"/>
                </a:cubicBezTo>
                <a:cubicBezTo>
                  <a:pt x="3891537" y="3085423"/>
                  <a:pt x="3893062" y="3089070"/>
                  <a:pt x="3894253" y="3093014"/>
                </a:cubicBezTo>
                <a:cubicBezTo>
                  <a:pt x="3909210" y="3091823"/>
                  <a:pt x="3918363" y="3090149"/>
                  <a:pt x="3921712" y="3087991"/>
                </a:cubicBezTo>
                <a:cubicBezTo>
                  <a:pt x="3925507" y="3086354"/>
                  <a:pt x="3927255" y="3082000"/>
                  <a:pt x="3926958" y="3074931"/>
                </a:cubicBezTo>
                <a:lnTo>
                  <a:pt x="3926958" y="3038654"/>
                </a:lnTo>
                <a:lnTo>
                  <a:pt x="3956649" y="3032962"/>
                </a:lnTo>
                <a:cubicBezTo>
                  <a:pt x="3957467" y="3032738"/>
                  <a:pt x="3959291" y="3032478"/>
                  <a:pt x="3962118" y="3032180"/>
                </a:cubicBezTo>
                <a:cubicBezTo>
                  <a:pt x="3964723" y="3031883"/>
                  <a:pt x="3966806" y="3031659"/>
                  <a:pt x="3968369" y="3031510"/>
                </a:cubicBezTo>
                <a:lnTo>
                  <a:pt x="3969709" y="3020572"/>
                </a:lnTo>
                <a:cubicBezTo>
                  <a:pt x="3964648" y="3022432"/>
                  <a:pt x="3959998" y="3023809"/>
                  <a:pt x="3955756" y="3024702"/>
                </a:cubicBezTo>
                <a:lnTo>
                  <a:pt x="3926958" y="3030618"/>
                </a:lnTo>
                <a:lnTo>
                  <a:pt x="3926958" y="3014879"/>
                </a:lnTo>
                <a:cubicBezTo>
                  <a:pt x="3942064" y="3002229"/>
                  <a:pt x="3952891" y="2992071"/>
                  <a:pt x="3959439" y="2984406"/>
                </a:cubicBezTo>
                <a:cubicBezTo>
                  <a:pt x="3950287" y="2985374"/>
                  <a:pt x="3945561" y="2985857"/>
                  <a:pt x="3945264" y="2985857"/>
                </a:cubicBezTo>
                <a:lnTo>
                  <a:pt x="3907982" y="2985857"/>
                </a:lnTo>
                <a:cubicBezTo>
                  <a:pt x="3914828" y="2978193"/>
                  <a:pt x="3920409" y="2972016"/>
                  <a:pt x="3924725" y="2967328"/>
                </a:cubicBezTo>
                <a:cubicBezTo>
                  <a:pt x="3926809" y="2964873"/>
                  <a:pt x="3928409" y="2963050"/>
                  <a:pt x="3929525" y="2961859"/>
                </a:cubicBezTo>
                <a:lnTo>
                  <a:pt x="3954417" y="2961859"/>
                </a:lnTo>
                <a:cubicBezTo>
                  <a:pt x="3959402" y="2961859"/>
                  <a:pt x="3963755" y="2962231"/>
                  <a:pt x="3967476" y="2962975"/>
                </a:cubicBezTo>
                <a:lnTo>
                  <a:pt x="3967476" y="2952706"/>
                </a:lnTo>
                <a:cubicBezTo>
                  <a:pt x="3964128" y="2953450"/>
                  <a:pt x="3959774" y="2953822"/>
                  <a:pt x="3954417" y="2953822"/>
                </a:cubicBezTo>
                <a:lnTo>
                  <a:pt x="3935664" y="2953822"/>
                </a:lnTo>
                <a:cubicBezTo>
                  <a:pt x="3935962" y="2953376"/>
                  <a:pt x="3936408" y="2952780"/>
                  <a:pt x="3937004" y="2952036"/>
                </a:cubicBezTo>
                <a:cubicBezTo>
                  <a:pt x="3945561" y="2940576"/>
                  <a:pt x="3953338" y="2929600"/>
                  <a:pt x="3960332" y="2919108"/>
                </a:cubicBezTo>
                <a:cubicBezTo>
                  <a:pt x="3964723" y="2911592"/>
                  <a:pt x="3969299" y="2907537"/>
                  <a:pt x="3974062" y="2906941"/>
                </a:cubicBezTo>
                <a:lnTo>
                  <a:pt x="3960332" y="2898458"/>
                </a:lnTo>
                <a:cubicBezTo>
                  <a:pt x="3958695" y="2903221"/>
                  <a:pt x="3953970" y="2911555"/>
                  <a:pt x="3946157" y="2923461"/>
                </a:cubicBezTo>
                <a:lnTo>
                  <a:pt x="3946157" y="2914308"/>
                </a:lnTo>
                <a:cubicBezTo>
                  <a:pt x="3942957" y="2915052"/>
                  <a:pt x="3938455" y="2915425"/>
                  <a:pt x="3932650" y="2915425"/>
                </a:cubicBezTo>
                <a:lnTo>
                  <a:pt x="3916465" y="2915425"/>
                </a:lnTo>
                <a:lnTo>
                  <a:pt x="3916465" y="2898681"/>
                </a:lnTo>
                <a:cubicBezTo>
                  <a:pt x="3916614" y="2893398"/>
                  <a:pt x="3917061" y="2888747"/>
                  <a:pt x="3917805" y="2884729"/>
                </a:cubicBezTo>
                <a:close/>
                <a:moveTo>
                  <a:pt x="2927056" y="2884729"/>
                </a:moveTo>
                <a:cubicBezTo>
                  <a:pt x="2927502" y="2889342"/>
                  <a:pt x="2927874" y="2894328"/>
                  <a:pt x="2928172" y="2899686"/>
                </a:cubicBezTo>
                <a:lnTo>
                  <a:pt x="2928172" y="2936633"/>
                </a:lnTo>
                <a:lnTo>
                  <a:pt x="2903057" y="2936633"/>
                </a:lnTo>
                <a:cubicBezTo>
                  <a:pt x="2898072" y="2936633"/>
                  <a:pt x="2893272" y="2936260"/>
                  <a:pt x="2888658" y="2935516"/>
                </a:cubicBezTo>
                <a:lnTo>
                  <a:pt x="2888658" y="2945785"/>
                </a:lnTo>
                <a:cubicBezTo>
                  <a:pt x="2893718" y="2945041"/>
                  <a:pt x="2898518" y="2944669"/>
                  <a:pt x="2903057" y="2944669"/>
                </a:cubicBezTo>
                <a:lnTo>
                  <a:pt x="2926609" y="2944669"/>
                </a:lnTo>
                <a:cubicBezTo>
                  <a:pt x="2912620" y="2984927"/>
                  <a:pt x="2896025" y="3011456"/>
                  <a:pt x="2876826" y="3024255"/>
                </a:cubicBezTo>
                <a:cubicBezTo>
                  <a:pt x="2881217" y="3026041"/>
                  <a:pt x="2885310" y="3028311"/>
                  <a:pt x="2889105" y="3031064"/>
                </a:cubicBezTo>
                <a:cubicBezTo>
                  <a:pt x="2904508" y="3012163"/>
                  <a:pt x="2917531" y="2991141"/>
                  <a:pt x="2928172" y="2967998"/>
                </a:cubicBezTo>
                <a:lnTo>
                  <a:pt x="2928172" y="3076382"/>
                </a:lnTo>
                <a:cubicBezTo>
                  <a:pt x="2928172" y="3080624"/>
                  <a:pt x="2927800" y="3085721"/>
                  <a:pt x="2927056" y="3091674"/>
                </a:cubicBezTo>
                <a:lnTo>
                  <a:pt x="2937772" y="3091674"/>
                </a:lnTo>
                <a:cubicBezTo>
                  <a:pt x="2937027" y="3085721"/>
                  <a:pt x="2936655" y="3080624"/>
                  <a:pt x="2936655" y="3076382"/>
                </a:cubicBezTo>
                <a:lnTo>
                  <a:pt x="2936655" y="2974807"/>
                </a:lnTo>
                <a:cubicBezTo>
                  <a:pt x="2947148" y="2983365"/>
                  <a:pt x="2955147" y="2992890"/>
                  <a:pt x="2960654" y="3003382"/>
                </a:cubicBezTo>
                <a:cubicBezTo>
                  <a:pt x="2963258" y="2998396"/>
                  <a:pt x="2965565" y="2995196"/>
                  <a:pt x="2967574" y="2993783"/>
                </a:cubicBezTo>
                <a:cubicBezTo>
                  <a:pt x="2957454" y="2980239"/>
                  <a:pt x="2947148" y="2969114"/>
                  <a:pt x="2936655" y="2960408"/>
                </a:cubicBezTo>
                <a:lnTo>
                  <a:pt x="2936655" y="2944669"/>
                </a:lnTo>
                <a:lnTo>
                  <a:pt x="2954068" y="2944669"/>
                </a:lnTo>
                <a:cubicBezTo>
                  <a:pt x="2959054" y="2944669"/>
                  <a:pt x="2964226" y="2945041"/>
                  <a:pt x="2969584" y="2945785"/>
                </a:cubicBezTo>
                <a:lnTo>
                  <a:pt x="2969584" y="2935516"/>
                </a:lnTo>
                <a:cubicBezTo>
                  <a:pt x="2964747" y="2936260"/>
                  <a:pt x="2959575" y="2936633"/>
                  <a:pt x="2954068" y="2936633"/>
                </a:cubicBezTo>
                <a:lnTo>
                  <a:pt x="2936655" y="2936633"/>
                </a:lnTo>
                <a:lnTo>
                  <a:pt x="2936655" y="2899686"/>
                </a:lnTo>
                <a:cubicBezTo>
                  <a:pt x="2936655" y="2893882"/>
                  <a:pt x="2937027" y="2888896"/>
                  <a:pt x="2937772" y="2884729"/>
                </a:cubicBezTo>
                <a:close/>
                <a:moveTo>
                  <a:pt x="4115821" y="2884505"/>
                </a:moveTo>
                <a:cubicBezTo>
                  <a:pt x="4116565" y="2891054"/>
                  <a:pt x="4116937" y="2895854"/>
                  <a:pt x="4116937" y="2898905"/>
                </a:cubicBezTo>
                <a:lnTo>
                  <a:pt x="4116937" y="2935516"/>
                </a:lnTo>
                <a:lnTo>
                  <a:pt x="4096399" y="2935516"/>
                </a:lnTo>
                <a:cubicBezTo>
                  <a:pt x="4093794" y="2935516"/>
                  <a:pt x="4089366" y="2935144"/>
                  <a:pt x="4083116" y="2934400"/>
                </a:cubicBezTo>
                <a:lnTo>
                  <a:pt x="4083116" y="2944669"/>
                </a:lnTo>
                <a:cubicBezTo>
                  <a:pt x="4089366" y="2943925"/>
                  <a:pt x="4093794" y="2943553"/>
                  <a:pt x="4096399" y="2943553"/>
                </a:cubicBezTo>
                <a:lnTo>
                  <a:pt x="4116937" y="2943553"/>
                </a:lnTo>
                <a:lnTo>
                  <a:pt x="4116937" y="2991104"/>
                </a:lnTo>
                <a:cubicBezTo>
                  <a:pt x="4101533" y="2999736"/>
                  <a:pt x="4089255" y="3005354"/>
                  <a:pt x="4080102" y="3007958"/>
                </a:cubicBezTo>
                <a:lnTo>
                  <a:pt x="4087022" y="3019009"/>
                </a:lnTo>
                <a:cubicBezTo>
                  <a:pt x="4091710" y="3014991"/>
                  <a:pt x="4101682" y="3008814"/>
                  <a:pt x="4116937" y="3000480"/>
                </a:cubicBezTo>
                <a:lnTo>
                  <a:pt x="4116937" y="3069908"/>
                </a:lnTo>
                <a:cubicBezTo>
                  <a:pt x="4117234" y="3075861"/>
                  <a:pt x="4115858" y="3079210"/>
                  <a:pt x="4112807" y="3079954"/>
                </a:cubicBezTo>
                <a:cubicBezTo>
                  <a:pt x="4111691" y="3080624"/>
                  <a:pt x="4109086" y="3080959"/>
                  <a:pt x="4104993" y="3080959"/>
                </a:cubicBezTo>
                <a:cubicBezTo>
                  <a:pt x="4101421" y="3080959"/>
                  <a:pt x="4096733" y="3080698"/>
                  <a:pt x="4090929" y="3080177"/>
                </a:cubicBezTo>
                <a:cubicBezTo>
                  <a:pt x="4092864" y="3084642"/>
                  <a:pt x="4094055" y="3088326"/>
                  <a:pt x="4094501" y="3091228"/>
                </a:cubicBezTo>
                <a:cubicBezTo>
                  <a:pt x="4108268" y="3090484"/>
                  <a:pt x="4116825" y="3088958"/>
                  <a:pt x="4120174" y="3086651"/>
                </a:cubicBezTo>
                <a:cubicBezTo>
                  <a:pt x="4123969" y="3084791"/>
                  <a:pt x="4125718" y="3080214"/>
                  <a:pt x="4125420" y="3072922"/>
                </a:cubicBezTo>
                <a:lnTo>
                  <a:pt x="4125420" y="2996573"/>
                </a:lnTo>
                <a:cubicBezTo>
                  <a:pt x="4132713" y="2992480"/>
                  <a:pt x="4139484" y="2989057"/>
                  <a:pt x="4145735" y="2986304"/>
                </a:cubicBezTo>
                <a:lnTo>
                  <a:pt x="4146182" y="2974360"/>
                </a:lnTo>
                <a:cubicBezTo>
                  <a:pt x="4138591" y="2979272"/>
                  <a:pt x="4131671" y="2983402"/>
                  <a:pt x="4125420" y="2986750"/>
                </a:cubicBezTo>
                <a:lnTo>
                  <a:pt x="4125420" y="2943553"/>
                </a:lnTo>
                <a:lnTo>
                  <a:pt x="4140489" y="2943553"/>
                </a:lnTo>
                <a:cubicBezTo>
                  <a:pt x="4142647" y="2943553"/>
                  <a:pt x="4147075" y="2943925"/>
                  <a:pt x="4153772" y="2944669"/>
                </a:cubicBezTo>
                <a:lnTo>
                  <a:pt x="4153772" y="2934400"/>
                </a:lnTo>
                <a:cubicBezTo>
                  <a:pt x="4147223" y="2935144"/>
                  <a:pt x="4142796" y="2935516"/>
                  <a:pt x="4140489" y="2935516"/>
                </a:cubicBezTo>
                <a:lnTo>
                  <a:pt x="4125420" y="2935516"/>
                </a:lnTo>
                <a:lnTo>
                  <a:pt x="4125420" y="2898905"/>
                </a:lnTo>
                <a:cubicBezTo>
                  <a:pt x="4125420" y="2895705"/>
                  <a:pt x="4125792" y="2890905"/>
                  <a:pt x="4126536" y="2884505"/>
                </a:cubicBezTo>
                <a:close/>
                <a:moveTo>
                  <a:pt x="3803505" y="2883166"/>
                </a:moveTo>
                <a:cubicBezTo>
                  <a:pt x="3804100" y="2887780"/>
                  <a:pt x="3804472" y="2893286"/>
                  <a:pt x="3804621" y="2899686"/>
                </a:cubicBezTo>
                <a:lnTo>
                  <a:pt x="3804621" y="3067452"/>
                </a:lnTo>
                <a:cubicBezTo>
                  <a:pt x="3804770" y="3068420"/>
                  <a:pt x="3804844" y="3069313"/>
                  <a:pt x="3804844" y="3070131"/>
                </a:cubicBezTo>
                <a:cubicBezTo>
                  <a:pt x="3804844" y="3076754"/>
                  <a:pt x="3800454" y="3079805"/>
                  <a:pt x="3791673" y="3079284"/>
                </a:cubicBezTo>
                <a:cubicBezTo>
                  <a:pt x="3784008" y="3079433"/>
                  <a:pt x="3777683" y="3078987"/>
                  <a:pt x="3772697" y="3077945"/>
                </a:cubicBezTo>
                <a:cubicBezTo>
                  <a:pt x="3774186" y="3081889"/>
                  <a:pt x="3775153" y="3085833"/>
                  <a:pt x="3775600" y="3089777"/>
                </a:cubicBezTo>
                <a:cubicBezTo>
                  <a:pt x="3792417" y="3089628"/>
                  <a:pt x="3802872" y="3088028"/>
                  <a:pt x="3806965" y="3084977"/>
                </a:cubicBezTo>
                <a:cubicBezTo>
                  <a:pt x="3811653" y="3082447"/>
                  <a:pt x="3813848" y="3076122"/>
                  <a:pt x="3813551" y="3066001"/>
                </a:cubicBezTo>
                <a:lnTo>
                  <a:pt x="3813551" y="2899686"/>
                </a:lnTo>
                <a:cubicBezTo>
                  <a:pt x="3813551" y="2894328"/>
                  <a:pt x="3813960" y="2888822"/>
                  <a:pt x="3814779" y="2883166"/>
                </a:cubicBezTo>
                <a:close/>
                <a:moveTo>
                  <a:pt x="5412560" y="2882273"/>
                </a:moveTo>
                <a:cubicBezTo>
                  <a:pt x="5413304" y="2887482"/>
                  <a:pt x="5413676" y="2892207"/>
                  <a:pt x="5413676" y="2896449"/>
                </a:cubicBezTo>
                <a:lnTo>
                  <a:pt x="5413676" y="2920894"/>
                </a:lnTo>
                <a:lnTo>
                  <a:pt x="5360656" y="2920894"/>
                </a:lnTo>
                <a:cubicBezTo>
                  <a:pt x="5357456" y="2920894"/>
                  <a:pt x="5352880" y="2920522"/>
                  <a:pt x="5346927" y="2919778"/>
                </a:cubicBezTo>
                <a:cubicBezTo>
                  <a:pt x="5347671" y="2925880"/>
                  <a:pt x="5348043" y="2930531"/>
                  <a:pt x="5348043" y="2933730"/>
                </a:cubicBezTo>
                <a:lnTo>
                  <a:pt x="5348043" y="3016888"/>
                </a:lnTo>
                <a:cubicBezTo>
                  <a:pt x="5348043" y="3020981"/>
                  <a:pt x="5347671" y="3026078"/>
                  <a:pt x="5346927" y="3032180"/>
                </a:cubicBezTo>
                <a:cubicBezTo>
                  <a:pt x="5353029" y="3031436"/>
                  <a:pt x="5357903" y="3031064"/>
                  <a:pt x="5361549" y="3031064"/>
                </a:cubicBezTo>
                <a:lnTo>
                  <a:pt x="5413676" y="3031064"/>
                </a:lnTo>
                <a:lnTo>
                  <a:pt x="5413676" y="3062206"/>
                </a:lnTo>
                <a:cubicBezTo>
                  <a:pt x="5412932" y="3079396"/>
                  <a:pt x="5422383" y="3087693"/>
                  <a:pt x="5442028" y="3087098"/>
                </a:cubicBezTo>
                <a:lnTo>
                  <a:pt x="5487346" y="3087098"/>
                </a:lnTo>
                <a:cubicBezTo>
                  <a:pt x="5505950" y="3087693"/>
                  <a:pt x="5517000" y="3081591"/>
                  <a:pt x="5520498" y="3068792"/>
                </a:cubicBezTo>
                <a:cubicBezTo>
                  <a:pt x="5521837" y="3065146"/>
                  <a:pt x="5523586" y="3059751"/>
                  <a:pt x="5525744" y="3052607"/>
                </a:cubicBezTo>
                <a:cubicBezTo>
                  <a:pt x="5521800" y="3051491"/>
                  <a:pt x="5517744" y="3049556"/>
                  <a:pt x="5513577" y="3046803"/>
                </a:cubicBezTo>
                <a:cubicBezTo>
                  <a:pt x="5513726" y="3054616"/>
                  <a:pt x="5512982" y="3061016"/>
                  <a:pt x="5511345" y="3066001"/>
                </a:cubicBezTo>
                <a:cubicBezTo>
                  <a:pt x="5509187" y="3075154"/>
                  <a:pt x="5501038" y="3079433"/>
                  <a:pt x="5486900" y="3078838"/>
                </a:cubicBezTo>
                <a:lnTo>
                  <a:pt x="5443702" y="3078838"/>
                </a:lnTo>
                <a:cubicBezTo>
                  <a:pt x="5428596" y="3079582"/>
                  <a:pt x="5421415" y="3073034"/>
                  <a:pt x="5422159" y="3059192"/>
                </a:cubicBezTo>
                <a:lnTo>
                  <a:pt x="5422159" y="3031064"/>
                </a:lnTo>
                <a:lnTo>
                  <a:pt x="5482323" y="3031064"/>
                </a:lnTo>
                <a:cubicBezTo>
                  <a:pt x="5486416" y="3031064"/>
                  <a:pt x="5491290" y="3031436"/>
                  <a:pt x="5496946" y="3032180"/>
                </a:cubicBezTo>
                <a:cubicBezTo>
                  <a:pt x="5496201" y="3026748"/>
                  <a:pt x="5495829" y="3021725"/>
                  <a:pt x="5495829" y="3017111"/>
                </a:cubicBezTo>
                <a:lnTo>
                  <a:pt x="5495829" y="2933507"/>
                </a:lnTo>
                <a:cubicBezTo>
                  <a:pt x="5495829" y="2930754"/>
                  <a:pt x="5496201" y="2926177"/>
                  <a:pt x="5496946" y="2919778"/>
                </a:cubicBezTo>
                <a:cubicBezTo>
                  <a:pt x="5490099" y="2920671"/>
                  <a:pt x="5485225" y="2921043"/>
                  <a:pt x="5482323" y="2920894"/>
                </a:cubicBezTo>
                <a:lnTo>
                  <a:pt x="5422159" y="2920894"/>
                </a:lnTo>
                <a:lnTo>
                  <a:pt x="5422159" y="2896449"/>
                </a:lnTo>
                <a:cubicBezTo>
                  <a:pt x="5422159" y="2892654"/>
                  <a:pt x="5422531" y="2887929"/>
                  <a:pt x="5423276" y="2882273"/>
                </a:cubicBezTo>
                <a:close/>
                <a:moveTo>
                  <a:pt x="6288116" y="2881603"/>
                </a:moveTo>
                <a:cubicBezTo>
                  <a:pt x="6271224" y="2930493"/>
                  <a:pt x="6251095" y="2962640"/>
                  <a:pt x="6227729" y="2978044"/>
                </a:cubicBezTo>
                <a:cubicBezTo>
                  <a:pt x="6233682" y="2980500"/>
                  <a:pt x="6238110" y="2982620"/>
                  <a:pt x="6241012" y="2984406"/>
                </a:cubicBezTo>
                <a:cubicBezTo>
                  <a:pt x="6250165" y="2972426"/>
                  <a:pt x="6259541" y="2959031"/>
                  <a:pt x="6269140" y="2944223"/>
                </a:cubicBezTo>
                <a:lnTo>
                  <a:pt x="6269140" y="3078838"/>
                </a:lnTo>
                <a:cubicBezTo>
                  <a:pt x="6268991" y="3084196"/>
                  <a:pt x="6268619" y="3088846"/>
                  <a:pt x="6268024" y="3092790"/>
                </a:cubicBezTo>
                <a:lnTo>
                  <a:pt x="6278740" y="3092790"/>
                </a:lnTo>
                <a:cubicBezTo>
                  <a:pt x="6278442" y="3091004"/>
                  <a:pt x="6278070" y="3086354"/>
                  <a:pt x="6277623" y="3078838"/>
                </a:cubicBezTo>
                <a:lnTo>
                  <a:pt x="6277623" y="2928931"/>
                </a:lnTo>
                <a:cubicBezTo>
                  <a:pt x="6283725" y="2918513"/>
                  <a:pt x="6289120" y="2907760"/>
                  <a:pt x="6293809" y="2896672"/>
                </a:cubicBezTo>
                <a:cubicBezTo>
                  <a:pt x="6295669" y="2892877"/>
                  <a:pt x="6298943" y="2890198"/>
                  <a:pt x="6303631" y="2888635"/>
                </a:cubicBezTo>
                <a:close/>
                <a:moveTo>
                  <a:pt x="4842399" y="2881603"/>
                </a:moveTo>
                <a:cubicBezTo>
                  <a:pt x="4841506" y="2889491"/>
                  <a:pt x="4839981" y="2896709"/>
                  <a:pt x="4837823" y="2903258"/>
                </a:cubicBezTo>
                <a:lnTo>
                  <a:pt x="4833023" y="2918885"/>
                </a:lnTo>
                <a:lnTo>
                  <a:pt x="4791277" y="2918885"/>
                </a:lnTo>
                <a:cubicBezTo>
                  <a:pt x="4786366" y="2918885"/>
                  <a:pt x="4781157" y="2918476"/>
                  <a:pt x="4775650" y="2917657"/>
                </a:cubicBezTo>
                <a:lnTo>
                  <a:pt x="4775650" y="2927926"/>
                </a:lnTo>
                <a:cubicBezTo>
                  <a:pt x="4781157" y="2927182"/>
                  <a:pt x="4786366" y="2926810"/>
                  <a:pt x="4791277" y="2926810"/>
                </a:cubicBezTo>
                <a:lnTo>
                  <a:pt x="4831237" y="2926810"/>
                </a:lnTo>
                <a:lnTo>
                  <a:pt x="4819629" y="2962305"/>
                </a:lnTo>
                <a:lnTo>
                  <a:pt x="4766051" y="2962305"/>
                </a:lnTo>
                <a:cubicBezTo>
                  <a:pt x="4761958" y="2962305"/>
                  <a:pt x="4756637" y="2961896"/>
                  <a:pt x="4750089" y="2961078"/>
                </a:cubicBezTo>
                <a:lnTo>
                  <a:pt x="4750089" y="2971458"/>
                </a:lnTo>
                <a:cubicBezTo>
                  <a:pt x="4756488" y="2970640"/>
                  <a:pt x="4761809" y="2970230"/>
                  <a:pt x="4766051" y="2970230"/>
                </a:cubicBezTo>
                <a:lnTo>
                  <a:pt x="4816838" y="2970230"/>
                </a:lnTo>
                <a:lnTo>
                  <a:pt x="4806346" y="2995680"/>
                </a:lnTo>
                <a:cubicBezTo>
                  <a:pt x="4803890" y="3001782"/>
                  <a:pt x="4800616" y="3005800"/>
                  <a:pt x="4796523" y="3007735"/>
                </a:cubicBezTo>
                <a:lnTo>
                  <a:pt x="4800876" y="3016442"/>
                </a:lnTo>
                <a:cubicBezTo>
                  <a:pt x="4804969" y="3014953"/>
                  <a:pt x="4811443" y="3014209"/>
                  <a:pt x="4820298" y="3014209"/>
                </a:cubicBezTo>
                <a:lnTo>
                  <a:pt x="4892964" y="3013205"/>
                </a:lnTo>
                <a:cubicBezTo>
                  <a:pt x="4881802" y="3030618"/>
                  <a:pt x="4867775" y="3047100"/>
                  <a:pt x="4850883" y="3062653"/>
                </a:cubicBezTo>
                <a:cubicBezTo>
                  <a:pt x="4834437" y="3054690"/>
                  <a:pt x="4818289" y="3047435"/>
                  <a:pt x="4802439" y="3040887"/>
                </a:cubicBezTo>
                <a:lnTo>
                  <a:pt x="4796970" y="3049370"/>
                </a:lnTo>
                <a:cubicBezTo>
                  <a:pt x="4832168" y="3062020"/>
                  <a:pt x="4864686" y="3077498"/>
                  <a:pt x="4894527" y="3095804"/>
                </a:cubicBezTo>
                <a:lnTo>
                  <a:pt x="4900777" y="3086428"/>
                </a:lnTo>
                <a:cubicBezTo>
                  <a:pt x="4885969" y="3078466"/>
                  <a:pt x="4872314" y="3071843"/>
                  <a:pt x="4859812" y="3066559"/>
                </a:cubicBezTo>
                <a:cubicBezTo>
                  <a:pt x="4878565" y="3048254"/>
                  <a:pt x="4896015" y="3027120"/>
                  <a:pt x="4912163" y="3003159"/>
                </a:cubicBezTo>
                <a:cubicBezTo>
                  <a:pt x="4905912" y="3003754"/>
                  <a:pt x="4898284" y="3004163"/>
                  <a:pt x="4889280" y="3004387"/>
                </a:cubicBezTo>
                <a:lnTo>
                  <a:pt x="4811815" y="3005726"/>
                </a:lnTo>
                <a:lnTo>
                  <a:pt x="4826438" y="2970230"/>
                </a:lnTo>
                <a:lnTo>
                  <a:pt x="4932701" y="2970230"/>
                </a:lnTo>
                <a:cubicBezTo>
                  <a:pt x="4938059" y="2970230"/>
                  <a:pt x="4943863" y="2970640"/>
                  <a:pt x="4950114" y="2971458"/>
                </a:cubicBezTo>
                <a:lnTo>
                  <a:pt x="4950114" y="2961078"/>
                </a:lnTo>
                <a:cubicBezTo>
                  <a:pt x="4944607" y="2961896"/>
                  <a:pt x="4938803" y="2962305"/>
                  <a:pt x="4932701" y="2962305"/>
                </a:cubicBezTo>
                <a:lnTo>
                  <a:pt x="4829228" y="2962305"/>
                </a:lnTo>
                <a:lnTo>
                  <a:pt x="4840837" y="2926810"/>
                </a:lnTo>
                <a:lnTo>
                  <a:pt x="4911046" y="2926810"/>
                </a:lnTo>
                <a:cubicBezTo>
                  <a:pt x="4916851" y="2926810"/>
                  <a:pt x="4922320" y="2927182"/>
                  <a:pt x="4927455" y="2927926"/>
                </a:cubicBezTo>
                <a:lnTo>
                  <a:pt x="4927455" y="2917657"/>
                </a:lnTo>
                <a:cubicBezTo>
                  <a:pt x="4922320" y="2918476"/>
                  <a:pt x="4916851" y="2918885"/>
                  <a:pt x="4911046" y="2918885"/>
                </a:cubicBezTo>
                <a:lnTo>
                  <a:pt x="4842399" y="2918885"/>
                </a:lnTo>
                <a:lnTo>
                  <a:pt x="4846529" y="2905602"/>
                </a:lnTo>
                <a:cubicBezTo>
                  <a:pt x="4848539" y="2898607"/>
                  <a:pt x="4851590" y="2892356"/>
                  <a:pt x="4855682" y="2886850"/>
                </a:cubicBezTo>
                <a:close/>
                <a:moveTo>
                  <a:pt x="6354196" y="2879259"/>
                </a:moveTo>
                <a:lnTo>
                  <a:pt x="6347722" y="2887966"/>
                </a:lnTo>
                <a:cubicBezTo>
                  <a:pt x="6360893" y="2894217"/>
                  <a:pt x="6372799" y="2902588"/>
                  <a:pt x="6383440" y="2913080"/>
                </a:cubicBezTo>
                <a:lnTo>
                  <a:pt x="6389803" y="2904486"/>
                </a:lnTo>
                <a:cubicBezTo>
                  <a:pt x="6378417" y="2895035"/>
                  <a:pt x="6366548" y="2886626"/>
                  <a:pt x="6354196" y="2879259"/>
                </a:cubicBezTo>
                <a:close/>
                <a:moveTo>
                  <a:pt x="5202787" y="2776605"/>
                </a:moveTo>
                <a:lnTo>
                  <a:pt x="5202787" y="2792567"/>
                </a:lnTo>
                <a:lnTo>
                  <a:pt x="5215623" y="2792567"/>
                </a:lnTo>
                <a:lnTo>
                  <a:pt x="5215623" y="2776605"/>
                </a:lnTo>
                <a:close/>
                <a:moveTo>
                  <a:pt x="2773912" y="2776605"/>
                </a:moveTo>
                <a:lnTo>
                  <a:pt x="2773912" y="2792567"/>
                </a:lnTo>
                <a:lnTo>
                  <a:pt x="2786748" y="2792567"/>
                </a:lnTo>
                <a:lnTo>
                  <a:pt x="2786748" y="2776605"/>
                </a:lnTo>
                <a:close/>
                <a:moveTo>
                  <a:pt x="2604248" y="2729724"/>
                </a:moveTo>
                <a:lnTo>
                  <a:pt x="2714753" y="2729724"/>
                </a:lnTo>
                <a:lnTo>
                  <a:pt x="2714753" y="2786651"/>
                </a:lnTo>
                <a:lnTo>
                  <a:pt x="2604248" y="2786651"/>
                </a:lnTo>
                <a:close/>
                <a:moveTo>
                  <a:pt x="6728424" y="2714432"/>
                </a:moveTo>
                <a:cubicBezTo>
                  <a:pt x="6739958" y="2714432"/>
                  <a:pt x="6748925" y="2717353"/>
                  <a:pt x="6755325" y="2723194"/>
                </a:cubicBezTo>
                <a:cubicBezTo>
                  <a:pt x="6761724" y="2729036"/>
                  <a:pt x="6764924" y="2737314"/>
                  <a:pt x="6764924" y="2748030"/>
                </a:cubicBezTo>
                <a:cubicBezTo>
                  <a:pt x="6764924" y="2760978"/>
                  <a:pt x="6761836" y="2770503"/>
                  <a:pt x="6755660" y="2776605"/>
                </a:cubicBezTo>
                <a:cubicBezTo>
                  <a:pt x="6749483" y="2782707"/>
                  <a:pt x="6740591" y="2785758"/>
                  <a:pt x="6728982" y="2785758"/>
                </a:cubicBezTo>
                <a:cubicBezTo>
                  <a:pt x="6716853" y="2785758"/>
                  <a:pt x="6707700" y="2782558"/>
                  <a:pt x="6701523" y="2776159"/>
                </a:cubicBezTo>
                <a:cubicBezTo>
                  <a:pt x="6695347" y="2769759"/>
                  <a:pt x="6692259" y="2760532"/>
                  <a:pt x="6692259" y="2748476"/>
                </a:cubicBezTo>
                <a:cubicBezTo>
                  <a:pt x="6692259" y="2737984"/>
                  <a:pt x="6695477" y="2729687"/>
                  <a:pt x="6701914" y="2723585"/>
                </a:cubicBezTo>
                <a:cubicBezTo>
                  <a:pt x="6708351" y="2717483"/>
                  <a:pt x="6717187" y="2714432"/>
                  <a:pt x="6728424" y="2714432"/>
                </a:cubicBezTo>
                <a:close/>
                <a:moveTo>
                  <a:pt x="5928324" y="2714432"/>
                </a:moveTo>
                <a:cubicBezTo>
                  <a:pt x="5939858" y="2714432"/>
                  <a:pt x="5948825" y="2717353"/>
                  <a:pt x="5955225" y="2723194"/>
                </a:cubicBezTo>
                <a:cubicBezTo>
                  <a:pt x="5961624" y="2729036"/>
                  <a:pt x="5964824" y="2737314"/>
                  <a:pt x="5964824" y="2748030"/>
                </a:cubicBezTo>
                <a:cubicBezTo>
                  <a:pt x="5964824" y="2760978"/>
                  <a:pt x="5961736" y="2770503"/>
                  <a:pt x="5955559" y="2776605"/>
                </a:cubicBezTo>
                <a:cubicBezTo>
                  <a:pt x="5949383" y="2782707"/>
                  <a:pt x="5940491" y="2785758"/>
                  <a:pt x="5928882" y="2785758"/>
                </a:cubicBezTo>
                <a:cubicBezTo>
                  <a:pt x="5916752" y="2785758"/>
                  <a:pt x="5907600" y="2782558"/>
                  <a:pt x="5901423" y="2776159"/>
                </a:cubicBezTo>
                <a:cubicBezTo>
                  <a:pt x="5895247" y="2769759"/>
                  <a:pt x="5892159" y="2760532"/>
                  <a:pt x="5892159" y="2748476"/>
                </a:cubicBezTo>
                <a:cubicBezTo>
                  <a:pt x="5892159" y="2737984"/>
                  <a:pt x="5895377" y="2729687"/>
                  <a:pt x="5901814" y="2723585"/>
                </a:cubicBezTo>
                <a:cubicBezTo>
                  <a:pt x="5908251" y="2717483"/>
                  <a:pt x="5917087" y="2714432"/>
                  <a:pt x="5928324" y="2714432"/>
                </a:cubicBezTo>
                <a:close/>
                <a:moveTo>
                  <a:pt x="4967378" y="2702042"/>
                </a:moveTo>
                <a:lnTo>
                  <a:pt x="4967378" y="2712311"/>
                </a:lnTo>
                <a:cubicBezTo>
                  <a:pt x="4971173" y="2711567"/>
                  <a:pt x="4976047" y="2711195"/>
                  <a:pt x="4982000" y="2711195"/>
                </a:cubicBezTo>
                <a:lnTo>
                  <a:pt x="5029551" y="2711195"/>
                </a:lnTo>
                <a:cubicBezTo>
                  <a:pt x="5023449" y="2730840"/>
                  <a:pt x="5018314" y="2744793"/>
                  <a:pt x="5014147" y="2753053"/>
                </a:cubicBezTo>
                <a:cubicBezTo>
                  <a:pt x="5018612" y="2752309"/>
                  <a:pt x="5023412" y="2751937"/>
                  <a:pt x="5028546" y="2751937"/>
                </a:cubicBezTo>
                <a:lnTo>
                  <a:pt x="5127108" y="2751937"/>
                </a:lnTo>
                <a:cubicBezTo>
                  <a:pt x="5126810" y="2752979"/>
                  <a:pt x="5126364" y="2755099"/>
                  <a:pt x="5125768" y="2758299"/>
                </a:cubicBezTo>
                <a:cubicBezTo>
                  <a:pt x="5123164" y="2770057"/>
                  <a:pt x="5121192" y="2777982"/>
                  <a:pt x="5119852" y="2782074"/>
                </a:cubicBezTo>
                <a:cubicBezTo>
                  <a:pt x="5114792" y="2796660"/>
                  <a:pt x="5105416" y="2804436"/>
                  <a:pt x="5091724" y="2805403"/>
                </a:cubicBezTo>
                <a:cubicBezTo>
                  <a:pt x="5090384" y="2805478"/>
                  <a:pt x="5088524" y="2805515"/>
                  <a:pt x="5086143" y="2805515"/>
                </a:cubicBezTo>
                <a:cubicBezTo>
                  <a:pt x="5082050" y="2805515"/>
                  <a:pt x="5078032" y="2805329"/>
                  <a:pt x="5074088" y="2804957"/>
                </a:cubicBezTo>
                <a:cubicBezTo>
                  <a:pt x="5068135" y="2804138"/>
                  <a:pt x="5063260" y="2803134"/>
                  <a:pt x="5059465" y="2801943"/>
                </a:cubicBezTo>
                <a:cubicBezTo>
                  <a:pt x="5062814" y="2806036"/>
                  <a:pt x="5064935" y="2810389"/>
                  <a:pt x="5065828" y="2815003"/>
                </a:cubicBezTo>
                <a:cubicBezTo>
                  <a:pt x="5089640" y="2814035"/>
                  <a:pt x="5104523" y="2811952"/>
                  <a:pt x="5110476" y="2808752"/>
                </a:cubicBezTo>
                <a:cubicBezTo>
                  <a:pt x="5118662" y="2804361"/>
                  <a:pt x="5124652" y="2796064"/>
                  <a:pt x="5128447" y="2783860"/>
                </a:cubicBezTo>
                <a:cubicBezTo>
                  <a:pt x="5130903" y="2775824"/>
                  <a:pt x="5133879" y="2764624"/>
                  <a:pt x="5137377" y="2750262"/>
                </a:cubicBezTo>
                <a:cubicBezTo>
                  <a:pt x="5137377" y="2750114"/>
                  <a:pt x="5137600" y="2749444"/>
                  <a:pt x="5138047" y="2748253"/>
                </a:cubicBezTo>
                <a:cubicBezTo>
                  <a:pt x="5138716" y="2745798"/>
                  <a:pt x="5139274" y="2743974"/>
                  <a:pt x="5139721" y="2742784"/>
                </a:cubicBezTo>
                <a:cubicBezTo>
                  <a:pt x="5133768" y="2743528"/>
                  <a:pt x="5128819" y="2743900"/>
                  <a:pt x="5124875" y="2743900"/>
                </a:cubicBezTo>
                <a:lnTo>
                  <a:pt x="5028100" y="2743900"/>
                </a:lnTo>
                <a:cubicBezTo>
                  <a:pt x="5031151" y="2733854"/>
                  <a:pt x="5034760" y="2722952"/>
                  <a:pt x="5038927" y="2711195"/>
                </a:cubicBezTo>
                <a:lnTo>
                  <a:pt x="5157469" y="2711195"/>
                </a:lnTo>
                <a:cubicBezTo>
                  <a:pt x="5163571" y="2711195"/>
                  <a:pt x="5168296" y="2711567"/>
                  <a:pt x="5171644" y="2712311"/>
                </a:cubicBezTo>
                <a:lnTo>
                  <a:pt x="5171644" y="2702042"/>
                </a:lnTo>
                <a:cubicBezTo>
                  <a:pt x="5167701" y="2702786"/>
                  <a:pt x="5162975" y="2703158"/>
                  <a:pt x="5157469" y="2703158"/>
                </a:cubicBezTo>
                <a:lnTo>
                  <a:pt x="4982000" y="2703158"/>
                </a:lnTo>
                <a:cubicBezTo>
                  <a:pt x="4976642" y="2703158"/>
                  <a:pt x="4971768" y="2702786"/>
                  <a:pt x="4967378" y="2702042"/>
                </a:cubicBezTo>
                <a:close/>
                <a:moveTo>
                  <a:pt x="4783538" y="2701372"/>
                </a:moveTo>
                <a:lnTo>
                  <a:pt x="4783538" y="2711642"/>
                </a:lnTo>
                <a:cubicBezTo>
                  <a:pt x="4788077" y="2710897"/>
                  <a:pt x="4792877" y="2710525"/>
                  <a:pt x="4797937" y="2710525"/>
                </a:cubicBezTo>
                <a:lnTo>
                  <a:pt x="4875179" y="2710525"/>
                </a:lnTo>
                <a:cubicBezTo>
                  <a:pt x="4862380" y="2722580"/>
                  <a:pt x="4850511" y="2731250"/>
                  <a:pt x="4839572" y="2736533"/>
                </a:cubicBezTo>
                <a:lnTo>
                  <a:pt x="4840465" y="2748700"/>
                </a:lnTo>
                <a:lnTo>
                  <a:pt x="4752954" y="2748700"/>
                </a:lnTo>
                <a:cubicBezTo>
                  <a:pt x="4747298" y="2748700"/>
                  <a:pt x="4742573" y="2748328"/>
                  <a:pt x="4738778" y="2747584"/>
                </a:cubicBezTo>
                <a:lnTo>
                  <a:pt x="4738778" y="2757853"/>
                </a:lnTo>
                <a:cubicBezTo>
                  <a:pt x="4743466" y="2757257"/>
                  <a:pt x="4748191" y="2756885"/>
                  <a:pt x="4752954" y="2756736"/>
                </a:cubicBezTo>
                <a:lnTo>
                  <a:pt x="4840465" y="2756736"/>
                </a:lnTo>
                <a:lnTo>
                  <a:pt x="4840465" y="2795581"/>
                </a:lnTo>
                <a:cubicBezTo>
                  <a:pt x="4841060" y="2801385"/>
                  <a:pt x="4837935" y="2804734"/>
                  <a:pt x="4831089" y="2805626"/>
                </a:cubicBezTo>
                <a:cubicBezTo>
                  <a:pt x="4829079" y="2805999"/>
                  <a:pt x="4827145" y="2806185"/>
                  <a:pt x="4825284" y="2806185"/>
                </a:cubicBezTo>
                <a:cubicBezTo>
                  <a:pt x="4821191" y="2806185"/>
                  <a:pt x="4816578" y="2805440"/>
                  <a:pt x="4811443" y="2803952"/>
                </a:cubicBezTo>
                <a:cubicBezTo>
                  <a:pt x="4812485" y="2806408"/>
                  <a:pt x="4813304" y="2810389"/>
                  <a:pt x="4813899" y="2815896"/>
                </a:cubicBezTo>
                <a:cubicBezTo>
                  <a:pt x="4828112" y="2815449"/>
                  <a:pt x="4837563" y="2813924"/>
                  <a:pt x="4842251" y="2811319"/>
                </a:cubicBezTo>
                <a:cubicBezTo>
                  <a:pt x="4847162" y="2808864"/>
                  <a:pt x="4849543" y="2804064"/>
                  <a:pt x="4849394" y="2796920"/>
                </a:cubicBezTo>
                <a:lnTo>
                  <a:pt x="4849394" y="2756736"/>
                </a:lnTo>
                <a:lnTo>
                  <a:pt x="4928645" y="2756736"/>
                </a:lnTo>
                <a:cubicBezTo>
                  <a:pt x="4933557" y="2756736"/>
                  <a:pt x="4938766" y="2757109"/>
                  <a:pt x="4944272" y="2757853"/>
                </a:cubicBezTo>
                <a:lnTo>
                  <a:pt x="4944272" y="2747584"/>
                </a:lnTo>
                <a:cubicBezTo>
                  <a:pt x="4939807" y="2748328"/>
                  <a:pt x="4934598" y="2748700"/>
                  <a:pt x="4928645" y="2748700"/>
                </a:cubicBezTo>
                <a:lnTo>
                  <a:pt x="4849394" y="2748700"/>
                </a:lnTo>
                <a:lnTo>
                  <a:pt x="4849394" y="2742002"/>
                </a:lnTo>
                <a:cubicBezTo>
                  <a:pt x="4862194" y="2733073"/>
                  <a:pt x="4872835" y="2724701"/>
                  <a:pt x="4881318" y="2716888"/>
                </a:cubicBezTo>
                <a:cubicBezTo>
                  <a:pt x="4886081" y="2712795"/>
                  <a:pt x="4891736" y="2707623"/>
                  <a:pt x="4898284" y="2701372"/>
                </a:cubicBezTo>
                <a:cubicBezTo>
                  <a:pt x="4890397" y="2701968"/>
                  <a:pt x="4884592" y="2702340"/>
                  <a:pt x="4880872" y="2702489"/>
                </a:cubicBezTo>
                <a:lnTo>
                  <a:pt x="4797937" y="2702489"/>
                </a:lnTo>
                <a:cubicBezTo>
                  <a:pt x="4792877" y="2702489"/>
                  <a:pt x="4788077" y="2702117"/>
                  <a:pt x="4783538" y="2701372"/>
                </a:cubicBezTo>
                <a:close/>
                <a:moveTo>
                  <a:pt x="2935986" y="2699028"/>
                </a:moveTo>
                <a:cubicBezTo>
                  <a:pt x="2936655" y="2704609"/>
                  <a:pt x="2937027" y="2709893"/>
                  <a:pt x="2937102" y="2714879"/>
                </a:cubicBezTo>
                <a:lnTo>
                  <a:pt x="2937102" y="2782521"/>
                </a:lnTo>
                <a:cubicBezTo>
                  <a:pt x="2925716" y="2774484"/>
                  <a:pt x="2916191" y="2764327"/>
                  <a:pt x="2908527" y="2752048"/>
                </a:cubicBezTo>
                <a:cubicBezTo>
                  <a:pt x="2909271" y="2748328"/>
                  <a:pt x="2910201" y="2743379"/>
                  <a:pt x="2911317" y="2737203"/>
                </a:cubicBezTo>
                <a:cubicBezTo>
                  <a:pt x="2911689" y="2735045"/>
                  <a:pt x="2911987" y="2733445"/>
                  <a:pt x="2912210" y="2732403"/>
                </a:cubicBezTo>
                <a:cubicBezTo>
                  <a:pt x="2912954" y="2728459"/>
                  <a:pt x="2914703" y="2723883"/>
                  <a:pt x="2917457" y="2718674"/>
                </a:cubicBezTo>
                <a:lnTo>
                  <a:pt x="2904843" y="2716441"/>
                </a:lnTo>
                <a:cubicBezTo>
                  <a:pt x="2901420" y="2755211"/>
                  <a:pt x="2892751" y="2783712"/>
                  <a:pt x="2878836" y="2801943"/>
                </a:cubicBezTo>
                <a:cubicBezTo>
                  <a:pt x="2883003" y="2802166"/>
                  <a:pt x="2887207" y="2802687"/>
                  <a:pt x="2891449" y="2803506"/>
                </a:cubicBezTo>
                <a:cubicBezTo>
                  <a:pt x="2897625" y="2789516"/>
                  <a:pt x="2902425" y="2776121"/>
                  <a:pt x="2905848" y="2763322"/>
                </a:cubicBezTo>
                <a:cubicBezTo>
                  <a:pt x="2924079" y="2791079"/>
                  <a:pt x="2953473" y="2804882"/>
                  <a:pt x="2994029" y="2804734"/>
                </a:cubicBezTo>
                <a:cubicBezTo>
                  <a:pt x="3002289" y="2805180"/>
                  <a:pt x="3014902" y="2805403"/>
                  <a:pt x="3031868" y="2805403"/>
                </a:cubicBezTo>
                <a:cubicBezTo>
                  <a:pt x="3049579" y="2805478"/>
                  <a:pt x="3065317" y="2805329"/>
                  <a:pt x="3079084" y="2804957"/>
                </a:cubicBezTo>
                <a:cubicBezTo>
                  <a:pt x="3080051" y="2800938"/>
                  <a:pt x="3082172" y="2796511"/>
                  <a:pt x="3085446" y="2791674"/>
                </a:cubicBezTo>
                <a:cubicBezTo>
                  <a:pt x="3067885" y="2794799"/>
                  <a:pt x="3046825" y="2796362"/>
                  <a:pt x="3022269" y="2796362"/>
                </a:cubicBezTo>
                <a:cubicBezTo>
                  <a:pt x="3012372" y="2796362"/>
                  <a:pt x="3001805" y="2796101"/>
                  <a:pt x="2990568" y="2795581"/>
                </a:cubicBezTo>
                <a:cubicBezTo>
                  <a:pt x="2970253" y="2794688"/>
                  <a:pt x="2955259" y="2791637"/>
                  <a:pt x="2945585" y="2786428"/>
                </a:cubicBezTo>
                <a:lnTo>
                  <a:pt x="2945585" y="2740217"/>
                </a:lnTo>
                <a:lnTo>
                  <a:pt x="2965900" y="2740217"/>
                </a:lnTo>
                <a:cubicBezTo>
                  <a:pt x="2968802" y="2740142"/>
                  <a:pt x="2973751" y="2740514"/>
                  <a:pt x="2980746" y="2741333"/>
                </a:cubicBezTo>
                <a:lnTo>
                  <a:pt x="2980746" y="2731064"/>
                </a:lnTo>
                <a:cubicBezTo>
                  <a:pt x="2973602" y="2731882"/>
                  <a:pt x="2968653" y="2732254"/>
                  <a:pt x="2965900" y="2732180"/>
                </a:cubicBezTo>
                <a:lnTo>
                  <a:pt x="2945585" y="2732180"/>
                </a:lnTo>
                <a:lnTo>
                  <a:pt x="2945585" y="2714879"/>
                </a:lnTo>
                <a:cubicBezTo>
                  <a:pt x="2945659" y="2709893"/>
                  <a:pt x="2946032" y="2704609"/>
                  <a:pt x="2946701" y="2699028"/>
                </a:cubicBezTo>
                <a:close/>
                <a:moveTo>
                  <a:pt x="5202787" y="2681281"/>
                </a:moveTo>
                <a:lnTo>
                  <a:pt x="5202787" y="2697242"/>
                </a:lnTo>
                <a:lnTo>
                  <a:pt x="5215623" y="2697242"/>
                </a:lnTo>
                <a:lnTo>
                  <a:pt x="5215623" y="2681281"/>
                </a:lnTo>
                <a:close/>
                <a:moveTo>
                  <a:pt x="2773912" y="2681281"/>
                </a:moveTo>
                <a:lnTo>
                  <a:pt x="2773912" y="2697242"/>
                </a:lnTo>
                <a:lnTo>
                  <a:pt x="2786748" y="2697242"/>
                </a:lnTo>
                <a:lnTo>
                  <a:pt x="2786748" y="2681281"/>
                </a:lnTo>
                <a:close/>
                <a:moveTo>
                  <a:pt x="3148847" y="2679606"/>
                </a:moveTo>
                <a:lnTo>
                  <a:pt x="3148847" y="2689987"/>
                </a:lnTo>
                <a:cubicBezTo>
                  <a:pt x="3154800" y="2689020"/>
                  <a:pt x="3159898" y="2688610"/>
                  <a:pt x="3164139" y="2688759"/>
                </a:cubicBezTo>
                <a:lnTo>
                  <a:pt x="3211913" y="2688759"/>
                </a:lnTo>
                <a:lnTo>
                  <a:pt x="3211913" y="2730171"/>
                </a:lnTo>
                <a:lnTo>
                  <a:pt x="3129425" y="2730171"/>
                </a:lnTo>
                <a:cubicBezTo>
                  <a:pt x="3124514" y="2730171"/>
                  <a:pt x="3119379" y="2729799"/>
                  <a:pt x="3114021" y="2729054"/>
                </a:cubicBezTo>
                <a:lnTo>
                  <a:pt x="3114021" y="2739324"/>
                </a:lnTo>
                <a:cubicBezTo>
                  <a:pt x="3119677" y="2738579"/>
                  <a:pt x="3124811" y="2738207"/>
                  <a:pt x="3129425" y="2738207"/>
                </a:cubicBezTo>
                <a:lnTo>
                  <a:pt x="3211913" y="2738207"/>
                </a:lnTo>
                <a:lnTo>
                  <a:pt x="3211913" y="2793683"/>
                </a:lnTo>
                <a:cubicBezTo>
                  <a:pt x="3212508" y="2802836"/>
                  <a:pt x="3208527" y="2807264"/>
                  <a:pt x="3199970" y="2806966"/>
                </a:cubicBezTo>
                <a:cubicBezTo>
                  <a:pt x="3193123" y="2807115"/>
                  <a:pt x="3185124" y="2806519"/>
                  <a:pt x="3175971" y="2805180"/>
                </a:cubicBezTo>
                <a:cubicBezTo>
                  <a:pt x="3177980" y="2809273"/>
                  <a:pt x="3179431" y="2813366"/>
                  <a:pt x="3180324" y="2817458"/>
                </a:cubicBezTo>
                <a:cubicBezTo>
                  <a:pt x="3196844" y="2817458"/>
                  <a:pt x="3207746" y="2816007"/>
                  <a:pt x="3213029" y="2813105"/>
                </a:cubicBezTo>
                <a:cubicBezTo>
                  <a:pt x="3218536" y="2810575"/>
                  <a:pt x="3221140" y="2804957"/>
                  <a:pt x="3220843" y="2796250"/>
                </a:cubicBezTo>
                <a:lnTo>
                  <a:pt x="3220843" y="2738207"/>
                </a:lnTo>
                <a:lnTo>
                  <a:pt x="3294401" y="2738207"/>
                </a:lnTo>
                <a:cubicBezTo>
                  <a:pt x="3298866" y="2738207"/>
                  <a:pt x="3303889" y="2738579"/>
                  <a:pt x="3309470" y="2739324"/>
                </a:cubicBezTo>
                <a:lnTo>
                  <a:pt x="3309470" y="2729054"/>
                </a:lnTo>
                <a:cubicBezTo>
                  <a:pt x="3303740" y="2729799"/>
                  <a:pt x="3298717" y="2730171"/>
                  <a:pt x="3294401" y="2730171"/>
                </a:cubicBezTo>
                <a:lnTo>
                  <a:pt x="3220843" y="2730171"/>
                </a:lnTo>
                <a:lnTo>
                  <a:pt x="3220843" y="2688759"/>
                </a:lnTo>
                <a:lnTo>
                  <a:pt x="3262477" y="2688759"/>
                </a:lnTo>
                <a:cubicBezTo>
                  <a:pt x="3267017" y="2688759"/>
                  <a:pt x="3272039" y="2689168"/>
                  <a:pt x="3277546" y="2689987"/>
                </a:cubicBezTo>
                <a:lnTo>
                  <a:pt x="3277546" y="2679606"/>
                </a:lnTo>
                <a:cubicBezTo>
                  <a:pt x="3271444" y="2680425"/>
                  <a:pt x="3266421" y="2680834"/>
                  <a:pt x="3262477" y="2680834"/>
                </a:cubicBezTo>
                <a:lnTo>
                  <a:pt x="3164139" y="2680834"/>
                </a:lnTo>
                <a:cubicBezTo>
                  <a:pt x="3159377" y="2680834"/>
                  <a:pt x="3154279" y="2680425"/>
                  <a:pt x="3148847" y="2679606"/>
                </a:cubicBezTo>
                <a:close/>
                <a:moveTo>
                  <a:pt x="2346626" y="2676927"/>
                </a:moveTo>
                <a:lnTo>
                  <a:pt x="2374755" y="2676927"/>
                </a:lnTo>
                <a:cubicBezTo>
                  <a:pt x="2372001" y="2712869"/>
                  <a:pt x="2367351" y="2739063"/>
                  <a:pt x="2360802" y="2755509"/>
                </a:cubicBezTo>
                <a:cubicBezTo>
                  <a:pt x="2359016" y="2754169"/>
                  <a:pt x="2356523" y="2752346"/>
                  <a:pt x="2353323" y="2750039"/>
                </a:cubicBezTo>
                <a:cubicBezTo>
                  <a:pt x="2344022" y="2743193"/>
                  <a:pt x="2336692" y="2737724"/>
                  <a:pt x="2331334" y="2733631"/>
                </a:cubicBezTo>
                <a:cubicBezTo>
                  <a:pt x="2336841" y="2715027"/>
                  <a:pt x="2341938" y="2696126"/>
                  <a:pt x="2346626" y="2676927"/>
                </a:cubicBezTo>
                <a:close/>
                <a:moveTo>
                  <a:pt x="3386600" y="2661412"/>
                </a:moveTo>
                <a:lnTo>
                  <a:pt x="3378786" y="2669114"/>
                </a:lnTo>
                <a:cubicBezTo>
                  <a:pt x="3388684" y="2677820"/>
                  <a:pt x="3397985" y="2687717"/>
                  <a:pt x="3406692" y="2698805"/>
                </a:cubicBezTo>
                <a:lnTo>
                  <a:pt x="3414728" y="2690880"/>
                </a:lnTo>
                <a:cubicBezTo>
                  <a:pt x="3407064" y="2681281"/>
                  <a:pt x="3397688" y="2671458"/>
                  <a:pt x="3386600" y="2661412"/>
                </a:cubicBezTo>
                <a:close/>
                <a:moveTo>
                  <a:pt x="3494426" y="2655831"/>
                </a:moveTo>
                <a:cubicBezTo>
                  <a:pt x="3483487" y="2674137"/>
                  <a:pt x="3472771" y="2685894"/>
                  <a:pt x="3462279" y="2691103"/>
                </a:cubicBezTo>
                <a:cubicBezTo>
                  <a:pt x="3466223" y="2693187"/>
                  <a:pt x="3469497" y="2696015"/>
                  <a:pt x="3472102" y="2699586"/>
                </a:cubicBezTo>
                <a:cubicBezTo>
                  <a:pt x="3480138" y="2690582"/>
                  <a:pt x="3487878" y="2681504"/>
                  <a:pt x="3495319" y="2672351"/>
                </a:cubicBezTo>
                <a:cubicBezTo>
                  <a:pt x="3498519" y="2668556"/>
                  <a:pt x="3502202" y="2665877"/>
                  <a:pt x="3506369" y="2664314"/>
                </a:cubicBezTo>
                <a:close/>
                <a:moveTo>
                  <a:pt x="6387310" y="2642102"/>
                </a:moveTo>
                <a:cubicBezTo>
                  <a:pt x="6400630" y="2642102"/>
                  <a:pt x="6410229" y="2647887"/>
                  <a:pt x="6416108" y="2659459"/>
                </a:cubicBezTo>
                <a:cubicBezTo>
                  <a:pt x="6421987" y="2671030"/>
                  <a:pt x="6424926" y="2689168"/>
                  <a:pt x="6424926" y="2713874"/>
                </a:cubicBezTo>
                <a:cubicBezTo>
                  <a:pt x="6424926" y="2761648"/>
                  <a:pt x="6412276" y="2785535"/>
                  <a:pt x="6386975" y="2785535"/>
                </a:cubicBezTo>
                <a:cubicBezTo>
                  <a:pt x="6373878" y="2785535"/>
                  <a:pt x="6364260" y="2779582"/>
                  <a:pt x="6358121" y="2767675"/>
                </a:cubicBezTo>
                <a:cubicBezTo>
                  <a:pt x="6351982" y="2755769"/>
                  <a:pt x="6348912" y="2737835"/>
                  <a:pt x="6348912" y="2713874"/>
                </a:cubicBezTo>
                <a:cubicBezTo>
                  <a:pt x="6348912" y="2689317"/>
                  <a:pt x="6351907" y="2671216"/>
                  <a:pt x="6357898" y="2659570"/>
                </a:cubicBezTo>
                <a:cubicBezTo>
                  <a:pt x="6363888" y="2647924"/>
                  <a:pt x="6373692" y="2642102"/>
                  <a:pt x="6387310" y="2642102"/>
                </a:cubicBezTo>
                <a:close/>
                <a:moveTo>
                  <a:pt x="5472910" y="2642102"/>
                </a:moveTo>
                <a:cubicBezTo>
                  <a:pt x="5486230" y="2642102"/>
                  <a:pt x="5495829" y="2647887"/>
                  <a:pt x="5501708" y="2659459"/>
                </a:cubicBezTo>
                <a:cubicBezTo>
                  <a:pt x="5507587" y="2671030"/>
                  <a:pt x="5510526" y="2689168"/>
                  <a:pt x="5510526" y="2713874"/>
                </a:cubicBezTo>
                <a:cubicBezTo>
                  <a:pt x="5510526" y="2761648"/>
                  <a:pt x="5497876" y="2785535"/>
                  <a:pt x="5472575" y="2785535"/>
                </a:cubicBezTo>
                <a:cubicBezTo>
                  <a:pt x="5459478" y="2785535"/>
                  <a:pt x="5449860" y="2779582"/>
                  <a:pt x="5443721" y="2767675"/>
                </a:cubicBezTo>
                <a:cubicBezTo>
                  <a:pt x="5437582" y="2755769"/>
                  <a:pt x="5434512" y="2737835"/>
                  <a:pt x="5434512" y="2713874"/>
                </a:cubicBezTo>
                <a:cubicBezTo>
                  <a:pt x="5434512" y="2689317"/>
                  <a:pt x="5437507" y="2671216"/>
                  <a:pt x="5443498" y="2659570"/>
                </a:cubicBezTo>
                <a:cubicBezTo>
                  <a:pt x="5449488" y="2647924"/>
                  <a:pt x="5459292" y="2642102"/>
                  <a:pt x="5472910" y="2642102"/>
                </a:cubicBezTo>
                <a:close/>
                <a:moveTo>
                  <a:pt x="6728201" y="2641878"/>
                </a:moveTo>
                <a:cubicBezTo>
                  <a:pt x="6738842" y="2641878"/>
                  <a:pt x="6747009" y="2644446"/>
                  <a:pt x="6752702" y="2649580"/>
                </a:cubicBezTo>
                <a:cubicBezTo>
                  <a:pt x="6758394" y="2654715"/>
                  <a:pt x="6761241" y="2662342"/>
                  <a:pt x="6761241" y="2672463"/>
                </a:cubicBezTo>
                <a:cubicBezTo>
                  <a:pt x="6761241" y="2694266"/>
                  <a:pt x="6750302" y="2705167"/>
                  <a:pt x="6728424" y="2705167"/>
                </a:cubicBezTo>
                <a:cubicBezTo>
                  <a:pt x="6718080" y="2705167"/>
                  <a:pt x="6710044" y="2702321"/>
                  <a:pt x="6704314" y="2696628"/>
                </a:cubicBezTo>
                <a:cubicBezTo>
                  <a:pt x="6698584" y="2690936"/>
                  <a:pt x="6695719" y="2682880"/>
                  <a:pt x="6695719" y="2672463"/>
                </a:cubicBezTo>
                <a:cubicBezTo>
                  <a:pt x="6695719" y="2662565"/>
                  <a:pt x="6698510" y="2654994"/>
                  <a:pt x="6704091" y="2649748"/>
                </a:cubicBezTo>
                <a:cubicBezTo>
                  <a:pt x="6709672" y="2644501"/>
                  <a:pt x="6717708" y="2641878"/>
                  <a:pt x="6728201" y="2641878"/>
                </a:cubicBezTo>
                <a:close/>
                <a:moveTo>
                  <a:pt x="5928101" y="2641878"/>
                </a:moveTo>
                <a:cubicBezTo>
                  <a:pt x="5938742" y="2641878"/>
                  <a:pt x="5946909" y="2644446"/>
                  <a:pt x="5952601" y="2649580"/>
                </a:cubicBezTo>
                <a:cubicBezTo>
                  <a:pt x="5958294" y="2654715"/>
                  <a:pt x="5961140" y="2662342"/>
                  <a:pt x="5961140" y="2672463"/>
                </a:cubicBezTo>
                <a:cubicBezTo>
                  <a:pt x="5961140" y="2694266"/>
                  <a:pt x="5950202" y="2705167"/>
                  <a:pt x="5928324" y="2705167"/>
                </a:cubicBezTo>
                <a:cubicBezTo>
                  <a:pt x="5917980" y="2705167"/>
                  <a:pt x="5909944" y="2702321"/>
                  <a:pt x="5904214" y="2696628"/>
                </a:cubicBezTo>
                <a:cubicBezTo>
                  <a:pt x="5898484" y="2690936"/>
                  <a:pt x="5895619" y="2682880"/>
                  <a:pt x="5895619" y="2672463"/>
                </a:cubicBezTo>
                <a:cubicBezTo>
                  <a:pt x="5895619" y="2662565"/>
                  <a:pt x="5898409" y="2654994"/>
                  <a:pt x="5903990" y="2649748"/>
                </a:cubicBezTo>
                <a:cubicBezTo>
                  <a:pt x="5909572" y="2644501"/>
                  <a:pt x="5917608" y="2641878"/>
                  <a:pt x="5928101" y="2641878"/>
                </a:cubicBezTo>
                <a:close/>
                <a:moveTo>
                  <a:pt x="3119379" y="2638753"/>
                </a:moveTo>
                <a:cubicBezTo>
                  <a:pt x="3120123" y="2645153"/>
                  <a:pt x="3120495" y="2650250"/>
                  <a:pt x="3120495" y="2654045"/>
                </a:cubicBezTo>
                <a:lnTo>
                  <a:pt x="3120495" y="2662528"/>
                </a:lnTo>
                <a:cubicBezTo>
                  <a:pt x="3120495" y="2667068"/>
                  <a:pt x="3120123" y="2672835"/>
                  <a:pt x="3119379" y="2679830"/>
                </a:cubicBezTo>
                <a:lnTo>
                  <a:pt x="3130541" y="2679830"/>
                </a:lnTo>
                <a:cubicBezTo>
                  <a:pt x="3129797" y="2672686"/>
                  <a:pt x="3129425" y="2666993"/>
                  <a:pt x="3129425" y="2662751"/>
                </a:cubicBezTo>
                <a:lnTo>
                  <a:pt x="3129425" y="2647906"/>
                </a:lnTo>
                <a:lnTo>
                  <a:pt x="3292168" y="2647906"/>
                </a:lnTo>
                <a:lnTo>
                  <a:pt x="3292168" y="2661077"/>
                </a:lnTo>
                <a:cubicBezTo>
                  <a:pt x="3292168" y="2665244"/>
                  <a:pt x="3291796" y="2671049"/>
                  <a:pt x="3291052" y="2678490"/>
                </a:cubicBezTo>
                <a:lnTo>
                  <a:pt x="3302214" y="2678490"/>
                </a:lnTo>
                <a:cubicBezTo>
                  <a:pt x="3301470" y="2672090"/>
                  <a:pt x="3301098" y="2666472"/>
                  <a:pt x="3301098" y="2661635"/>
                </a:cubicBezTo>
                <a:lnTo>
                  <a:pt x="3301098" y="2654045"/>
                </a:lnTo>
                <a:cubicBezTo>
                  <a:pt x="3301098" y="2648836"/>
                  <a:pt x="3301470" y="2643739"/>
                  <a:pt x="3302214" y="2638753"/>
                </a:cubicBezTo>
                <a:cubicBezTo>
                  <a:pt x="3295219" y="2639497"/>
                  <a:pt x="3289415" y="2639869"/>
                  <a:pt x="3284802" y="2639869"/>
                </a:cubicBezTo>
                <a:lnTo>
                  <a:pt x="3136457" y="2639869"/>
                </a:lnTo>
                <a:cubicBezTo>
                  <a:pt x="3130802" y="2639869"/>
                  <a:pt x="3125109" y="2639497"/>
                  <a:pt x="3119379" y="2638753"/>
                </a:cubicBezTo>
                <a:close/>
                <a:moveTo>
                  <a:pt x="6566908" y="2635293"/>
                </a:moveTo>
                <a:lnTo>
                  <a:pt x="6566908" y="2645227"/>
                </a:lnTo>
                <a:lnTo>
                  <a:pt x="6651852" y="2645227"/>
                </a:lnTo>
                <a:cubicBezTo>
                  <a:pt x="6634662" y="2672537"/>
                  <a:pt x="6621547" y="2698824"/>
                  <a:pt x="6612505" y="2724087"/>
                </a:cubicBezTo>
                <a:cubicBezTo>
                  <a:pt x="6603464" y="2749351"/>
                  <a:pt x="6598944" y="2772177"/>
                  <a:pt x="6598944" y="2792567"/>
                </a:cubicBezTo>
                <a:lnTo>
                  <a:pt x="6609882" y="2792567"/>
                </a:lnTo>
                <a:cubicBezTo>
                  <a:pt x="6609882" y="2748886"/>
                  <a:pt x="6627519" y="2699661"/>
                  <a:pt x="6662791" y="2644892"/>
                </a:cubicBezTo>
                <a:lnTo>
                  <a:pt x="6662791" y="2635293"/>
                </a:lnTo>
                <a:close/>
                <a:moveTo>
                  <a:pt x="6155808" y="2635293"/>
                </a:moveTo>
                <a:lnTo>
                  <a:pt x="6118415" y="2660966"/>
                </a:lnTo>
                <a:lnTo>
                  <a:pt x="6118415" y="2671346"/>
                </a:lnTo>
                <a:lnTo>
                  <a:pt x="6154245" y="2647459"/>
                </a:lnTo>
                <a:lnTo>
                  <a:pt x="6154245" y="2782967"/>
                </a:lnTo>
                <a:lnTo>
                  <a:pt x="6114061" y="2782967"/>
                </a:lnTo>
                <a:lnTo>
                  <a:pt x="6114061" y="2792567"/>
                </a:lnTo>
                <a:lnTo>
                  <a:pt x="6199005" y="2792567"/>
                </a:lnTo>
                <a:lnTo>
                  <a:pt x="6199005" y="2782967"/>
                </a:lnTo>
                <a:lnTo>
                  <a:pt x="6164626" y="2782967"/>
                </a:lnTo>
                <a:lnTo>
                  <a:pt x="6164626" y="2635293"/>
                </a:lnTo>
                <a:close/>
                <a:moveTo>
                  <a:pt x="5652508" y="2635293"/>
                </a:moveTo>
                <a:lnTo>
                  <a:pt x="5652508" y="2645227"/>
                </a:lnTo>
                <a:lnTo>
                  <a:pt x="5737452" y="2645227"/>
                </a:lnTo>
                <a:cubicBezTo>
                  <a:pt x="5720262" y="2672537"/>
                  <a:pt x="5707147" y="2698824"/>
                  <a:pt x="5698105" y="2724087"/>
                </a:cubicBezTo>
                <a:cubicBezTo>
                  <a:pt x="5689064" y="2749351"/>
                  <a:pt x="5684543" y="2772177"/>
                  <a:pt x="5684543" y="2792567"/>
                </a:cubicBezTo>
                <a:lnTo>
                  <a:pt x="5695482" y="2792567"/>
                </a:lnTo>
                <a:cubicBezTo>
                  <a:pt x="5695482" y="2748886"/>
                  <a:pt x="5713118" y="2699661"/>
                  <a:pt x="5748391" y="2644892"/>
                </a:cubicBezTo>
                <a:lnTo>
                  <a:pt x="5748391" y="2635293"/>
                </a:lnTo>
                <a:close/>
                <a:moveTo>
                  <a:pt x="5584308" y="2635293"/>
                </a:moveTo>
                <a:lnTo>
                  <a:pt x="5546915" y="2660966"/>
                </a:lnTo>
                <a:lnTo>
                  <a:pt x="5546915" y="2671346"/>
                </a:lnTo>
                <a:lnTo>
                  <a:pt x="5582745" y="2647459"/>
                </a:lnTo>
                <a:lnTo>
                  <a:pt x="5582745" y="2782967"/>
                </a:lnTo>
                <a:lnTo>
                  <a:pt x="5542561" y="2782967"/>
                </a:lnTo>
                <a:lnTo>
                  <a:pt x="5542561" y="2792567"/>
                </a:lnTo>
                <a:lnTo>
                  <a:pt x="5627505" y="2792567"/>
                </a:lnTo>
                <a:lnTo>
                  <a:pt x="5627505" y="2782967"/>
                </a:lnTo>
                <a:lnTo>
                  <a:pt x="5593126" y="2782967"/>
                </a:lnTo>
                <a:lnTo>
                  <a:pt x="5593126" y="2635293"/>
                </a:lnTo>
                <a:close/>
                <a:moveTo>
                  <a:pt x="6728201" y="2632949"/>
                </a:moveTo>
                <a:cubicBezTo>
                  <a:pt x="6715029" y="2632949"/>
                  <a:pt x="6704518" y="2636539"/>
                  <a:pt x="6696668" y="2643720"/>
                </a:cubicBezTo>
                <a:cubicBezTo>
                  <a:pt x="6688817" y="2650901"/>
                  <a:pt x="6684892" y="2660333"/>
                  <a:pt x="6684892" y="2672016"/>
                </a:cubicBezTo>
                <a:cubicBezTo>
                  <a:pt x="6684892" y="2681318"/>
                  <a:pt x="6687199" y="2689410"/>
                  <a:pt x="6691812" y="2696294"/>
                </a:cubicBezTo>
                <a:cubicBezTo>
                  <a:pt x="6696426" y="2703177"/>
                  <a:pt x="6702788" y="2707698"/>
                  <a:pt x="6710899" y="2709856"/>
                </a:cubicBezTo>
                <a:lnTo>
                  <a:pt x="6710899" y="2710302"/>
                </a:lnTo>
                <a:cubicBezTo>
                  <a:pt x="6702342" y="2711790"/>
                  <a:pt x="6695291" y="2716106"/>
                  <a:pt x="6689747" y="2723250"/>
                </a:cubicBezTo>
                <a:cubicBezTo>
                  <a:pt x="6684203" y="2730394"/>
                  <a:pt x="6681432" y="2739063"/>
                  <a:pt x="6681432" y="2749258"/>
                </a:cubicBezTo>
                <a:cubicBezTo>
                  <a:pt x="6681432" y="2763769"/>
                  <a:pt x="6685599" y="2774986"/>
                  <a:pt x="6693933" y="2782912"/>
                </a:cubicBezTo>
                <a:cubicBezTo>
                  <a:pt x="6702267" y="2790837"/>
                  <a:pt x="6713876" y="2794799"/>
                  <a:pt x="6728759" y="2794799"/>
                </a:cubicBezTo>
                <a:cubicBezTo>
                  <a:pt x="6743716" y="2794799"/>
                  <a:pt x="6755287" y="2790799"/>
                  <a:pt x="6763473" y="2782800"/>
                </a:cubicBezTo>
                <a:cubicBezTo>
                  <a:pt x="6771659" y="2774800"/>
                  <a:pt x="6775751" y="2763545"/>
                  <a:pt x="6775751" y="2749035"/>
                </a:cubicBezTo>
                <a:cubicBezTo>
                  <a:pt x="6775751" y="2738765"/>
                  <a:pt x="6773110" y="2730133"/>
                  <a:pt x="6767826" y="2723138"/>
                </a:cubicBezTo>
                <a:cubicBezTo>
                  <a:pt x="6762543" y="2716144"/>
                  <a:pt x="6755213" y="2711716"/>
                  <a:pt x="6745837" y="2709856"/>
                </a:cubicBezTo>
                <a:lnTo>
                  <a:pt x="6745837" y="2709409"/>
                </a:lnTo>
                <a:cubicBezTo>
                  <a:pt x="6753799" y="2707772"/>
                  <a:pt x="6760162" y="2703605"/>
                  <a:pt x="6764924" y="2696908"/>
                </a:cubicBezTo>
                <a:cubicBezTo>
                  <a:pt x="6769687" y="2690210"/>
                  <a:pt x="6772068" y="2681988"/>
                  <a:pt x="6772068" y="2672239"/>
                </a:cubicBezTo>
                <a:cubicBezTo>
                  <a:pt x="6772068" y="2660407"/>
                  <a:pt x="6768161" y="2650901"/>
                  <a:pt x="6760348" y="2643720"/>
                </a:cubicBezTo>
                <a:cubicBezTo>
                  <a:pt x="6752534" y="2636539"/>
                  <a:pt x="6741819" y="2632949"/>
                  <a:pt x="6728201" y="2632949"/>
                </a:cubicBezTo>
                <a:close/>
                <a:moveTo>
                  <a:pt x="6499936" y="2632949"/>
                </a:moveTo>
                <a:cubicBezTo>
                  <a:pt x="6487434" y="2632949"/>
                  <a:pt x="6477128" y="2636446"/>
                  <a:pt x="6469017" y="2643441"/>
                </a:cubicBezTo>
                <a:cubicBezTo>
                  <a:pt x="6460905" y="2650436"/>
                  <a:pt x="6456292" y="2659626"/>
                  <a:pt x="6455176" y="2671011"/>
                </a:cubicBezTo>
                <a:lnTo>
                  <a:pt x="6465891" y="2672797"/>
                </a:lnTo>
                <a:cubicBezTo>
                  <a:pt x="6466859" y="2663347"/>
                  <a:pt x="6470486" y="2655887"/>
                  <a:pt x="6476774" y="2650417"/>
                </a:cubicBezTo>
                <a:cubicBezTo>
                  <a:pt x="6483062" y="2644948"/>
                  <a:pt x="6490671" y="2642213"/>
                  <a:pt x="6499601" y="2642213"/>
                </a:cubicBezTo>
                <a:cubicBezTo>
                  <a:pt x="6509647" y="2642213"/>
                  <a:pt x="6517572" y="2645041"/>
                  <a:pt x="6523376" y="2650696"/>
                </a:cubicBezTo>
                <a:cubicBezTo>
                  <a:pt x="6529180" y="2656352"/>
                  <a:pt x="6532082" y="2664165"/>
                  <a:pt x="6532082" y="2674137"/>
                </a:cubicBezTo>
                <a:cubicBezTo>
                  <a:pt x="6532082" y="2683439"/>
                  <a:pt x="6529534" y="2691903"/>
                  <a:pt x="6524436" y="2699531"/>
                </a:cubicBezTo>
                <a:cubicBezTo>
                  <a:pt x="6519339" y="2707158"/>
                  <a:pt x="6510093" y="2716776"/>
                  <a:pt x="6496699" y="2728385"/>
                </a:cubicBezTo>
                <a:cubicBezTo>
                  <a:pt x="6485313" y="2738207"/>
                  <a:pt x="6476235" y="2747509"/>
                  <a:pt x="6469463" y="2756290"/>
                </a:cubicBezTo>
                <a:cubicBezTo>
                  <a:pt x="6462691" y="2765071"/>
                  <a:pt x="6457259" y="2774596"/>
                  <a:pt x="6453166" y="2784865"/>
                </a:cubicBezTo>
                <a:lnTo>
                  <a:pt x="6453166" y="2792567"/>
                </a:lnTo>
                <a:lnTo>
                  <a:pt x="6545477" y="2792567"/>
                </a:lnTo>
                <a:lnTo>
                  <a:pt x="6545477" y="2782744"/>
                </a:lnTo>
                <a:lnTo>
                  <a:pt x="6465668" y="2782744"/>
                </a:lnTo>
                <a:cubicBezTo>
                  <a:pt x="6469314" y="2774335"/>
                  <a:pt x="6474393" y="2766280"/>
                  <a:pt x="6480904" y="2758578"/>
                </a:cubicBezTo>
                <a:cubicBezTo>
                  <a:pt x="6487415" y="2750876"/>
                  <a:pt x="6495322" y="2742895"/>
                  <a:pt x="6504624" y="2734635"/>
                </a:cubicBezTo>
                <a:cubicBezTo>
                  <a:pt x="6515935" y="2724515"/>
                  <a:pt x="6524083" y="2716404"/>
                  <a:pt x="6529069" y="2710302"/>
                </a:cubicBezTo>
                <a:cubicBezTo>
                  <a:pt x="6534054" y="2704200"/>
                  <a:pt x="6537645" y="2698247"/>
                  <a:pt x="6539840" y="2692443"/>
                </a:cubicBezTo>
                <a:cubicBezTo>
                  <a:pt x="6542035" y="2686638"/>
                  <a:pt x="6543133" y="2680090"/>
                  <a:pt x="6543133" y="2672797"/>
                </a:cubicBezTo>
                <a:cubicBezTo>
                  <a:pt x="6543133" y="2660296"/>
                  <a:pt x="6539263" y="2650529"/>
                  <a:pt x="6531524" y="2643497"/>
                </a:cubicBezTo>
                <a:cubicBezTo>
                  <a:pt x="6523785" y="2636465"/>
                  <a:pt x="6513256" y="2632949"/>
                  <a:pt x="6499936" y="2632949"/>
                </a:cubicBezTo>
                <a:close/>
                <a:moveTo>
                  <a:pt x="6387533" y="2632949"/>
                </a:moveTo>
                <a:cubicBezTo>
                  <a:pt x="6370492" y="2632949"/>
                  <a:pt x="6358009" y="2639665"/>
                  <a:pt x="6350084" y="2653096"/>
                </a:cubicBezTo>
                <a:cubicBezTo>
                  <a:pt x="6342159" y="2666528"/>
                  <a:pt x="6338197" y="2686787"/>
                  <a:pt x="6338197" y="2713874"/>
                </a:cubicBezTo>
                <a:cubicBezTo>
                  <a:pt x="6338197" y="2740440"/>
                  <a:pt x="6342252" y="2760569"/>
                  <a:pt x="6350363" y="2774261"/>
                </a:cubicBezTo>
                <a:cubicBezTo>
                  <a:pt x="6358474" y="2787953"/>
                  <a:pt x="6370604" y="2794799"/>
                  <a:pt x="6386752" y="2794799"/>
                </a:cubicBezTo>
                <a:cubicBezTo>
                  <a:pt x="6402900" y="2794799"/>
                  <a:pt x="6415085" y="2787897"/>
                  <a:pt x="6423308" y="2774094"/>
                </a:cubicBezTo>
                <a:cubicBezTo>
                  <a:pt x="6431530" y="2760290"/>
                  <a:pt x="6435642" y="2740217"/>
                  <a:pt x="6435642" y="2713874"/>
                </a:cubicBezTo>
                <a:cubicBezTo>
                  <a:pt x="6435642" y="2687010"/>
                  <a:pt x="6431735" y="2666807"/>
                  <a:pt x="6423922" y="2653264"/>
                </a:cubicBezTo>
                <a:cubicBezTo>
                  <a:pt x="6416108" y="2639720"/>
                  <a:pt x="6403979" y="2632949"/>
                  <a:pt x="6387533" y="2632949"/>
                </a:cubicBezTo>
                <a:close/>
                <a:moveTo>
                  <a:pt x="6271335" y="2632949"/>
                </a:moveTo>
                <a:cubicBezTo>
                  <a:pt x="6258834" y="2632949"/>
                  <a:pt x="6248528" y="2636446"/>
                  <a:pt x="6240416" y="2643441"/>
                </a:cubicBezTo>
                <a:cubicBezTo>
                  <a:pt x="6232305" y="2650436"/>
                  <a:pt x="6227692" y="2659626"/>
                  <a:pt x="6226575" y="2671011"/>
                </a:cubicBezTo>
                <a:lnTo>
                  <a:pt x="6237291" y="2672797"/>
                </a:lnTo>
                <a:cubicBezTo>
                  <a:pt x="6238258" y="2663347"/>
                  <a:pt x="6241886" y="2655887"/>
                  <a:pt x="6248174" y="2650417"/>
                </a:cubicBezTo>
                <a:cubicBezTo>
                  <a:pt x="6254462" y="2644948"/>
                  <a:pt x="6262071" y="2642213"/>
                  <a:pt x="6271001" y="2642213"/>
                </a:cubicBezTo>
                <a:cubicBezTo>
                  <a:pt x="6281047" y="2642213"/>
                  <a:pt x="6288972" y="2645041"/>
                  <a:pt x="6294776" y="2650696"/>
                </a:cubicBezTo>
                <a:cubicBezTo>
                  <a:pt x="6300580" y="2656352"/>
                  <a:pt x="6303482" y="2664165"/>
                  <a:pt x="6303482" y="2674137"/>
                </a:cubicBezTo>
                <a:cubicBezTo>
                  <a:pt x="6303482" y="2683439"/>
                  <a:pt x="6300934" y="2691903"/>
                  <a:pt x="6295836" y="2699531"/>
                </a:cubicBezTo>
                <a:cubicBezTo>
                  <a:pt x="6290739" y="2707158"/>
                  <a:pt x="6281493" y="2716776"/>
                  <a:pt x="6268098" y="2728385"/>
                </a:cubicBezTo>
                <a:cubicBezTo>
                  <a:pt x="6256713" y="2738207"/>
                  <a:pt x="6247635" y="2747509"/>
                  <a:pt x="6240863" y="2756290"/>
                </a:cubicBezTo>
                <a:cubicBezTo>
                  <a:pt x="6234091" y="2765071"/>
                  <a:pt x="6228659" y="2774596"/>
                  <a:pt x="6224566" y="2784865"/>
                </a:cubicBezTo>
                <a:lnTo>
                  <a:pt x="6224566" y="2792567"/>
                </a:lnTo>
                <a:lnTo>
                  <a:pt x="6316877" y="2792567"/>
                </a:lnTo>
                <a:lnTo>
                  <a:pt x="6316877" y="2782744"/>
                </a:lnTo>
                <a:lnTo>
                  <a:pt x="6237068" y="2782744"/>
                </a:lnTo>
                <a:cubicBezTo>
                  <a:pt x="6240714" y="2774335"/>
                  <a:pt x="6245793" y="2766280"/>
                  <a:pt x="6252304" y="2758578"/>
                </a:cubicBezTo>
                <a:cubicBezTo>
                  <a:pt x="6258815" y="2750876"/>
                  <a:pt x="6266722" y="2742895"/>
                  <a:pt x="6276024" y="2734635"/>
                </a:cubicBezTo>
                <a:cubicBezTo>
                  <a:pt x="6287335" y="2724515"/>
                  <a:pt x="6295483" y="2716404"/>
                  <a:pt x="6300469" y="2710302"/>
                </a:cubicBezTo>
                <a:cubicBezTo>
                  <a:pt x="6305454" y="2704200"/>
                  <a:pt x="6309045" y="2698247"/>
                  <a:pt x="6311240" y="2692443"/>
                </a:cubicBezTo>
                <a:cubicBezTo>
                  <a:pt x="6313435" y="2686638"/>
                  <a:pt x="6314533" y="2680090"/>
                  <a:pt x="6314533" y="2672797"/>
                </a:cubicBezTo>
                <a:cubicBezTo>
                  <a:pt x="6314533" y="2660296"/>
                  <a:pt x="6310663" y="2650529"/>
                  <a:pt x="6302924" y="2643497"/>
                </a:cubicBezTo>
                <a:cubicBezTo>
                  <a:pt x="6295185" y="2636465"/>
                  <a:pt x="6284656" y="2632949"/>
                  <a:pt x="6271335" y="2632949"/>
                </a:cubicBezTo>
                <a:close/>
                <a:moveTo>
                  <a:pt x="6042735" y="2632949"/>
                </a:moveTo>
                <a:cubicBezTo>
                  <a:pt x="6030234" y="2632949"/>
                  <a:pt x="6019928" y="2636446"/>
                  <a:pt x="6011816" y="2643441"/>
                </a:cubicBezTo>
                <a:cubicBezTo>
                  <a:pt x="6003705" y="2650436"/>
                  <a:pt x="5999092" y="2659626"/>
                  <a:pt x="5997975" y="2671011"/>
                </a:cubicBezTo>
                <a:lnTo>
                  <a:pt x="6008691" y="2672797"/>
                </a:lnTo>
                <a:cubicBezTo>
                  <a:pt x="6009658" y="2663347"/>
                  <a:pt x="6013286" y="2655887"/>
                  <a:pt x="6019574" y="2650417"/>
                </a:cubicBezTo>
                <a:cubicBezTo>
                  <a:pt x="6025862" y="2644948"/>
                  <a:pt x="6033471" y="2642213"/>
                  <a:pt x="6042401" y="2642213"/>
                </a:cubicBezTo>
                <a:cubicBezTo>
                  <a:pt x="6052447" y="2642213"/>
                  <a:pt x="6060372" y="2645041"/>
                  <a:pt x="6066176" y="2650696"/>
                </a:cubicBezTo>
                <a:cubicBezTo>
                  <a:pt x="6071980" y="2656352"/>
                  <a:pt x="6074882" y="2664165"/>
                  <a:pt x="6074882" y="2674137"/>
                </a:cubicBezTo>
                <a:cubicBezTo>
                  <a:pt x="6074882" y="2683439"/>
                  <a:pt x="6072334" y="2691903"/>
                  <a:pt x="6067236" y="2699531"/>
                </a:cubicBezTo>
                <a:cubicBezTo>
                  <a:pt x="6062139" y="2707158"/>
                  <a:pt x="6052893" y="2716776"/>
                  <a:pt x="6039498" y="2728385"/>
                </a:cubicBezTo>
                <a:cubicBezTo>
                  <a:pt x="6028113" y="2738207"/>
                  <a:pt x="6019035" y="2747509"/>
                  <a:pt x="6012263" y="2756290"/>
                </a:cubicBezTo>
                <a:cubicBezTo>
                  <a:pt x="6005491" y="2765071"/>
                  <a:pt x="6000059" y="2774596"/>
                  <a:pt x="5995966" y="2784865"/>
                </a:cubicBezTo>
                <a:lnTo>
                  <a:pt x="5995966" y="2792567"/>
                </a:lnTo>
                <a:lnTo>
                  <a:pt x="6088277" y="2792567"/>
                </a:lnTo>
                <a:lnTo>
                  <a:pt x="6088277" y="2782744"/>
                </a:lnTo>
                <a:lnTo>
                  <a:pt x="6008468" y="2782744"/>
                </a:lnTo>
                <a:cubicBezTo>
                  <a:pt x="6012114" y="2774335"/>
                  <a:pt x="6017193" y="2766280"/>
                  <a:pt x="6023704" y="2758578"/>
                </a:cubicBezTo>
                <a:cubicBezTo>
                  <a:pt x="6030215" y="2750876"/>
                  <a:pt x="6038122" y="2742895"/>
                  <a:pt x="6047424" y="2734635"/>
                </a:cubicBezTo>
                <a:cubicBezTo>
                  <a:pt x="6058735" y="2724515"/>
                  <a:pt x="6066883" y="2716404"/>
                  <a:pt x="6071869" y="2710302"/>
                </a:cubicBezTo>
                <a:cubicBezTo>
                  <a:pt x="6076854" y="2704200"/>
                  <a:pt x="6080445" y="2698247"/>
                  <a:pt x="6082640" y="2692443"/>
                </a:cubicBezTo>
                <a:cubicBezTo>
                  <a:pt x="6084835" y="2686638"/>
                  <a:pt x="6085933" y="2680090"/>
                  <a:pt x="6085933" y="2672797"/>
                </a:cubicBezTo>
                <a:cubicBezTo>
                  <a:pt x="6085933" y="2660296"/>
                  <a:pt x="6082063" y="2650529"/>
                  <a:pt x="6074324" y="2643497"/>
                </a:cubicBezTo>
                <a:cubicBezTo>
                  <a:pt x="6066585" y="2636465"/>
                  <a:pt x="6056056" y="2632949"/>
                  <a:pt x="6042735" y="2632949"/>
                </a:cubicBezTo>
                <a:close/>
                <a:moveTo>
                  <a:pt x="5928101" y="2632949"/>
                </a:moveTo>
                <a:cubicBezTo>
                  <a:pt x="5914929" y="2632949"/>
                  <a:pt x="5904418" y="2636539"/>
                  <a:pt x="5896568" y="2643720"/>
                </a:cubicBezTo>
                <a:cubicBezTo>
                  <a:pt x="5888717" y="2650901"/>
                  <a:pt x="5884792" y="2660333"/>
                  <a:pt x="5884792" y="2672016"/>
                </a:cubicBezTo>
                <a:cubicBezTo>
                  <a:pt x="5884792" y="2681318"/>
                  <a:pt x="5887098" y="2689410"/>
                  <a:pt x="5891712" y="2696294"/>
                </a:cubicBezTo>
                <a:cubicBezTo>
                  <a:pt x="5896326" y="2703177"/>
                  <a:pt x="5902688" y="2707698"/>
                  <a:pt x="5910799" y="2709856"/>
                </a:cubicBezTo>
                <a:lnTo>
                  <a:pt x="5910799" y="2710302"/>
                </a:lnTo>
                <a:cubicBezTo>
                  <a:pt x="5902242" y="2711790"/>
                  <a:pt x="5895191" y="2716106"/>
                  <a:pt x="5889647" y="2723250"/>
                </a:cubicBezTo>
                <a:cubicBezTo>
                  <a:pt x="5884103" y="2730394"/>
                  <a:pt x="5881331" y="2739063"/>
                  <a:pt x="5881331" y="2749258"/>
                </a:cubicBezTo>
                <a:cubicBezTo>
                  <a:pt x="5881331" y="2763769"/>
                  <a:pt x="5885499" y="2774986"/>
                  <a:pt x="5893833" y="2782912"/>
                </a:cubicBezTo>
                <a:cubicBezTo>
                  <a:pt x="5902167" y="2790837"/>
                  <a:pt x="5913776" y="2794799"/>
                  <a:pt x="5928659" y="2794799"/>
                </a:cubicBezTo>
                <a:cubicBezTo>
                  <a:pt x="5943616" y="2794799"/>
                  <a:pt x="5955187" y="2790799"/>
                  <a:pt x="5963373" y="2782800"/>
                </a:cubicBezTo>
                <a:cubicBezTo>
                  <a:pt x="5971558" y="2774800"/>
                  <a:pt x="5975651" y="2763545"/>
                  <a:pt x="5975651" y="2749035"/>
                </a:cubicBezTo>
                <a:cubicBezTo>
                  <a:pt x="5975651" y="2738765"/>
                  <a:pt x="5973010" y="2730133"/>
                  <a:pt x="5967726" y="2723138"/>
                </a:cubicBezTo>
                <a:cubicBezTo>
                  <a:pt x="5962443" y="2716144"/>
                  <a:pt x="5955113" y="2711716"/>
                  <a:pt x="5945737" y="2709856"/>
                </a:cubicBezTo>
                <a:lnTo>
                  <a:pt x="5945737" y="2709409"/>
                </a:lnTo>
                <a:cubicBezTo>
                  <a:pt x="5953699" y="2707772"/>
                  <a:pt x="5960061" y="2703605"/>
                  <a:pt x="5964824" y="2696908"/>
                </a:cubicBezTo>
                <a:cubicBezTo>
                  <a:pt x="5969586" y="2690210"/>
                  <a:pt x="5971968" y="2681988"/>
                  <a:pt x="5971968" y="2672239"/>
                </a:cubicBezTo>
                <a:cubicBezTo>
                  <a:pt x="5971968" y="2660407"/>
                  <a:pt x="5968061" y="2650901"/>
                  <a:pt x="5960248" y="2643720"/>
                </a:cubicBezTo>
                <a:cubicBezTo>
                  <a:pt x="5952434" y="2636539"/>
                  <a:pt x="5941718" y="2632949"/>
                  <a:pt x="5928101" y="2632949"/>
                </a:cubicBezTo>
                <a:close/>
                <a:moveTo>
                  <a:pt x="5814135" y="2632949"/>
                </a:moveTo>
                <a:cubicBezTo>
                  <a:pt x="5801634" y="2632949"/>
                  <a:pt x="5791328" y="2636446"/>
                  <a:pt x="5783216" y="2643441"/>
                </a:cubicBezTo>
                <a:cubicBezTo>
                  <a:pt x="5775105" y="2650436"/>
                  <a:pt x="5770492" y="2659626"/>
                  <a:pt x="5769375" y="2671011"/>
                </a:cubicBezTo>
                <a:lnTo>
                  <a:pt x="5780091" y="2672797"/>
                </a:lnTo>
                <a:cubicBezTo>
                  <a:pt x="5781058" y="2663347"/>
                  <a:pt x="5784686" y="2655887"/>
                  <a:pt x="5790974" y="2650417"/>
                </a:cubicBezTo>
                <a:cubicBezTo>
                  <a:pt x="5797262" y="2644948"/>
                  <a:pt x="5804871" y="2642213"/>
                  <a:pt x="5813801" y="2642213"/>
                </a:cubicBezTo>
                <a:cubicBezTo>
                  <a:pt x="5823847" y="2642213"/>
                  <a:pt x="5831772" y="2645041"/>
                  <a:pt x="5837576" y="2650696"/>
                </a:cubicBezTo>
                <a:cubicBezTo>
                  <a:pt x="5843380" y="2656352"/>
                  <a:pt x="5846282" y="2664165"/>
                  <a:pt x="5846282" y="2674137"/>
                </a:cubicBezTo>
                <a:cubicBezTo>
                  <a:pt x="5846282" y="2683439"/>
                  <a:pt x="5843734" y="2691903"/>
                  <a:pt x="5838636" y="2699531"/>
                </a:cubicBezTo>
                <a:cubicBezTo>
                  <a:pt x="5833539" y="2707158"/>
                  <a:pt x="5824293" y="2716776"/>
                  <a:pt x="5810898" y="2728385"/>
                </a:cubicBezTo>
                <a:cubicBezTo>
                  <a:pt x="5799513" y="2738207"/>
                  <a:pt x="5790435" y="2747509"/>
                  <a:pt x="5783663" y="2756290"/>
                </a:cubicBezTo>
                <a:cubicBezTo>
                  <a:pt x="5776891" y="2765071"/>
                  <a:pt x="5771459" y="2774596"/>
                  <a:pt x="5767366" y="2784865"/>
                </a:cubicBezTo>
                <a:lnTo>
                  <a:pt x="5767366" y="2792567"/>
                </a:lnTo>
                <a:lnTo>
                  <a:pt x="5859677" y="2792567"/>
                </a:lnTo>
                <a:lnTo>
                  <a:pt x="5859677" y="2782744"/>
                </a:lnTo>
                <a:lnTo>
                  <a:pt x="5779868" y="2782744"/>
                </a:lnTo>
                <a:cubicBezTo>
                  <a:pt x="5783514" y="2774335"/>
                  <a:pt x="5788593" y="2766280"/>
                  <a:pt x="5795104" y="2758578"/>
                </a:cubicBezTo>
                <a:cubicBezTo>
                  <a:pt x="5801615" y="2750876"/>
                  <a:pt x="5809522" y="2742895"/>
                  <a:pt x="5818824" y="2734635"/>
                </a:cubicBezTo>
                <a:cubicBezTo>
                  <a:pt x="5830135" y="2724515"/>
                  <a:pt x="5838283" y="2716404"/>
                  <a:pt x="5843269" y="2710302"/>
                </a:cubicBezTo>
                <a:cubicBezTo>
                  <a:pt x="5848254" y="2704200"/>
                  <a:pt x="5851845" y="2698247"/>
                  <a:pt x="5854040" y="2692443"/>
                </a:cubicBezTo>
                <a:cubicBezTo>
                  <a:pt x="5856235" y="2686638"/>
                  <a:pt x="5857333" y="2680090"/>
                  <a:pt x="5857333" y="2672797"/>
                </a:cubicBezTo>
                <a:cubicBezTo>
                  <a:pt x="5857333" y="2660296"/>
                  <a:pt x="5853463" y="2650529"/>
                  <a:pt x="5845724" y="2643497"/>
                </a:cubicBezTo>
                <a:cubicBezTo>
                  <a:pt x="5837985" y="2636465"/>
                  <a:pt x="5827456" y="2632949"/>
                  <a:pt x="5814135" y="2632949"/>
                </a:cubicBezTo>
                <a:close/>
                <a:moveTo>
                  <a:pt x="5473133" y="2632949"/>
                </a:moveTo>
                <a:cubicBezTo>
                  <a:pt x="5456092" y="2632949"/>
                  <a:pt x="5443609" y="2639665"/>
                  <a:pt x="5435684" y="2653096"/>
                </a:cubicBezTo>
                <a:cubicBezTo>
                  <a:pt x="5427759" y="2666528"/>
                  <a:pt x="5423797" y="2686787"/>
                  <a:pt x="5423797" y="2713874"/>
                </a:cubicBezTo>
                <a:cubicBezTo>
                  <a:pt x="5423797" y="2740440"/>
                  <a:pt x="5427852" y="2760569"/>
                  <a:pt x="5435963" y="2774261"/>
                </a:cubicBezTo>
                <a:cubicBezTo>
                  <a:pt x="5444074" y="2787953"/>
                  <a:pt x="5456204" y="2794799"/>
                  <a:pt x="5472352" y="2794799"/>
                </a:cubicBezTo>
                <a:cubicBezTo>
                  <a:pt x="5488500" y="2794799"/>
                  <a:pt x="5500685" y="2787897"/>
                  <a:pt x="5508908" y="2774094"/>
                </a:cubicBezTo>
                <a:cubicBezTo>
                  <a:pt x="5517130" y="2760290"/>
                  <a:pt x="5521242" y="2740217"/>
                  <a:pt x="5521242" y="2713874"/>
                </a:cubicBezTo>
                <a:cubicBezTo>
                  <a:pt x="5521242" y="2687010"/>
                  <a:pt x="5517335" y="2666807"/>
                  <a:pt x="5509522" y="2653264"/>
                </a:cubicBezTo>
                <a:cubicBezTo>
                  <a:pt x="5501708" y="2639720"/>
                  <a:pt x="5489579" y="2632949"/>
                  <a:pt x="5473133" y="2632949"/>
                </a:cubicBezTo>
                <a:close/>
                <a:moveTo>
                  <a:pt x="5356935" y="2632949"/>
                </a:moveTo>
                <a:cubicBezTo>
                  <a:pt x="5344434" y="2632949"/>
                  <a:pt x="5334128" y="2636446"/>
                  <a:pt x="5326016" y="2643441"/>
                </a:cubicBezTo>
                <a:cubicBezTo>
                  <a:pt x="5317905" y="2650436"/>
                  <a:pt x="5313292" y="2659626"/>
                  <a:pt x="5312175" y="2671011"/>
                </a:cubicBezTo>
                <a:lnTo>
                  <a:pt x="5322891" y="2672797"/>
                </a:lnTo>
                <a:cubicBezTo>
                  <a:pt x="5323858" y="2663347"/>
                  <a:pt x="5327486" y="2655887"/>
                  <a:pt x="5333774" y="2650417"/>
                </a:cubicBezTo>
                <a:cubicBezTo>
                  <a:pt x="5340062" y="2644948"/>
                  <a:pt x="5347671" y="2642213"/>
                  <a:pt x="5356601" y="2642213"/>
                </a:cubicBezTo>
                <a:cubicBezTo>
                  <a:pt x="5366647" y="2642213"/>
                  <a:pt x="5374572" y="2645041"/>
                  <a:pt x="5380376" y="2650696"/>
                </a:cubicBezTo>
                <a:cubicBezTo>
                  <a:pt x="5386180" y="2656352"/>
                  <a:pt x="5389082" y="2664165"/>
                  <a:pt x="5389082" y="2674137"/>
                </a:cubicBezTo>
                <a:cubicBezTo>
                  <a:pt x="5389082" y="2683439"/>
                  <a:pt x="5386534" y="2691903"/>
                  <a:pt x="5381436" y="2699531"/>
                </a:cubicBezTo>
                <a:cubicBezTo>
                  <a:pt x="5376339" y="2707158"/>
                  <a:pt x="5367093" y="2716776"/>
                  <a:pt x="5353698" y="2728385"/>
                </a:cubicBezTo>
                <a:cubicBezTo>
                  <a:pt x="5342313" y="2738207"/>
                  <a:pt x="5333235" y="2747509"/>
                  <a:pt x="5326463" y="2756290"/>
                </a:cubicBezTo>
                <a:cubicBezTo>
                  <a:pt x="5319691" y="2765071"/>
                  <a:pt x="5314259" y="2774596"/>
                  <a:pt x="5310166" y="2784865"/>
                </a:cubicBezTo>
                <a:lnTo>
                  <a:pt x="5310166" y="2792567"/>
                </a:lnTo>
                <a:lnTo>
                  <a:pt x="5402477" y="2792567"/>
                </a:lnTo>
                <a:lnTo>
                  <a:pt x="5402477" y="2782744"/>
                </a:lnTo>
                <a:lnTo>
                  <a:pt x="5322668" y="2782744"/>
                </a:lnTo>
                <a:cubicBezTo>
                  <a:pt x="5326314" y="2774335"/>
                  <a:pt x="5331393" y="2766280"/>
                  <a:pt x="5337904" y="2758578"/>
                </a:cubicBezTo>
                <a:cubicBezTo>
                  <a:pt x="5344415" y="2750876"/>
                  <a:pt x="5352322" y="2742895"/>
                  <a:pt x="5361624" y="2734635"/>
                </a:cubicBezTo>
                <a:cubicBezTo>
                  <a:pt x="5372935" y="2724515"/>
                  <a:pt x="5381083" y="2716404"/>
                  <a:pt x="5386069" y="2710302"/>
                </a:cubicBezTo>
                <a:cubicBezTo>
                  <a:pt x="5391054" y="2704200"/>
                  <a:pt x="5394645" y="2698247"/>
                  <a:pt x="5396840" y="2692443"/>
                </a:cubicBezTo>
                <a:cubicBezTo>
                  <a:pt x="5399035" y="2686638"/>
                  <a:pt x="5400133" y="2680090"/>
                  <a:pt x="5400133" y="2672797"/>
                </a:cubicBezTo>
                <a:cubicBezTo>
                  <a:pt x="5400133" y="2660296"/>
                  <a:pt x="5396263" y="2650529"/>
                  <a:pt x="5388524" y="2643497"/>
                </a:cubicBezTo>
                <a:cubicBezTo>
                  <a:pt x="5380785" y="2636465"/>
                  <a:pt x="5370256" y="2632949"/>
                  <a:pt x="5356935" y="2632949"/>
                </a:cubicBezTo>
                <a:close/>
                <a:moveTo>
                  <a:pt x="5015375" y="2627033"/>
                </a:moveTo>
                <a:lnTo>
                  <a:pt x="5125768" y="2627033"/>
                </a:lnTo>
                <a:lnTo>
                  <a:pt x="5125768" y="2670230"/>
                </a:lnTo>
                <a:lnTo>
                  <a:pt x="5015375" y="2670230"/>
                </a:lnTo>
                <a:close/>
                <a:moveTo>
                  <a:pt x="3055309" y="2619108"/>
                </a:moveTo>
                <a:cubicBezTo>
                  <a:pt x="3050546" y="2637562"/>
                  <a:pt x="3042174" y="2658659"/>
                  <a:pt x="3030194" y="2682397"/>
                </a:cubicBezTo>
                <a:cubicBezTo>
                  <a:pt x="3019106" y="2666844"/>
                  <a:pt x="3005674" y="2648836"/>
                  <a:pt x="2989899" y="2628372"/>
                </a:cubicBezTo>
                <a:lnTo>
                  <a:pt x="2982197" y="2634623"/>
                </a:lnTo>
                <a:cubicBezTo>
                  <a:pt x="2997675" y="2652557"/>
                  <a:pt x="3012148" y="2671532"/>
                  <a:pt x="3025617" y="2691550"/>
                </a:cubicBezTo>
                <a:cubicBezTo>
                  <a:pt x="3007014" y="2725408"/>
                  <a:pt x="2990010" y="2747658"/>
                  <a:pt x="2974607" y="2758299"/>
                </a:cubicBezTo>
                <a:cubicBezTo>
                  <a:pt x="2978774" y="2760085"/>
                  <a:pt x="2982680" y="2762131"/>
                  <a:pt x="2986327" y="2764438"/>
                </a:cubicBezTo>
                <a:cubicBezTo>
                  <a:pt x="3001284" y="2746802"/>
                  <a:pt x="3016204" y="2725334"/>
                  <a:pt x="3031087" y="2700033"/>
                </a:cubicBezTo>
                <a:cubicBezTo>
                  <a:pt x="3043440" y="2717371"/>
                  <a:pt x="3055309" y="2737166"/>
                  <a:pt x="3066694" y="2759415"/>
                </a:cubicBezTo>
                <a:lnTo>
                  <a:pt x="3074954" y="2752606"/>
                </a:lnTo>
                <a:cubicBezTo>
                  <a:pt x="3064387" y="2734152"/>
                  <a:pt x="3051439" y="2713427"/>
                  <a:pt x="3036110" y="2690434"/>
                </a:cubicBezTo>
                <a:cubicBezTo>
                  <a:pt x="3043253" y="2676220"/>
                  <a:pt x="3051476" y="2657766"/>
                  <a:pt x="3060778" y="2635069"/>
                </a:cubicBezTo>
                <a:cubicBezTo>
                  <a:pt x="3062490" y="2630679"/>
                  <a:pt x="3064871" y="2627107"/>
                  <a:pt x="3067922" y="2624354"/>
                </a:cubicBezTo>
                <a:close/>
                <a:moveTo>
                  <a:pt x="5005329" y="2617880"/>
                </a:moveTo>
                <a:cubicBezTo>
                  <a:pt x="5006073" y="2622493"/>
                  <a:pt x="5006445" y="2627702"/>
                  <a:pt x="5006445" y="2633507"/>
                </a:cubicBezTo>
                <a:lnTo>
                  <a:pt x="5006445" y="2665430"/>
                </a:lnTo>
                <a:cubicBezTo>
                  <a:pt x="5006445" y="2671235"/>
                  <a:pt x="5006073" y="2675886"/>
                  <a:pt x="5005329" y="2679383"/>
                </a:cubicBezTo>
                <a:cubicBezTo>
                  <a:pt x="5008975" y="2678639"/>
                  <a:pt x="5014370" y="2678267"/>
                  <a:pt x="5021514" y="2678267"/>
                </a:cubicBezTo>
                <a:lnTo>
                  <a:pt x="5123201" y="2678267"/>
                </a:lnTo>
                <a:cubicBezTo>
                  <a:pt x="5127963" y="2678416"/>
                  <a:pt x="5132168" y="2678788"/>
                  <a:pt x="5135814" y="2679383"/>
                </a:cubicBezTo>
                <a:cubicBezTo>
                  <a:pt x="5135070" y="2675588"/>
                  <a:pt x="5134698" y="2671011"/>
                  <a:pt x="5134698" y="2665654"/>
                </a:cubicBezTo>
                <a:lnTo>
                  <a:pt x="5134698" y="2633507"/>
                </a:lnTo>
                <a:cubicBezTo>
                  <a:pt x="5134698" y="2627702"/>
                  <a:pt x="5135070" y="2622493"/>
                  <a:pt x="5135814" y="2617880"/>
                </a:cubicBezTo>
                <a:cubicBezTo>
                  <a:pt x="5131200" y="2618698"/>
                  <a:pt x="5126177" y="2619108"/>
                  <a:pt x="5120745" y="2619108"/>
                </a:cubicBezTo>
                <a:lnTo>
                  <a:pt x="5021737" y="2619108"/>
                </a:lnTo>
                <a:cubicBezTo>
                  <a:pt x="5014742" y="2619108"/>
                  <a:pt x="5009273" y="2618698"/>
                  <a:pt x="5005329" y="2617880"/>
                </a:cubicBezTo>
                <a:close/>
                <a:moveTo>
                  <a:pt x="4776394" y="2614085"/>
                </a:moveTo>
                <a:lnTo>
                  <a:pt x="4767353" y="2622010"/>
                </a:lnTo>
                <a:cubicBezTo>
                  <a:pt x="4778143" y="2630567"/>
                  <a:pt x="4788412" y="2644074"/>
                  <a:pt x="4798160" y="2662528"/>
                </a:cubicBezTo>
                <a:lnTo>
                  <a:pt x="4807313" y="2654268"/>
                </a:lnTo>
                <a:cubicBezTo>
                  <a:pt x="4798607" y="2642064"/>
                  <a:pt x="4788300" y="2628670"/>
                  <a:pt x="4776394" y="2614085"/>
                </a:cubicBezTo>
                <a:close/>
                <a:moveTo>
                  <a:pt x="2451773" y="2609955"/>
                </a:moveTo>
                <a:cubicBezTo>
                  <a:pt x="2452592" y="2613006"/>
                  <a:pt x="2453001" y="2617880"/>
                  <a:pt x="2453001" y="2624577"/>
                </a:cubicBezTo>
                <a:lnTo>
                  <a:pt x="2453001" y="2666212"/>
                </a:lnTo>
                <a:lnTo>
                  <a:pt x="2417729" y="2666212"/>
                </a:lnTo>
                <a:cubicBezTo>
                  <a:pt x="2421078" y="2657208"/>
                  <a:pt x="2423905" y="2647497"/>
                  <a:pt x="2426212" y="2637079"/>
                </a:cubicBezTo>
                <a:cubicBezTo>
                  <a:pt x="2426956" y="2634400"/>
                  <a:pt x="2428631" y="2631274"/>
                  <a:pt x="2431235" y="2627702"/>
                </a:cubicBezTo>
                <a:lnTo>
                  <a:pt x="2417283" y="2624577"/>
                </a:lnTo>
                <a:cubicBezTo>
                  <a:pt x="2411180" y="2666770"/>
                  <a:pt x="2400837" y="2695270"/>
                  <a:pt x="2386252" y="2710079"/>
                </a:cubicBezTo>
                <a:cubicBezTo>
                  <a:pt x="2390791" y="2710972"/>
                  <a:pt x="2394884" y="2712348"/>
                  <a:pt x="2398530" y="2714209"/>
                </a:cubicBezTo>
                <a:cubicBezTo>
                  <a:pt x="2404632" y="2702451"/>
                  <a:pt x="2410436" y="2689094"/>
                  <a:pt x="2415943" y="2674137"/>
                </a:cubicBezTo>
                <a:lnTo>
                  <a:pt x="2453001" y="2674137"/>
                </a:lnTo>
                <a:lnTo>
                  <a:pt x="2453001" y="2727603"/>
                </a:lnTo>
                <a:lnTo>
                  <a:pt x="2426658" y="2727603"/>
                </a:lnTo>
                <a:cubicBezTo>
                  <a:pt x="2420110" y="2727603"/>
                  <a:pt x="2415162" y="2727231"/>
                  <a:pt x="2411813" y="2726487"/>
                </a:cubicBezTo>
                <a:lnTo>
                  <a:pt x="2411813" y="2736756"/>
                </a:lnTo>
                <a:cubicBezTo>
                  <a:pt x="2415162" y="2736012"/>
                  <a:pt x="2420110" y="2735640"/>
                  <a:pt x="2426658" y="2735640"/>
                </a:cubicBezTo>
                <a:lnTo>
                  <a:pt x="2453001" y="2735640"/>
                </a:lnTo>
                <a:lnTo>
                  <a:pt x="2453001" y="2798036"/>
                </a:lnTo>
                <a:lnTo>
                  <a:pt x="2410920" y="2798036"/>
                </a:lnTo>
                <a:cubicBezTo>
                  <a:pt x="2404371" y="2798036"/>
                  <a:pt x="2399349" y="2797664"/>
                  <a:pt x="2395851" y="2796920"/>
                </a:cubicBezTo>
                <a:lnTo>
                  <a:pt x="2395851" y="2807189"/>
                </a:lnTo>
                <a:cubicBezTo>
                  <a:pt x="2399795" y="2806445"/>
                  <a:pt x="2404818" y="2806073"/>
                  <a:pt x="2410920" y="2806073"/>
                </a:cubicBezTo>
                <a:lnTo>
                  <a:pt x="2503454" y="2806073"/>
                </a:lnTo>
                <a:cubicBezTo>
                  <a:pt x="2509705" y="2806073"/>
                  <a:pt x="2514504" y="2806445"/>
                  <a:pt x="2517853" y="2807189"/>
                </a:cubicBezTo>
                <a:lnTo>
                  <a:pt x="2517853" y="2796920"/>
                </a:lnTo>
                <a:cubicBezTo>
                  <a:pt x="2514653" y="2797664"/>
                  <a:pt x="2509854" y="2798036"/>
                  <a:pt x="2503454" y="2798036"/>
                </a:cubicBezTo>
                <a:lnTo>
                  <a:pt x="2461819" y="2798036"/>
                </a:lnTo>
                <a:lnTo>
                  <a:pt x="2461819" y="2735640"/>
                </a:lnTo>
                <a:lnTo>
                  <a:pt x="2490729" y="2735640"/>
                </a:lnTo>
                <a:cubicBezTo>
                  <a:pt x="2496310" y="2735640"/>
                  <a:pt x="2501110" y="2736012"/>
                  <a:pt x="2505128" y="2736756"/>
                </a:cubicBezTo>
                <a:lnTo>
                  <a:pt x="2505128" y="2726487"/>
                </a:lnTo>
                <a:cubicBezTo>
                  <a:pt x="2501408" y="2727231"/>
                  <a:pt x="2496608" y="2727603"/>
                  <a:pt x="2490729" y="2727603"/>
                </a:cubicBezTo>
                <a:lnTo>
                  <a:pt x="2461819" y="2727603"/>
                </a:lnTo>
                <a:lnTo>
                  <a:pt x="2461819" y="2674137"/>
                </a:lnTo>
                <a:lnTo>
                  <a:pt x="2495752" y="2674137"/>
                </a:lnTo>
                <a:cubicBezTo>
                  <a:pt x="2500887" y="2673988"/>
                  <a:pt x="2505500" y="2674360"/>
                  <a:pt x="2509593" y="2675253"/>
                </a:cubicBezTo>
                <a:lnTo>
                  <a:pt x="2509593" y="2664984"/>
                </a:lnTo>
                <a:cubicBezTo>
                  <a:pt x="2505500" y="2665802"/>
                  <a:pt x="2500812" y="2666212"/>
                  <a:pt x="2495529" y="2666212"/>
                </a:cubicBezTo>
                <a:lnTo>
                  <a:pt x="2461819" y="2666212"/>
                </a:lnTo>
                <a:lnTo>
                  <a:pt x="2461819" y="2624800"/>
                </a:lnTo>
                <a:cubicBezTo>
                  <a:pt x="2461819" y="2619591"/>
                  <a:pt x="2462229" y="2614643"/>
                  <a:pt x="2463047" y="2609955"/>
                </a:cubicBezTo>
                <a:close/>
                <a:moveTo>
                  <a:pt x="2349417" y="2608504"/>
                </a:moveTo>
                <a:cubicBezTo>
                  <a:pt x="2346812" y="2629860"/>
                  <a:pt x="2343389" y="2649989"/>
                  <a:pt x="2339148" y="2668891"/>
                </a:cubicBezTo>
                <a:lnTo>
                  <a:pt x="2326088" y="2668891"/>
                </a:lnTo>
                <a:cubicBezTo>
                  <a:pt x="2319539" y="2668891"/>
                  <a:pt x="2314591" y="2668519"/>
                  <a:pt x="2311243" y="2667774"/>
                </a:cubicBezTo>
                <a:lnTo>
                  <a:pt x="2311243" y="2678044"/>
                </a:lnTo>
                <a:cubicBezTo>
                  <a:pt x="2314591" y="2677299"/>
                  <a:pt x="2319539" y="2676927"/>
                  <a:pt x="2326088" y="2676927"/>
                </a:cubicBezTo>
                <a:lnTo>
                  <a:pt x="2337250" y="2676927"/>
                </a:lnTo>
                <a:cubicBezTo>
                  <a:pt x="2333455" y="2695829"/>
                  <a:pt x="2327762" y="2716255"/>
                  <a:pt x="2320172" y="2738207"/>
                </a:cubicBezTo>
                <a:cubicBezTo>
                  <a:pt x="2327911" y="2743193"/>
                  <a:pt x="2340078" y="2751713"/>
                  <a:pt x="2356672" y="2763769"/>
                </a:cubicBezTo>
                <a:cubicBezTo>
                  <a:pt x="2344320" y="2787209"/>
                  <a:pt x="2328320" y="2802464"/>
                  <a:pt x="2308675" y="2809533"/>
                </a:cubicBezTo>
                <a:cubicBezTo>
                  <a:pt x="2312322" y="2811617"/>
                  <a:pt x="2315670" y="2814407"/>
                  <a:pt x="2318721" y="2817905"/>
                </a:cubicBezTo>
                <a:cubicBezTo>
                  <a:pt x="2337176" y="2805106"/>
                  <a:pt x="2352430" y="2789032"/>
                  <a:pt x="2364486" y="2769684"/>
                </a:cubicBezTo>
                <a:cubicBezTo>
                  <a:pt x="2364783" y="2769982"/>
                  <a:pt x="2365304" y="2770466"/>
                  <a:pt x="2366048" y="2771136"/>
                </a:cubicBezTo>
                <a:cubicBezTo>
                  <a:pt x="2377508" y="2780363"/>
                  <a:pt x="2384987" y="2787879"/>
                  <a:pt x="2388484" y="2793683"/>
                </a:cubicBezTo>
                <a:cubicBezTo>
                  <a:pt x="2391684" y="2789739"/>
                  <a:pt x="2394214" y="2786614"/>
                  <a:pt x="2396075" y="2784307"/>
                </a:cubicBezTo>
                <a:cubicBezTo>
                  <a:pt x="2391759" y="2780661"/>
                  <a:pt x="2382531" y="2773145"/>
                  <a:pt x="2368392" y="2761759"/>
                </a:cubicBezTo>
                <a:cubicBezTo>
                  <a:pt x="2373899" y="2747844"/>
                  <a:pt x="2378773" y="2722394"/>
                  <a:pt x="2383015" y="2685411"/>
                </a:cubicBezTo>
                <a:cubicBezTo>
                  <a:pt x="2383908" y="2677151"/>
                  <a:pt x="2384578" y="2671272"/>
                  <a:pt x="2385024" y="2667774"/>
                </a:cubicBezTo>
                <a:cubicBezTo>
                  <a:pt x="2380931" y="2668519"/>
                  <a:pt x="2376615" y="2668891"/>
                  <a:pt x="2372076" y="2668891"/>
                </a:cubicBezTo>
                <a:lnTo>
                  <a:pt x="2348077" y="2668891"/>
                </a:lnTo>
                <a:cubicBezTo>
                  <a:pt x="2350161" y="2661152"/>
                  <a:pt x="2352654" y="2649208"/>
                  <a:pt x="2355556" y="2633060"/>
                </a:cubicBezTo>
                <a:cubicBezTo>
                  <a:pt x="2356300" y="2629340"/>
                  <a:pt x="2356821" y="2626586"/>
                  <a:pt x="2357119" y="2624800"/>
                </a:cubicBezTo>
                <a:cubicBezTo>
                  <a:pt x="2358533" y="2619294"/>
                  <a:pt x="2360393" y="2614866"/>
                  <a:pt x="2362700" y="2611517"/>
                </a:cubicBezTo>
                <a:close/>
                <a:moveTo>
                  <a:pt x="2930739" y="2607611"/>
                </a:moveTo>
                <a:cubicBezTo>
                  <a:pt x="2931484" y="2614829"/>
                  <a:pt x="2931856" y="2620484"/>
                  <a:pt x="2931856" y="2624577"/>
                </a:cubicBezTo>
                <a:lnTo>
                  <a:pt x="2931856" y="2643999"/>
                </a:lnTo>
                <a:lnTo>
                  <a:pt x="2907634" y="2643999"/>
                </a:lnTo>
                <a:cubicBezTo>
                  <a:pt x="2905104" y="2644074"/>
                  <a:pt x="2900453" y="2643701"/>
                  <a:pt x="2893681" y="2642883"/>
                </a:cubicBezTo>
                <a:lnTo>
                  <a:pt x="2893681" y="2653152"/>
                </a:lnTo>
                <a:cubicBezTo>
                  <a:pt x="2900081" y="2652334"/>
                  <a:pt x="2904732" y="2651924"/>
                  <a:pt x="2907634" y="2651924"/>
                </a:cubicBezTo>
                <a:lnTo>
                  <a:pt x="2931856" y="2651924"/>
                </a:lnTo>
                <a:lnTo>
                  <a:pt x="2931856" y="2683736"/>
                </a:lnTo>
                <a:lnTo>
                  <a:pt x="2898258" y="2683736"/>
                </a:lnTo>
                <a:cubicBezTo>
                  <a:pt x="2895356" y="2683736"/>
                  <a:pt x="2890258" y="2683364"/>
                  <a:pt x="2882966" y="2682620"/>
                </a:cubicBezTo>
                <a:lnTo>
                  <a:pt x="2882966" y="2692889"/>
                </a:lnTo>
                <a:cubicBezTo>
                  <a:pt x="2890109" y="2692071"/>
                  <a:pt x="2895207" y="2691699"/>
                  <a:pt x="2898258" y="2691773"/>
                </a:cubicBezTo>
                <a:lnTo>
                  <a:pt x="2973044" y="2691773"/>
                </a:lnTo>
                <a:cubicBezTo>
                  <a:pt x="2976392" y="2691699"/>
                  <a:pt x="2981341" y="2692071"/>
                  <a:pt x="2987889" y="2692889"/>
                </a:cubicBezTo>
                <a:lnTo>
                  <a:pt x="2987889" y="2682620"/>
                </a:lnTo>
                <a:cubicBezTo>
                  <a:pt x="2981267" y="2683364"/>
                  <a:pt x="2976318" y="2683736"/>
                  <a:pt x="2973044" y="2683736"/>
                </a:cubicBezTo>
                <a:lnTo>
                  <a:pt x="2940339" y="2683736"/>
                </a:lnTo>
                <a:lnTo>
                  <a:pt x="2940339" y="2651924"/>
                </a:lnTo>
                <a:lnTo>
                  <a:pt x="2962551" y="2651924"/>
                </a:lnTo>
                <a:cubicBezTo>
                  <a:pt x="2965677" y="2651850"/>
                  <a:pt x="2970625" y="2652259"/>
                  <a:pt x="2977397" y="2653152"/>
                </a:cubicBezTo>
                <a:lnTo>
                  <a:pt x="2977397" y="2642883"/>
                </a:lnTo>
                <a:cubicBezTo>
                  <a:pt x="2970253" y="2643627"/>
                  <a:pt x="2965305" y="2643999"/>
                  <a:pt x="2962551" y="2643999"/>
                </a:cubicBezTo>
                <a:lnTo>
                  <a:pt x="2940339" y="2643999"/>
                </a:lnTo>
                <a:lnTo>
                  <a:pt x="2940339" y="2624577"/>
                </a:lnTo>
                <a:cubicBezTo>
                  <a:pt x="2940264" y="2621228"/>
                  <a:pt x="2940636" y="2615573"/>
                  <a:pt x="2941455" y="2607611"/>
                </a:cubicBezTo>
                <a:close/>
                <a:moveTo>
                  <a:pt x="4907884" y="2606941"/>
                </a:moveTo>
                <a:cubicBezTo>
                  <a:pt x="4901931" y="2620335"/>
                  <a:pt x="4887532" y="2640688"/>
                  <a:pt x="4864686" y="2667998"/>
                </a:cubicBezTo>
                <a:lnTo>
                  <a:pt x="4763893" y="2667998"/>
                </a:lnTo>
                <a:cubicBezTo>
                  <a:pt x="4758386" y="2667998"/>
                  <a:pt x="4752954" y="2667626"/>
                  <a:pt x="4747596" y="2666881"/>
                </a:cubicBezTo>
                <a:cubicBezTo>
                  <a:pt x="4748415" y="2672314"/>
                  <a:pt x="4748824" y="2677560"/>
                  <a:pt x="4748824" y="2682620"/>
                </a:cubicBezTo>
                <a:lnTo>
                  <a:pt x="4748824" y="2696126"/>
                </a:lnTo>
                <a:cubicBezTo>
                  <a:pt x="4748824" y="2702377"/>
                  <a:pt x="4748415" y="2707326"/>
                  <a:pt x="4747596" y="2710972"/>
                </a:cubicBezTo>
                <a:lnTo>
                  <a:pt x="4758870" y="2710972"/>
                </a:lnTo>
                <a:cubicBezTo>
                  <a:pt x="4758274" y="2706879"/>
                  <a:pt x="4757902" y="2701856"/>
                  <a:pt x="4757753" y="2695903"/>
                </a:cubicBezTo>
                <a:lnTo>
                  <a:pt x="4757753" y="2676034"/>
                </a:lnTo>
                <a:lnTo>
                  <a:pt x="4923622" y="2676034"/>
                </a:lnTo>
                <a:lnTo>
                  <a:pt x="4923622" y="2694787"/>
                </a:lnTo>
                <a:cubicBezTo>
                  <a:pt x="4923622" y="2699921"/>
                  <a:pt x="4923250" y="2704870"/>
                  <a:pt x="4922506" y="2709632"/>
                </a:cubicBezTo>
                <a:lnTo>
                  <a:pt x="4933668" y="2709632"/>
                </a:lnTo>
                <a:cubicBezTo>
                  <a:pt x="4933073" y="2705167"/>
                  <a:pt x="4932701" y="2700219"/>
                  <a:pt x="4932552" y="2694787"/>
                </a:cubicBezTo>
                <a:lnTo>
                  <a:pt x="4932552" y="2681950"/>
                </a:lnTo>
                <a:cubicBezTo>
                  <a:pt x="4932552" y="2677337"/>
                  <a:pt x="4932924" y="2672314"/>
                  <a:pt x="4933668" y="2666881"/>
                </a:cubicBezTo>
                <a:cubicBezTo>
                  <a:pt x="4927938" y="2667626"/>
                  <a:pt x="4922320" y="2667998"/>
                  <a:pt x="4916814" y="2667998"/>
                </a:cubicBezTo>
                <a:lnTo>
                  <a:pt x="4876072" y="2667998"/>
                </a:lnTo>
                <a:cubicBezTo>
                  <a:pt x="4885374" y="2654752"/>
                  <a:pt x="4895382" y="2641730"/>
                  <a:pt x="4906098" y="2628930"/>
                </a:cubicBezTo>
                <a:cubicBezTo>
                  <a:pt x="4909744" y="2623870"/>
                  <a:pt x="4915139" y="2620447"/>
                  <a:pt x="4922283" y="2618661"/>
                </a:cubicBezTo>
                <a:close/>
                <a:moveTo>
                  <a:pt x="4830196" y="2606941"/>
                </a:moveTo>
                <a:lnTo>
                  <a:pt x="4820819" y="2613527"/>
                </a:lnTo>
                <a:cubicBezTo>
                  <a:pt x="4832205" y="2626400"/>
                  <a:pt x="4840576" y="2640204"/>
                  <a:pt x="4845934" y="2654938"/>
                </a:cubicBezTo>
                <a:lnTo>
                  <a:pt x="4856203" y="2648129"/>
                </a:lnTo>
                <a:cubicBezTo>
                  <a:pt x="4846009" y="2630419"/>
                  <a:pt x="4837339" y="2616689"/>
                  <a:pt x="4830196" y="2606941"/>
                </a:cubicBezTo>
                <a:close/>
                <a:moveTo>
                  <a:pt x="3435044" y="2605155"/>
                </a:moveTo>
                <a:cubicBezTo>
                  <a:pt x="3435788" y="2609694"/>
                  <a:pt x="3436160" y="2614494"/>
                  <a:pt x="3436160" y="2619554"/>
                </a:cubicBezTo>
                <a:lnTo>
                  <a:pt x="3436160" y="2637302"/>
                </a:lnTo>
                <a:lnTo>
                  <a:pt x="3371754" y="2637302"/>
                </a:lnTo>
                <a:cubicBezTo>
                  <a:pt x="3365131" y="2637302"/>
                  <a:pt x="3360295" y="2636930"/>
                  <a:pt x="3357244" y="2636186"/>
                </a:cubicBezTo>
                <a:lnTo>
                  <a:pt x="3357244" y="2646455"/>
                </a:lnTo>
                <a:cubicBezTo>
                  <a:pt x="3361113" y="2645711"/>
                  <a:pt x="3365950" y="2645339"/>
                  <a:pt x="3371754" y="2645339"/>
                </a:cubicBezTo>
                <a:lnTo>
                  <a:pt x="3436160" y="2645339"/>
                </a:lnTo>
                <a:lnTo>
                  <a:pt x="3436160" y="2709409"/>
                </a:lnTo>
                <a:lnTo>
                  <a:pt x="3358918" y="2709409"/>
                </a:lnTo>
                <a:cubicBezTo>
                  <a:pt x="3353114" y="2709409"/>
                  <a:pt x="3348314" y="2709000"/>
                  <a:pt x="3344519" y="2708181"/>
                </a:cubicBezTo>
                <a:lnTo>
                  <a:pt x="3344519" y="2718562"/>
                </a:lnTo>
                <a:cubicBezTo>
                  <a:pt x="3348760" y="2717743"/>
                  <a:pt x="3353560" y="2717334"/>
                  <a:pt x="3358918" y="2717334"/>
                </a:cubicBezTo>
                <a:lnTo>
                  <a:pt x="3430021" y="2717334"/>
                </a:lnTo>
                <a:cubicBezTo>
                  <a:pt x="3404422" y="2752830"/>
                  <a:pt x="3372871" y="2777386"/>
                  <a:pt x="3335366" y="2791004"/>
                </a:cubicBezTo>
                <a:cubicBezTo>
                  <a:pt x="3339459" y="2793385"/>
                  <a:pt x="3342807" y="2796511"/>
                  <a:pt x="3345412" y="2800380"/>
                </a:cubicBezTo>
                <a:cubicBezTo>
                  <a:pt x="3383958" y="2780661"/>
                  <a:pt x="3414208" y="2755434"/>
                  <a:pt x="3436160" y="2724701"/>
                </a:cubicBezTo>
                <a:lnTo>
                  <a:pt x="3436160" y="2801050"/>
                </a:lnTo>
                <a:cubicBezTo>
                  <a:pt x="3436160" y="2806557"/>
                  <a:pt x="3435788" y="2811803"/>
                  <a:pt x="3435044" y="2816789"/>
                </a:cubicBezTo>
                <a:lnTo>
                  <a:pt x="3446206" y="2816789"/>
                </a:lnTo>
                <a:cubicBezTo>
                  <a:pt x="3445462" y="2813440"/>
                  <a:pt x="3445089" y="2808194"/>
                  <a:pt x="3445089" y="2801050"/>
                </a:cubicBezTo>
                <a:lnTo>
                  <a:pt x="3445089" y="2719678"/>
                </a:lnTo>
                <a:cubicBezTo>
                  <a:pt x="3467935" y="2753760"/>
                  <a:pt x="3497812" y="2778912"/>
                  <a:pt x="3534721" y="2795134"/>
                </a:cubicBezTo>
                <a:cubicBezTo>
                  <a:pt x="3536954" y="2791785"/>
                  <a:pt x="3540079" y="2788102"/>
                  <a:pt x="3544097" y="2784084"/>
                </a:cubicBezTo>
                <a:cubicBezTo>
                  <a:pt x="3526833" y="2780437"/>
                  <a:pt x="3511430" y="2772996"/>
                  <a:pt x="3497886" y="2761759"/>
                </a:cubicBezTo>
                <a:cubicBezTo>
                  <a:pt x="3480176" y="2748290"/>
                  <a:pt x="3466149" y="2733482"/>
                  <a:pt x="3455805" y="2717334"/>
                </a:cubicBezTo>
                <a:lnTo>
                  <a:pt x="3524229" y="2717334"/>
                </a:lnTo>
                <a:cubicBezTo>
                  <a:pt x="3530256" y="2717334"/>
                  <a:pt x="3535428" y="2717743"/>
                  <a:pt x="3539744" y="2718562"/>
                </a:cubicBezTo>
                <a:lnTo>
                  <a:pt x="3539744" y="2708181"/>
                </a:lnTo>
                <a:cubicBezTo>
                  <a:pt x="3536396" y="2709000"/>
                  <a:pt x="3531224" y="2709409"/>
                  <a:pt x="3524229" y="2709409"/>
                </a:cubicBezTo>
                <a:lnTo>
                  <a:pt x="3445089" y="2709409"/>
                </a:lnTo>
                <a:lnTo>
                  <a:pt x="3445089" y="2645339"/>
                </a:lnTo>
                <a:lnTo>
                  <a:pt x="3513402" y="2645339"/>
                </a:lnTo>
                <a:cubicBezTo>
                  <a:pt x="3519801" y="2645339"/>
                  <a:pt x="3525010" y="2645711"/>
                  <a:pt x="3529029" y="2646455"/>
                </a:cubicBezTo>
                <a:lnTo>
                  <a:pt x="3529029" y="2636186"/>
                </a:lnTo>
                <a:cubicBezTo>
                  <a:pt x="3525457" y="2636930"/>
                  <a:pt x="3520248" y="2637302"/>
                  <a:pt x="3513402" y="2637302"/>
                </a:cubicBezTo>
                <a:lnTo>
                  <a:pt x="3445089" y="2637302"/>
                </a:lnTo>
                <a:lnTo>
                  <a:pt x="3445089" y="2619554"/>
                </a:lnTo>
                <a:cubicBezTo>
                  <a:pt x="3445089" y="2613601"/>
                  <a:pt x="3445462" y="2608801"/>
                  <a:pt x="3446206" y="2605155"/>
                </a:cubicBezTo>
                <a:close/>
                <a:moveTo>
                  <a:pt x="3197291" y="2605155"/>
                </a:moveTo>
                <a:lnTo>
                  <a:pt x="3189700" y="2614085"/>
                </a:lnTo>
                <a:cubicBezTo>
                  <a:pt x="3202351" y="2620484"/>
                  <a:pt x="3213885" y="2628558"/>
                  <a:pt x="3224303" y="2638306"/>
                </a:cubicBezTo>
                <a:lnTo>
                  <a:pt x="3231335" y="2629377"/>
                </a:lnTo>
                <a:cubicBezTo>
                  <a:pt x="3221587" y="2622010"/>
                  <a:pt x="3210239" y="2613936"/>
                  <a:pt x="3197291" y="2605155"/>
                </a:cubicBezTo>
                <a:close/>
                <a:moveTo>
                  <a:pt x="2627130" y="2603034"/>
                </a:moveTo>
                <a:cubicBezTo>
                  <a:pt x="2603690" y="2635851"/>
                  <a:pt x="2578872" y="2658584"/>
                  <a:pt x="2552679" y="2671235"/>
                </a:cubicBezTo>
                <a:cubicBezTo>
                  <a:pt x="2557218" y="2673318"/>
                  <a:pt x="2561087" y="2675737"/>
                  <a:pt x="2564287" y="2678490"/>
                </a:cubicBezTo>
                <a:cubicBezTo>
                  <a:pt x="2579394" y="2667254"/>
                  <a:pt x="2593421" y="2655050"/>
                  <a:pt x="2606369" y="2641878"/>
                </a:cubicBezTo>
                <a:lnTo>
                  <a:pt x="2700019" y="2641878"/>
                </a:lnTo>
                <a:cubicBezTo>
                  <a:pt x="2685582" y="2660928"/>
                  <a:pt x="2668839" y="2677858"/>
                  <a:pt x="2649789" y="2692666"/>
                </a:cubicBezTo>
                <a:cubicBezTo>
                  <a:pt x="2637288" y="2683364"/>
                  <a:pt x="2622963" y="2673542"/>
                  <a:pt x="2606815" y="2663198"/>
                </a:cubicBezTo>
                <a:lnTo>
                  <a:pt x="2600230" y="2671904"/>
                </a:lnTo>
                <a:cubicBezTo>
                  <a:pt x="2612805" y="2678155"/>
                  <a:pt x="2626572" y="2687271"/>
                  <a:pt x="2641529" y="2699252"/>
                </a:cubicBezTo>
                <a:cubicBezTo>
                  <a:pt x="2604545" y="2722766"/>
                  <a:pt x="2571617" y="2736570"/>
                  <a:pt x="2542745" y="2740663"/>
                </a:cubicBezTo>
                <a:cubicBezTo>
                  <a:pt x="2546317" y="2744160"/>
                  <a:pt x="2549070" y="2747993"/>
                  <a:pt x="2551005" y="2752160"/>
                </a:cubicBezTo>
                <a:cubicBezTo>
                  <a:pt x="2560158" y="2748960"/>
                  <a:pt x="2574929" y="2743156"/>
                  <a:pt x="2595318" y="2734747"/>
                </a:cubicBezTo>
                <a:lnTo>
                  <a:pt x="2595318" y="2796697"/>
                </a:lnTo>
                <a:cubicBezTo>
                  <a:pt x="2595318" y="2802203"/>
                  <a:pt x="2594946" y="2807933"/>
                  <a:pt x="2594202" y="2813886"/>
                </a:cubicBezTo>
                <a:lnTo>
                  <a:pt x="2605476" y="2813886"/>
                </a:lnTo>
                <a:cubicBezTo>
                  <a:pt x="2604657" y="2807487"/>
                  <a:pt x="2604248" y="2801683"/>
                  <a:pt x="2604248" y="2796474"/>
                </a:cubicBezTo>
                <a:lnTo>
                  <a:pt x="2604248" y="2794130"/>
                </a:lnTo>
                <a:lnTo>
                  <a:pt x="2714753" y="2794130"/>
                </a:lnTo>
                <a:lnTo>
                  <a:pt x="2714753" y="2795134"/>
                </a:lnTo>
                <a:cubicBezTo>
                  <a:pt x="2714753" y="2801236"/>
                  <a:pt x="2714343" y="2807152"/>
                  <a:pt x="2713525" y="2812882"/>
                </a:cubicBezTo>
                <a:lnTo>
                  <a:pt x="2724799" y="2812882"/>
                </a:lnTo>
                <a:cubicBezTo>
                  <a:pt x="2723980" y="2806333"/>
                  <a:pt x="2723571" y="2800418"/>
                  <a:pt x="2723571" y="2795134"/>
                </a:cubicBezTo>
                <a:lnTo>
                  <a:pt x="2723571" y="2737203"/>
                </a:lnTo>
                <a:cubicBezTo>
                  <a:pt x="2723571" y="2732515"/>
                  <a:pt x="2723980" y="2726971"/>
                  <a:pt x="2724799" y="2720571"/>
                </a:cubicBezTo>
                <a:cubicBezTo>
                  <a:pt x="2718845" y="2721315"/>
                  <a:pt x="2713116" y="2721687"/>
                  <a:pt x="2707609" y="2721687"/>
                </a:cubicBezTo>
                <a:lnTo>
                  <a:pt x="2623223" y="2721687"/>
                </a:lnTo>
                <a:cubicBezTo>
                  <a:pt x="2658272" y="2702786"/>
                  <a:pt x="2686103" y="2678416"/>
                  <a:pt x="2706716" y="2648576"/>
                </a:cubicBezTo>
                <a:cubicBezTo>
                  <a:pt x="2710958" y="2642622"/>
                  <a:pt x="2714901" y="2637376"/>
                  <a:pt x="2718548" y="2632837"/>
                </a:cubicBezTo>
                <a:cubicBezTo>
                  <a:pt x="2712148" y="2633581"/>
                  <a:pt x="2705897" y="2633953"/>
                  <a:pt x="2699795" y="2633953"/>
                </a:cubicBezTo>
                <a:lnTo>
                  <a:pt x="2613847" y="2633953"/>
                </a:lnTo>
                <a:cubicBezTo>
                  <a:pt x="2619949" y="2628298"/>
                  <a:pt x="2625530" y="2622493"/>
                  <a:pt x="2630590" y="2616540"/>
                </a:cubicBezTo>
                <a:cubicBezTo>
                  <a:pt x="2632897" y="2613638"/>
                  <a:pt x="2635576" y="2611666"/>
                  <a:pt x="2638627" y="2610624"/>
                </a:cubicBezTo>
                <a:close/>
                <a:moveTo>
                  <a:pt x="791998" y="2262743"/>
                </a:moveTo>
                <a:lnTo>
                  <a:pt x="791998" y="2273543"/>
                </a:lnTo>
                <a:lnTo>
                  <a:pt x="8351998" y="2273543"/>
                </a:lnTo>
                <a:lnTo>
                  <a:pt x="8351998" y="2262743"/>
                </a:lnTo>
                <a:close/>
                <a:moveTo>
                  <a:pt x="7088629" y="2107943"/>
                </a:moveTo>
                <a:lnTo>
                  <a:pt x="7088629" y="2121314"/>
                </a:lnTo>
                <a:cubicBezTo>
                  <a:pt x="7088629" y="2127091"/>
                  <a:pt x="7086935" y="2132885"/>
                  <a:pt x="7083547" y="2138697"/>
                </a:cubicBezTo>
                <a:cubicBezTo>
                  <a:pt x="7080160" y="2144509"/>
                  <a:pt x="7075899" y="2149002"/>
                  <a:pt x="7070765" y="2152175"/>
                </a:cubicBezTo>
                <a:cubicBezTo>
                  <a:pt x="7065630" y="2155349"/>
                  <a:pt x="7060139" y="2156936"/>
                  <a:pt x="7054291" y="2156936"/>
                </a:cubicBezTo>
                <a:cubicBezTo>
                  <a:pt x="7045020" y="2156936"/>
                  <a:pt x="7038227" y="2154957"/>
                  <a:pt x="7033913" y="2150999"/>
                </a:cubicBezTo>
                <a:cubicBezTo>
                  <a:pt x="7029599" y="2147041"/>
                  <a:pt x="7027441" y="2141674"/>
                  <a:pt x="7027441" y="2134900"/>
                </a:cubicBezTo>
                <a:cubicBezTo>
                  <a:pt x="7027441" y="2126199"/>
                  <a:pt x="7030669" y="2119763"/>
                  <a:pt x="7037123" y="2115592"/>
                </a:cubicBezTo>
                <a:cubicBezTo>
                  <a:pt x="7043576" y="2111420"/>
                  <a:pt x="7054469" y="2109084"/>
                  <a:pt x="7069802" y="2108585"/>
                </a:cubicBezTo>
                <a:close/>
                <a:moveTo>
                  <a:pt x="3507229" y="2107943"/>
                </a:moveTo>
                <a:lnTo>
                  <a:pt x="3507229" y="2121314"/>
                </a:lnTo>
                <a:cubicBezTo>
                  <a:pt x="3507229" y="2127091"/>
                  <a:pt x="3505535" y="2132885"/>
                  <a:pt x="3502147" y="2138697"/>
                </a:cubicBezTo>
                <a:cubicBezTo>
                  <a:pt x="3498760" y="2144509"/>
                  <a:pt x="3494499" y="2149002"/>
                  <a:pt x="3489365" y="2152175"/>
                </a:cubicBezTo>
                <a:cubicBezTo>
                  <a:pt x="3484230" y="2155349"/>
                  <a:pt x="3478739" y="2156936"/>
                  <a:pt x="3472891" y="2156936"/>
                </a:cubicBezTo>
                <a:cubicBezTo>
                  <a:pt x="3463620" y="2156936"/>
                  <a:pt x="3456828" y="2154957"/>
                  <a:pt x="3452513" y="2150999"/>
                </a:cubicBezTo>
                <a:cubicBezTo>
                  <a:pt x="3448199" y="2147041"/>
                  <a:pt x="3446041" y="2141674"/>
                  <a:pt x="3446041" y="2134900"/>
                </a:cubicBezTo>
                <a:cubicBezTo>
                  <a:pt x="3446041" y="2126199"/>
                  <a:pt x="3449269" y="2119763"/>
                  <a:pt x="3455722" y="2115592"/>
                </a:cubicBezTo>
                <a:cubicBezTo>
                  <a:pt x="3462176" y="2111420"/>
                  <a:pt x="3473069" y="2109084"/>
                  <a:pt x="3488402" y="2108585"/>
                </a:cubicBezTo>
                <a:close/>
                <a:moveTo>
                  <a:pt x="2116579" y="2107943"/>
                </a:moveTo>
                <a:lnTo>
                  <a:pt x="2116579" y="2121314"/>
                </a:lnTo>
                <a:cubicBezTo>
                  <a:pt x="2116579" y="2127091"/>
                  <a:pt x="2114885" y="2132885"/>
                  <a:pt x="2111498" y="2138697"/>
                </a:cubicBezTo>
                <a:cubicBezTo>
                  <a:pt x="2108111" y="2144509"/>
                  <a:pt x="2103849" y="2149002"/>
                  <a:pt x="2098715" y="2152175"/>
                </a:cubicBezTo>
                <a:cubicBezTo>
                  <a:pt x="2093580" y="2155349"/>
                  <a:pt x="2088089" y="2156936"/>
                  <a:pt x="2082242" y="2156936"/>
                </a:cubicBezTo>
                <a:cubicBezTo>
                  <a:pt x="2072970" y="2156936"/>
                  <a:pt x="2066178" y="2154957"/>
                  <a:pt x="2061863" y="2150999"/>
                </a:cubicBezTo>
                <a:cubicBezTo>
                  <a:pt x="2057549" y="2147041"/>
                  <a:pt x="2055392" y="2141674"/>
                  <a:pt x="2055392" y="2134900"/>
                </a:cubicBezTo>
                <a:cubicBezTo>
                  <a:pt x="2055392" y="2126199"/>
                  <a:pt x="2058619" y="2119763"/>
                  <a:pt x="2065073" y="2115592"/>
                </a:cubicBezTo>
                <a:cubicBezTo>
                  <a:pt x="2071527" y="2111420"/>
                  <a:pt x="2082420" y="2109084"/>
                  <a:pt x="2097752" y="2108585"/>
                </a:cubicBezTo>
                <a:close/>
                <a:moveTo>
                  <a:pt x="6913458" y="2089116"/>
                </a:moveTo>
                <a:lnTo>
                  <a:pt x="6938489" y="2089116"/>
                </a:lnTo>
                <a:cubicBezTo>
                  <a:pt x="6953321" y="2089116"/>
                  <a:pt x="6964643" y="2091826"/>
                  <a:pt x="6972452" y="2097246"/>
                </a:cubicBezTo>
                <a:cubicBezTo>
                  <a:pt x="6980261" y="2102666"/>
                  <a:pt x="6984165" y="2110582"/>
                  <a:pt x="6984165" y="2120994"/>
                </a:cubicBezTo>
                <a:cubicBezTo>
                  <a:pt x="6984165" y="2131762"/>
                  <a:pt x="6980421" y="2139999"/>
                  <a:pt x="6972933" y="2145704"/>
                </a:cubicBezTo>
                <a:cubicBezTo>
                  <a:pt x="6965445" y="2151409"/>
                  <a:pt x="6954463" y="2154261"/>
                  <a:pt x="6939987" y="2154261"/>
                </a:cubicBezTo>
                <a:lnTo>
                  <a:pt x="6913458" y="2154261"/>
                </a:lnTo>
                <a:close/>
                <a:moveTo>
                  <a:pt x="7535992" y="2061304"/>
                </a:moveTo>
                <a:cubicBezTo>
                  <a:pt x="7548829" y="2061304"/>
                  <a:pt x="7558634" y="2065333"/>
                  <a:pt x="7565409" y="2073392"/>
                </a:cubicBezTo>
                <a:cubicBezTo>
                  <a:pt x="7572183" y="2081450"/>
                  <a:pt x="7575571" y="2093324"/>
                  <a:pt x="7575571" y="2109013"/>
                </a:cubicBezTo>
                <a:cubicBezTo>
                  <a:pt x="7575571" y="2124488"/>
                  <a:pt x="7572095" y="2136362"/>
                  <a:pt x="7565141" y="2144634"/>
                </a:cubicBezTo>
                <a:cubicBezTo>
                  <a:pt x="7558188" y="2152906"/>
                  <a:pt x="7548044" y="2157043"/>
                  <a:pt x="7534709" y="2157043"/>
                </a:cubicBezTo>
                <a:cubicBezTo>
                  <a:pt x="7522442" y="2157043"/>
                  <a:pt x="7512815" y="2152889"/>
                  <a:pt x="7505827" y="2144580"/>
                </a:cubicBezTo>
                <a:cubicBezTo>
                  <a:pt x="7498838" y="2136272"/>
                  <a:pt x="7495343" y="2124417"/>
                  <a:pt x="7495343" y="2109013"/>
                </a:cubicBezTo>
                <a:cubicBezTo>
                  <a:pt x="7495343" y="2093181"/>
                  <a:pt x="7498909" y="2081272"/>
                  <a:pt x="7506041" y="2073285"/>
                </a:cubicBezTo>
                <a:cubicBezTo>
                  <a:pt x="7513172" y="2065298"/>
                  <a:pt x="7523155" y="2061304"/>
                  <a:pt x="7535992" y="2061304"/>
                </a:cubicBezTo>
                <a:close/>
                <a:moveTo>
                  <a:pt x="7254847" y="2061304"/>
                </a:moveTo>
                <a:cubicBezTo>
                  <a:pt x="7276597" y="2061304"/>
                  <a:pt x="7287971" y="2074889"/>
                  <a:pt x="7288970" y="2102060"/>
                </a:cubicBezTo>
                <a:lnTo>
                  <a:pt x="7219439" y="2102060"/>
                </a:lnTo>
                <a:cubicBezTo>
                  <a:pt x="7219939" y="2088724"/>
                  <a:pt x="7223183" y="2078598"/>
                  <a:pt x="7229173" y="2071680"/>
                </a:cubicBezTo>
                <a:cubicBezTo>
                  <a:pt x="7235164" y="2064763"/>
                  <a:pt x="7243721" y="2061304"/>
                  <a:pt x="7254847" y="2061304"/>
                </a:cubicBezTo>
                <a:close/>
                <a:moveTo>
                  <a:pt x="6588097" y="2061304"/>
                </a:moveTo>
                <a:cubicBezTo>
                  <a:pt x="6609847" y="2061304"/>
                  <a:pt x="6621222" y="2074889"/>
                  <a:pt x="6622220" y="2102060"/>
                </a:cubicBezTo>
                <a:lnTo>
                  <a:pt x="6552689" y="2102060"/>
                </a:lnTo>
                <a:cubicBezTo>
                  <a:pt x="6553189" y="2088724"/>
                  <a:pt x="6556433" y="2078598"/>
                  <a:pt x="6562424" y="2071680"/>
                </a:cubicBezTo>
                <a:cubicBezTo>
                  <a:pt x="6568414" y="2064763"/>
                  <a:pt x="6576972" y="2061304"/>
                  <a:pt x="6588097" y="2061304"/>
                </a:cubicBezTo>
                <a:close/>
                <a:moveTo>
                  <a:pt x="5421442" y="2061304"/>
                </a:moveTo>
                <a:cubicBezTo>
                  <a:pt x="5434279" y="2061304"/>
                  <a:pt x="5444084" y="2065333"/>
                  <a:pt x="5450859" y="2073392"/>
                </a:cubicBezTo>
                <a:cubicBezTo>
                  <a:pt x="5457634" y="2081450"/>
                  <a:pt x="5461021" y="2093324"/>
                  <a:pt x="5461021" y="2109013"/>
                </a:cubicBezTo>
                <a:cubicBezTo>
                  <a:pt x="5461021" y="2124488"/>
                  <a:pt x="5457545" y="2136362"/>
                  <a:pt x="5450592" y="2144634"/>
                </a:cubicBezTo>
                <a:cubicBezTo>
                  <a:pt x="5443638" y="2152906"/>
                  <a:pt x="5433494" y="2157043"/>
                  <a:pt x="5420159" y="2157043"/>
                </a:cubicBezTo>
                <a:cubicBezTo>
                  <a:pt x="5407892" y="2157043"/>
                  <a:pt x="5398265" y="2152889"/>
                  <a:pt x="5391277" y="2144580"/>
                </a:cubicBezTo>
                <a:cubicBezTo>
                  <a:pt x="5384288" y="2136272"/>
                  <a:pt x="5380793" y="2124417"/>
                  <a:pt x="5380793" y="2109013"/>
                </a:cubicBezTo>
                <a:cubicBezTo>
                  <a:pt x="5380793" y="2093181"/>
                  <a:pt x="5384359" y="2081272"/>
                  <a:pt x="5391491" y="2073285"/>
                </a:cubicBezTo>
                <a:cubicBezTo>
                  <a:pt x="5398622" y="2065298"/>
                  <a:pt x="5408606" y="2061304"/>
                  <a:pt x="5421442" y="2061304"/>
                </a:cubicBezTo>
                <a:close/>
                <a:moveTo>
                  <a:pt x="4940271" y="2061304"/>
                </a:moveTo>
                <a:cubicBezTo>
                  <a:pt x="4962022" y="2061304"/>
                  <a:pt x="4973396" y="2074889"/>
                  <a:pt x="4974394" y="2102060"/>
                </a:cubicBezTo>
                <a:lnTo>
                  <a:pt x="4904864" y="2102060"/>
                </a:lnTo>
                <a:cubicBezTo>
                  <a:pt x="4905363" y="2088724"/>
                  <a:pt x="4908608" y="2078598"/>
                  <a:pt x="4914598" y="2071680"/>
                </a:cubicBezTo>
                <a:cubicBezTo>
                  <a:pt x="4920588" y="2064763"/>
                  <a:pt x="4929146" y="2061304"/>
                  <a:pt x="4940271" y="2061304"/>
                </a:cubicBezTo>
                <a:close/>
                <a:moveTo>
                  <a:pt x="4710811" y="2061304"/>
                </a:moveTo>
                <a:cubicBezTo>
                  <a:pt x="4722435" y="2061304"/>
                  <a:pt x="4731296" y="2065262"/>
                  <a:pt x="4737393" y="2073178"/>
                </a:cubicBezTo>
                <a:cubicBezTo>
                  <a:pt x="4743490" y="2081094"/>
                  <a:pt x="4746539" y="2092932"/>
                  <a:pt x="4746539" y="2108692"/>
                </a:cubicBezTo>
                <a:cubicBezTo>
                  <a:pt x="4746539" y="2124452"/>
                  <a:pt x="4743383" y="2136451"/>
                  <a:pt x="4737072" y="2144687"/>
                </a:cubicBezTo>
                <a:cubicBezTo>
                  <a:pt x="4730761" y="2152924"/>
                  <a:pt x="4721472" y="2157043"/>
                  <a:pt x="4709206" y="2157043"/>
                </a:cubicBezTo>
                <a:cubicBezTo>
                  <a:pt x="4697083" y="2157043"/>
                  <a:pt x="4687955" y="2153013"/>
                  <a:pt x="4681822" y="2144955"/>
                </a:cubicBezTo>
                <a:cubicBezTo>
                  <a:pt x="4675689" y="2136896"/>
                  <a:pt x="4672622" y="2125094"/>
                  <a:pt x="4672622" y="2109548"/>
                </a:cubicBezTo>
                <a:cubicBezTo>
                  <a:pt x="4672622" y="2077385"/>
                  <a:pt x="4685352" y="2061304"/>
                  <a:pt x="4710811" y="2061304"/>
                </a:cubicBezTo>
                <a:close/>
                <a:moveTo>
                  <a:pt x="4497517" y="2061304"/>
                </a:moveTo>
                <a:cubicBezTo>
                  <a:pt x="4510353" y="2061304"/>
                  <a:pt x="4520159" y="2065333"/>
                  <a:pt x="4526934" y="2073392"/>
                </a:cubicBezTo>
                <a:cubicBezTo>
                  <a:pt x="4533709" y="2081450"/>
                  <a:pt x="4537096" y="2093324"/>
                  <a:pt x="4537096" y="2109013"/>
                </a:cubicBezTo>
                <a:cubicBezTo>
                  <a:pt x="4537096" y="2124488"/>
                  <a:pt x="4533619" y="2136362"/>
                  <a:pt x="4526666" y="2144634"/>
                </a:cubicBezTo>
                <a:cubicBezTo>
                  <a:pt x="4519713" y="2152906"/>
                  <a:pt x="4509569" y="2157043"/>
                  <a:pt x="4496233" y="2157043"/>
                </a:cubicBezTo>
                <a:cubicBezTo>
                  <a:pt x="4483967" y="2157043"/>
                  <a:pt x="4474340" y="2152889"/>
                  <a:pt x="4467351" y="2144580"/>
                </a:cubicBezTo>
                <a:cubicBezTo>
                  <a:pt x="4460362" y="2136272"/>
                  <a:pt x="4456868" y="2124417"/>
                  <a:pt x="4456868" y="2109013"/>
                </a:cubicBezTo>
                <a:cubicBezTo>
                  <a:pt x="4456868" y="2093181"/>
                  <a:pt x="4460434" y="2081272"/>
                  <a:pt x="4467565" y="2073285"/>
                </a:cubicBezTo>
                <a:cubicBezTo>
                  <a:pt x="4474696" y="2065298"/>
                  <a:pt x="4484680" y="2061304"/>
                  <a:pt x="4497517" y="2061304"/>
                </a:cubicBezTo>
                <a:close/>
                <a:moveTo>
                  <a:pt x="4259392" y="2061304"/>
                </a:moveTo>
                <a:cubicBezTo>
                  <a:pt x="4272228" y="2061304"/>
                  <a:pt x="4282034" y="2065333"/>
                  <a:pt x="4288809" y="2073392"/>
                </a:cubicBezTo>
                <a:cubicBezTo>
                  <a:pt x="4295584" y="2081450"/>
                  <a:pt x="4298971" y="2093324"/>
                  <a:pt x="4298971" y="2109013"/>
                </a:cubicBezTo>
                <a:cubicBezTo>
                  <a:pt x="4298971" y="2124488"/>
                  <a:pt x="4295494" y="2136362"/>
                  <a:pt x="4288541" y="2144634"/>
                </a:cubicBezTo>
                <a:cubicBezTo>
                  <a:pt x="4281588" y="2152906"/>
                  <a:pt x="4271444" y="2157043"/>
                  <a:pt x="4258108" y="2157043"/>
                </a:cubicBezTo>
                <a:cubicBezTo>
                  <a:pt x="4245842" y="2157043"/>
                  <a:pt x="4236215" y="2152889"/>
                  <a:pt x="4229226" y="2144580"/>
                </a:cubicBezTo>
                <a:cubicBezTo>
                  <a:pt x="4222237" y="2136272"/>
                  <a:pt x="4218743" y="2124417"/>
                  <a:pt x="4218743" y="2109013"/>
                </a:cubicBezTo>
                <a:cubicBezTo>
                  <a:pt x="4218743" y="2093181"/>
                  <a:pt x="4222309" y="2081272"/>
                  <a:pt x="4229440" y="2073285"/>
                </a:cubicBezTo>
                <a:cubicBezTo>
                  <a:pt x="4236571" y="2065298"/>
                  <a:pt x="4246555" y="2061304"/>
                  <a:pt x="4259392" y="2061304"/>
                </a:cubicBezTo>
                <a:close/>
                <a:moveTo>
                  <a:pt x="3983167" y="2061304"/>
                </a:moveTo>
                <a:cubicBezTo>
                  <a:pt x="3996003" y="2061304"/>
                  <a:pt x="4005809" y="2065333"/>
                  <a:pt x="4012584" y="2073392"/>
                </a:cubicBezTo>
                <a:cubicBezTo>
                  <a:pt x="4019358" y="2081450"/>
                  <a:pt x="4022746" y="2093324"/>
                  <a:pt x="4022746" y="2109013"/>
                </a:cubicBezTo>
                <a:cubicBezTo>
                  <a:pt x="4022746" y="2124488"/>
                  <a:pt x="4019269" y="2136362"/>
                  <a:pt x="4012316" y="2144634"/>
                </a:cubicBezTo>
                <a:cubicBezTo>
                  <a:pt x="4005363" y="2152906"/>
                  <a:pt x="3995219" y="2157043"/>
                  <a:pt x="3981883" y="2157043"/>
                </a:cubicBezTo>
                <a:cubicBezTo>
                  <a:pt x="3969617" y="2157043"/>
                  <a:pt x="3959990" y="2152889"/>
                  <a:pt x="3953001" y="2144580"/>
                </a:cubicBezTo>
                <a:cubicBezTo>
                  <a:pt x="3946013" y="2136272"/>
                  <a:pt x="3942518" y="2124417"/>
                  <a:pt x="3942518" y="2109013"/>
                </a:cubicBezTo>
                <a:cubicBezTo>
                  <a:pt x="3942518" y="2093181"/>
                  <a:pt x="3946084" y="2081272"/>
                  <a:pt x="3953215" y="2073285"/>
                </a:cubicBezTo>
                <a:cubicBezTo>
                  <a:pt x="3960347" y="2065298"/>
                  <a:pt x="3970330" y="2061304"/>
                  <a:pt x="3983167" y="2061304"/>
                </a:cubicBezTo>
                <a:close/>
                <a:moveTo>
                  <a:pt x="3706942" y="2061304"/>
                </a:moveTo>
                <a:cubicBezTo>
                  <a:pt x="3719778" y="2061304"/>
                  <a:pt x="3729584" y="2065333"/>
                  <a:pt x="3736359" y="2073392"/>
                </a:cubicBezTo>
                <a:cubicBezTo>
                  <a:pt x="3743133" y="2081450"/>
                  <a:pt x="3746521" y="2093324"/>
                  <a:pt x="3746521" y="2109013"/>
                </a:cubicBezTo>
                <a:cubicBezTo>
                  <a:pt x="3746521" y="2124488"/>
                  <a:pt x="3743044" y="2136362"/>
                  <a:pt x="3736091" y="2144634"/>
                </a:cubicBezTo>
                <a:cubicBezTo>
                  <a:pt x="3729138" y="2152906"/>
                  <a:pt x="3718994" y="2157043"/>
                  <a:pt x="3705658" y="2157043"/>
                </a:cubicBezTo>
                <a:cubicBezTo>
                  <a:pt x="3693393" y="2157043"/>
                  <a:pt x="3683765" y="2152889"/>
                  <a:pt x="3676776" y="2144580"/>
                </a:cubicBezTo>
                <a:cubicBezTo>
                  <a:pt x="3669788" y="2136272"/>
                  <a:pt x="3666293" y="2124417"/>
                  <a:pt x="3666293" y="2109013"/>
                </a:cubicBezTo>
                <a:cubicBezTo>
                  <a:pt x="3666293" y="2093181"/>
                  <a:pt x="3669859" y="2081272"/>
                  <a:pt x="3676990" y="2073285"/>
                </a:cubicBezTo>
                <a:cubicBezTo>
                  <a:pt x="3684122" y="2065298"/>
                  <a:pt x="3694105" y="2061304"/>
                  <a:pt x="3706942" y="2061304"/>
                </a:cubicBezTo>
                <a:close/>
                <a:moveTo>
                  <a:pt x="3187671" y="2061304"/>
                </a:moveTo>
                <a:cubicBezTo>
                  <a:pt x="3209422" y="2061304"/>
                  <a:pt x="3220796" y="2074889"/>
                  <a:pt x="3221795" y="2102060"/>
                </a:cubicBezTo>
                <a:lnTo>
                  <a:pt x="3152264" y="2102060"/>
                </a:lnTo>
                <a:cubicBezTo>
                  <a:pt x="3152763" y="2088724"/>
                  <a:pt x="3156008" y="2078598"/>
                  <a:pt x="3161999" y="2071680"/>
                </a:cubicBezTo>
                <a:cubicBezTo>
                  <a:pt x="3167989" y="2064763"/>
                  <a:pt x="3176546" y="2061304"/>
                  <a:pt x="3187671" y="2061304"/>
                </a:cubicBezTo>
                <a:close/>
                <a:moveTo>
                  <a:pt x="2892396" y="2061304"/>
                </a:moveTo>
                <a:cubicBezTo>
                  <a:pt x="2914147" y="2061304"/>
                  <a:pt x="2925521" y="2074889"/>
                  <a:pt x="2926520" y="2102060"/>
                </a:cubicBezTo>
                <a:lnTo>
                  <a:pt x="2856989" y="2102060"/>
                </a:lnTo>
                <a:cubicBezTo>
                  <a:pt x="2857488" y="2088724"/>
                  <a:pt x="2860733" y="2078598"/>
                  <a:pt x="2866723" y="2071680"/>
                </a:cubicBezTo>
                <a:cubicBezTo>
                  <a:pt x="2872714" y="2064763"/>
                  <a:pt x="2881272" y="2061304"/>
                  <a:pt x="2892396" y="2061304"/>
                </a:cubicBezTo>
                <a:close/>
                <a:moveTo>
                  <a:pt x="2729611" y="2061304"/>
                </a:moveTo>
                <a:cubicBezTo>
                  <a:pt x="2741235" y="2061304"/>
                  <a:pt x="2750096" y="2065262"/>
                  <a:pt x="2756193" y="2073178"/>
                </a:cubicBezTo>
                <a:cubicBezTo>
                  <a:pt x="2762290" y="2081094"/>
                  <a:pt x="2765339" y="2092932"/>
                  <a:pt x="2765339" y="2108692"/>
                </a:cubicBezTo>
                <a:cubicBezTo>
                  <a:pt x="2765339" y="2124452"/>
                  <a:pt x="2762183" y="2136451"/>
                  <a:pt x="2755872" y="2144687"/>
                </a:cubicBezTo>
                <a:cubicBezTo>
                  <a:pt x="2749561" y="2152924"/>
                  <a:pt x="2740272" y="2157043"/>
                  <a:pt x="2728006" y="2157043"/>
                </a:cubicBezTo>
                <a:cubicBezTo>
                  <a:pt x="2715883" y="2157043"/>
                  <a:pt x="2706755" y="2153013"/>
                  <a:pt x="2700622" y="2144955"/>
                </a:cubicBezTo>
                <a:cubicBezTo>
                  <a:pt x="2694489" y="2136896"/>
                  <a:pt x="2691423" y="2125094"/>
                  <a:pt x="2691423" y="2109548"/>
                </a:cubicBezTo>
                <a:cubicBezTo>
                  <a:pt x="2691423" y="2077385"/>
                  <a:pt x="2704152" y="2061304"/>
                  <a:pt x="2729611" y="2061304"/>
                </a:cubicBezTo>
                <a:close/>
                <a:moveTo>
                  <a:pt x="1558896" y="2061304"/>
                </a:moveTo>
                <a:cubicBezTo>
                  <a:pt x="1580648" y="2061304"/>
                  <a:pt x="1592022" y="2074889"/>
                  <a:pt x="1593020" y="2102060"/>
                </a:cubicBezTo>
                <a:lnTo>
                  <a:pt x="1523490" y="2102060"/>
                </a:lnTo>
                <a:cubicBezTo>
                  <a:pt x="1523989" y="2088724"/>
                  <a:pt x="1527233" y="2078598"/>
                  <a:pt x="1533224" y="2071680"/>
                </a:cubicBezTo>
                <a:cubicBezTo>
                  <a:pt x="1539214" y="2064763"/>
                  <a:pt x="1547772" y="2061304"/>
                  <a:pt x="1558896" y="2061304"/>
                </a:cubicBezTo>
                <a:close/>
                <a:moveTo>
                  <a:pt x="1244571" y="2061304"/>
                </a:moveTo>
                <a:cubicBezTo>
                  <a:pt x="1266322" y="2061304"/>
                  <a:pt x="1277696" y="2074889"/>
                  <a:pt x="1278695" y="2102060"/>
                </a:cubicBezTo>
                <a:lnTo>
                  <a:pt x="1209164" y="2102060"/>
                </a:lnTo>
                <a:cubicBezTo>
                  <a:pt x="1209663" y="2088724"/>
                  <a:pt x="1212909" y="2078598"/>
                  <a:pt x="1218898" y="2071680"/>
                </a:cubicBezTo>
                <a:cubicBezTo>
                  <a:pt x="1224889" y="2064763"/>
                  <a:pt x="1233447" y="2061304"/>
                  <a:pt x="1244571" y="2061304"/>
                </a:cubicBezTo>
                <a:close/>
                <a:moveTo>
                  <a:pt x="7370537" y="2061197"/>
                </a:moveTo>
                <a:cubicBezTo>
                  <a:pt x="7382731" y="2061197"/>
                  <a:pt x="7391877" y="2065244"/>
                  <a:pt x="7397975" y="2073338"/>
                </a:cubicBezTo>
                <a:cubicBezTo>
                  <a:pt x="7404072" y="2081432"/>
                  <a:pt x="7407121" y="2093217"/>
                  <a:pt x="7407121" y="2108692"/>
                </a:cubicBezTo>
                <a:cubicBezTo>
                  <a:pt x="7407121" y="2124238"/>
                  <a:pt x="7403965" y="2136166"/>
                  <a:pt x="7397654" y="2144474"/>
                </a:cubicBezTo>
                <a:cubicBezTo>
                  <a:pt x="7391343" y="2152782"/>
                  <a:pt x="7381769" y="2156936"/>
                  <a:pt x="7368933" y="2156936"/>
                </a:cubicBezTo>
                <a:cubicBezTo>
                  <a:pt x="7357165" y="2156936"/>
                  <a:pt x="7348269" y="2152871"/>
                  <a:pt x="7342243" y="2144741"/>
                </a:cubicBezTo>
                <a:cubicBezTo>
                  <a:pt x="7336217" y="2136611"/>
                  <a:pt x="7333205" y="2124880"/>
                  <a:pt x="7333205" y="2109548"/>
                </a:cubicBezTo>
                <a:cubicBezTo>
                  <a:pt x="7333205" y="2093859"/>
                  <a:pt x="7336360" y="2081878"/>
                  <a:pt x="7342671" y="2073606"/>
                </a:cubicBezTo>
                <a:cubicBezTo>
                  <a:pt x="7348983" y="2065333"/>
                  <a:pt x="7358271" y="2061197"/>
                  <a:pt x="7370537" y="2061197"/>
                </a:cubicBezTo>
                <a:close/>
                <a:moveTo>
                  <a:pt x="6056087" y="2061197"/>
                </a:moveTo>
                <a:cubicBezTo>
                  <a:pt x="6068139" y="2061197"/>
                  <a:pt x="6077249" y="2065209"/>
                  <a:pt x="6083418" y="2073231"/>
                </a:cubicBezTo>
                <a:cubicBezTo>
                  <a:pt x="6089586" y="2081254"/>
                  <a:pt x="6092671" y="2093074"/>
                  <a:pt x="6092671" y="2108692"/>
                </a:cubicBezTo>
                <a:cubicBezTo>
                  <a:pt x="6092671" y="2124238"/>
                  <a:pt x="6089426" y="2136166"/>
                  <a:pt x="6082937" y="2144474"/>
                </a:cubicBezTo>
                <a:cubicBezTo>
                  <a:pt x="6076447" y="2152782"/>
                  <a:pt x="6066998" y="2156936"/>
                  <a:pt x="6054590" y="2156936"/>
                </a:cubicBezTo>
                <a:cubicBezTo>
                  <a:pt x="6043037" y="2156936"/>
                  <a:pt x="6034176" y="2152889"/>
                  <a:pt x="6028007" y="2144794"/>
                </a:cubicBezTo>
                <a:cubicBezTo>
                  <a:pt x="6021839" y="2136700"/>
                  <a:pt x="6018755" y="2124951"/>
                  <a:pt x="6018755" y="2109548"/>
                </a:cubicBezTo>
                <a:cubicBezTo>
                  <a:pt x="6018755" y="2093859"/>
                  <a:pt x="6021928" y="2081878"/>
                  <a:pt x="6028275" y="2073606"/>
                </a:cubicBezTo>
                <a:cubicBezTo>
                  <a:pt x="6034622" y="2065333"/>
                  <a:pt x="6043893" y="2061197"/>
                  <a:pt x="6056087" y="2061197"/>
                </a:cubicBezTo>
                <a:close/>
                <a:moveTo>
                  <a:pt x="5770337" y="2061197"/>
                </a:moveTo>
                <a:cubicBezTo>
                  <a:pt x="5782532" y="2061197"/>
                  <a:pt x="5791678" y="2065244"/>
                  <a:pt x="5797775" y="2073338"/>
                </a:cubicBezTo>
                <a:cubicBezTo>
                  <a:pt x="5803872" y="2081432"/>
                  <a:pt x="5806921" y="2093217"/>
                  <a:pt x="5806921" y="2108692"/>
                </a:cubicBezTo>
                <a:cubicBezTo>
                  <a:pt x="5806921" y="2124238"/>
                  <a:pt x="5803765" y="2136166"/>
                  <a:pt x="5797454" y="2144474"/>
                </a:cubicBezTo>
                <a:cubicBezTo>
                  <a:pt x="5791143" y="2152782"/>
                  <a:pt x="5781569" y="2156936"/>
                  <a:pt x="5768733" y="2156936"/>
                </a:cubicBezTo>
                <a:cubicBezTo>
                  <a:pt x="5756966" y="2156936"/>
                  <a:pt x="5748069" y="2152871"/>
                  <a:pt x="5742044" y="2144741"/>
                </a:cubicBezTo>
                <a:cubicBezTo>
                  <a:pt x="5736017" y="2136611"/>
                  <a:pt x="5733005" y="2124880"/>
                  <a:pt x="5733005" y="2109548"/>
                </a:cubicBezTo>
                <a:cubicBezTo>
                  <a:pt x="5733005" y="2093859"/>
                  <a:pt x="5736160" y="2081878"/>
                  <a:pt x="5742471" y="2073606"/>
                </a:cubicBezTo>
                <a:cubicBezTo>
                  <a:pt x="5748783" y="2065333"/>
                  <a:pt x="5758071" y="2061197"/>
                  <a:pt x="5770337" y="2061197"/>
                </a:cubicBezTo>
                <a:close/>
                <a:moveTo>
                  <a:pt x="2312762" y="2061197"/>
                </a:moveTo>
                <a:cubicBezTo>
                  <a:pt x="2324957" y="2061197"/>
                  <a:pt x="2334103" y="2065244"/>
                  <a:pt x="2340200" y="2073338"/>
                </a:cubicBezTo>
                <a:cubicBezTo>
                  <a:pt x="2346298" y="2081432"/>
                  <a:pt x="2349346" y="2093217"/>
                  <a:pt x="2349346" y="2108692"/>
                </a:cubicBezTo>
                <a:cubicBezTo>
                  <a:pt x="2349346" y="2124238"/>
                  <a:pt x="2346191" y="2136166"/>
                  <a:pt x="2339879" y="2144474"/>
                </a:cubicBezTo>
                <a:cubicBezTo>
                  <a:pt x="2333568" y="2152782"/>
                  <a:pt x="2323994" y="2156936"/>
                  <a:pt x="2311158" y="2156936"/>
                </a:cubicBezTo>
                <a:cubicBezTo>
                  <a:pt x="2299391" y="2156936"/>
                  <a:pt x="2290495" y="2152871"/>
                  <a:pt x="2284468" y="2144741"/>
                </a:cubicBezTo>
                <a:cubicBezTo>
                  <a:pt x="2278443" y="2136611"/>
                  <a:pt x="2275429" y="2124880"/>
                  <a:pt x="2275429" y="2109548"/>
                </a:cubicBezTo>
                <a:cubicBezTo>
                  <a:pt x="2275429" y="2093859"/>
                  <a:pt x="2278585" y="2081878"/>
                  <a:pt x="2284897" y="2073606"/>
                </a:cubicBezTo>
                <a:cubicBezTo>
                  <a:pt x="2291208" y="2065333"/>
                  <a:pt x="2300497" y="2061197"/>
                  <a:pt x="2312762" y="2061197"/>
                </a:cubicBezTo>
                <a:close/>
                <a:moveTo>
                  <a:pt x="1807937" y="2061197"/>
                </a:moveTo>
                <a:cubicBezTo>
                  <a:pt x="1819989" y="2061197"/>
                  <a:pt x="1829099" y="2065209"/>
                  <a:pt x="1835268" y="2073231"/>
                </a:cubicBezTo>
                <a:cubicBezTo>
                  <a:pt x="1841436" y="2081254"/>
                  <a:pt x="1844521" y="2093074"/>
                  <a:pt x="1844521" y="2108692"/>
                </a:cubicBezTo>
                <a:cubicBezTo>
                  <a:pt x="1844521" y="2124238"/>
                  <a:pt x="1841276" y="2136166"/>
                  <a:pt x="1834787" y="2144474"/>
                </a:cubicBezTo>
                <a:cubicBezTo>
                  <a:pt x="1828297" y="2152782"/>
                  <a:pt x="1818848" y="2156936"/>
                  <a:pt x="1806439" y="2156936"/>
                </a:cubicBezTo>
                <a:cubicBezTo>
                  <a:pt x="1794887" y="2156936"/>
                  <a:pt x="1786026" y="2152889"/>
                  <a:pt x="1779858" y="2144794"/>
                </a:cubicBezTo>
                <a:cubicBezTo>
                  <a:pt x="1773689" y="2136700"/>
                  <a:pt x="1770604" y="2124951"/>
                  <a:pt x="1770604" y="2109548"/>
                </a:cubicBezTo>
                <a:cubicBezTo>
                  <a:pt x="1770604" y="2093859"/>
                  <a:pt x="1773778" y="2081878"/>
                  <a:pt x="1780125" y="2073606"/>
                </a:cubicBezTo>
                <a:cubicBezTo>
                  <a:pt x="1786472" y="2065333"/>
                  <a:pt x="1795742" y="2061197"/>
                  <a:pt x="1807937" y="2061197"/>
                </a:cubicBezTo>
                <a:close/>
                <a:moveTo>
                  <a:pt x="6284073" y="2054779"/>
                </a:moveTo>
                <a:lnTo>
                  <a:pt x="6327075" y="2163782"/>
                </a:lnTo>
                <a:lnTo>
                  <a:pt x="6324722" y="2169558"/>
                </a:lnTo>
                <a:cubicBezTo>
                  <a:pt x="6321085" y="2177616"/>
                  <a:pt x="6317929" y="2183054"/>
                  <a:pt x="6315255" y="2185871"/>
                </a:cubicBezTo>
                <a:cubicBezTo>
                  <a:pt x="6312581" y="2188688"/>
                  <a:pt x="6309746" y="2191113"/>
                  <a:pt x="6306751" y="2193145"/>
                </a:cubicBezTo>
                <a:cubicBezTo>
                  <a:pt x="6303756" y="2195177"/>
                  <a:pt x="6300190" y="2196194"/>
                  <a:pt x="6296054" y="2196194"/>
                </a:cubicBezTo>
                <a:cubicBezTo>
                  <a:pt x="6293130" y="2196194"/>
                  <a:pt x="6290455" y="2195980"/>
                  <a:pt x="6288031" y="2195552"/>
                </a:cubicBezTo>
                <a:lnTo>
                  <a:pt x="6288031" y="2204965"/>
                </a:lnTo>
                <a:cubicBezTo>
                  <a:pt x="6290527" y="2205464"/>
                  <a:pt x="6293380" y="2205714"/>
                  <a:pt x="6296589" y="2205714"/>
                </a:cubicBezTo>
                <a:cubicBezTo>
                  <a:pt x="6304718" y="2205714"/>
                  <a:pt x="6311636" y="2203468"/>
                  <a:pt x="6317341" y="2198975"/>
                </a:cubicBezTo>
                <a:cubicBezTo>
                  <a:pt x="6323046" y="2194482"/>
                  <a:pt x="6328715" y="2185604"/>
                  <a:pt x="6334349" y="2172339"/>
                </a:cubicBezTo>
                <a:lnTo>
                  <a:pt x="6381523" y="2054779"/>
                </a:lnTo>
                <a:lnTo>
                  <a:pt x="6370719" y="2054779"/>
                </a:lnTo>
                <a:lnTo>
                  <a:pt x="6344084" y="2123133"/>
                </a:lnTo>
                <a:cubicBezTo>
                  <a:pt x="6339733" y="2134401"/>
                  <a:pt x="6337023" y="2141496"/>
                  <a:pt x="6335954" y="2144420"/>
                </a:cubicBezTo>
                <a:cubicBezTo>
                  <a:pt x="6334884" y="2147344"/>
                  <a:pt x="6333743" y="2150553"/>
                  <a:pt x="6332531" y="2154047"/>
                </a:cubicBezTo>
                <a:cubicBezTo>
                  <a:pt x="6329536" y="2144777"/>
                  <a:pt x="6325827" y="2134436"/>
                  <a:pt x="6321406" y="2123026"/>
                </a:cubicBezTo>
                <a:lnTo>
                  <a:pt x="6294984" y="2054779"/>
                </a:lnTo>
                <a:close/>
                <a:moveTo>
                  <a:pt x="5852978" y="2054779"/>
                </a:moveTo>
                <a:lnTo>
                  <a:pt x="5852978" y="2163461"/>
                </a:lnTo>
                <a:lnTo>
                  <a:pt x="5863140" y="2163461"/>
                </a:lnTo>
                <a:lnTo>
                  <a:pt x="5863140" y="2054779"/>
                </a:lnTo>
                <a:close/>
                <a:moveTo>
                  <a:pt x="5499805" y="2054779"/>
                </a:moveTo>
                <a:lnTo>
                  <a:pt x="5499805" y="2121742"/>
                </a:lnTo>
                <a:cubicBezTo>
                  <a:pt x="5499805" y="2136576"/>
                  <a:pt x="5502853" y="2147576"/>
                  <a:pt x="5508951" y="2154743"/>
                </a:cubicBezTo>
                <a:cubicBezTo>
                  <a:pt x="5515048" y="2161910"/>
                  <a:pt x="5524372" y="2165493"/>
                  <a:pt x="5536923" y="2165493"/>
                </a:cubicBezTo>
                <a:cubicBezTo>
                  <a:pt x="5545695" y="2165493"/>
                  <a:pt x="5553183" y="2163389"/>
                  <a:pt x="5559387" y="2159182"/>
                </a:cubicBezTo>
                <a:cubicBezTo>
                  <a:pt x="5565592" y="2154974"/>
                  <a:pt x="5570227" y="2149198"/>
                  <a:pt x="5573293" y="2141853"/>
                </a:cubicBezTo>
                <a:lnTo>
                  <a:pt x="5573721" y="2141853"/>
                </a:lnTo>
                <a:cubicBezTo>
                  <a:pt x="5573721" y="2145775"/>
                  <a:pt x="5574220" y="2152978"/>
                  <a:pt x="5575219" y="2163461"/>
                </a:cubicBezTo>
                <a:lnTo>
                  <a:pt x="5583883" y="2163461"/>
                </a:lnTo>
                <a:cubicBezTo>
                  <a:pt x="5583740" y="2159396"/>
                  <a:pt x="5583580" y="2155384"/>
                  <a:pt x="5583402" y="2151427"/>
                </a:cubicBezTo>
                <a:cubicBezTo>
                  <a:pt x="5583224" y="2147469"/>
                  <a:pt x="5583135" y="2143457"/>
                  <a:pt x="5583135" y="2139392"/>
                </a:cubicBezTo>
                <a:lnTo>
                  <a:pt x="5583135" y="2054779"/>
                </a:lnTo>
                <a:lnTo>
                  <a:pt x="5572865" y="2054779"/>
                </a:lnTo>
                <a:lnTo>
                  <a:pt x="5572865" y="2113827"/>
                </a:lnTo>
                <a:cubicBezTo>
                  <a:pt x="5572865" y="2126948"/>
                  <a:pt x="5569727" y="2137396"/>
                  <a:pt x="5563452" y="2145169"/>
                </a:cubicBezTo>
                <a:cubicBezTo>
                  <a:pt x="5557176" y="2152942"/>
                  <a:pt x="5548726" y="2156829"/>
                  <a:pt x="5538100" y="2156829"/>
                </a:cubicBezTo>
                <a:cubicBezTo>
                  <a:pt x="5528187" y="2156829"/>
                  <a:pt x="5521002" y="2153744"/>
                  <a:pt x="5516546" y="2147576"/>
                </a:cubicBezTo>
                <a:cubicBezTo>
                  <a:pt x="5512088" y="2141407"/>
                  <a:pt x="5509860" y="2132261"/>
                  <a:pt x="5509860" y="2120138"/>
                </a:cubicBezTo>
                <a:lnTo>
                  <a:pt x="5509860" y="2054779"/>
                </a:lnTo>
                <a:close/>
                <a:moveTo>
                  <a:pt x="5090979" y="2054779"/>
                </a:moveTo>
                <a:lnTo>
                  <a:pt x="5090979" y="2163461"/>
                </a:lnTo>
                <a:lnTo>
                  <a:pt x="5101141" y="2163461"/>
                </a:lnTo>
                <a:lnTo>
                  <a:pt x="5101141" y="2054779"/>
                </a:lnTo>
                <a:close/>
                <a:moveTo>
                  <a:pt x="3614603" y="2054779"/>
                </a:moveTo>
                <a:lnTo>
                  <a:pt x="3614603" y="2163461"/>
                </a:lnTo>
                <a:lnTo>
                  <a:pt x="3624766" y="2163461"/>
                </a:lnTo>
                <a:lnTo>
                  <a:pt x="3624766" y="2054779"/>
                </a:lnTo>
                <a:close/>
                <a:moveTo>
                  <a:pt x="1719129" y="2054779"/>
                </a:moveTo>
                <a:lnTo>
                  <a:pt x="1719129" y="2163461"/>
                </a:lnTo>
                <a:lnTo>
                  <a:pt x="1729291" y="2163461"/>
                </a:lnTo>
                <a:lnTo>
                  <a:pt x="1729291" y="2054779"/>
                </a:lnTo>
                <a:close/>
                <a:moveTo>
                  <a:pt x="7661315" y="2052747"/>
                </a:moveTo>
                <a:cubicBezTo>
                  <a:pt x="7652543" y="2052747"/>
                  <a:pt x="7645055" y="2054850"/>
                  <a:pt x="7638851" y="2059058"/>
                </a:cubicBezTo>
                <a:cubicBezTo>
                  <a:pt x="7632647" y="2063265"/>
                  <a:pt x="7628011" y="2069042"/>
                  <a:pt x="7624945" y="2076387"/>
                </a:cubicBezTo>
                <a:lnTo>
                  <a:pt x="7624517" y="2076387"/>
                </a:lnTo>
                <a:cubicBezTo>
                  <a:pt x="7624517" y="2072465"/>
                  <a:pt x="7624017" y="2065262"/>
                  <a:pt x="7623019" y="2054779"/>
                </a:cubicBezTo>
                <a:lnTo>
                  <a:pt x="7614355" y="2054779"/>
                </a:lnTo>
                <a:cubicBezTo>
                  <a:pt x="7614569" y="2058844"/>
                  <a:pt x="7614747" y="2062855"/>
                  <a:pt x="7614889" y="2066813"/>
                </a:cubicBezTo>
                <a:cubicBezTo>
                  <a:pt x="7615032" y="2070771"/>
                  <a:pt x="7615103" y="2074782"/>
                  <a:pt x="7615103" y="2078847"/>
                </a:cubicBezTo>
                <a:lnTo>
                  <a:pt x="7615103" y="2163461"/>
                </a:lnTo>
                <a:lnTo>
                  <a:pt x="7625373" y="2163461"/>
                </a:lnTo>
                <a:lnTo>
                  <a:pt x="7625373" y="2104413"/>
                </a:lnTo>
                <a:cubicBezTo>
                  <a:pt x="7625373" y="2091292"/>
                  <a:pt x="7628510" y="2080844"/>
                  <a:pt x="7634786" y="2073071"/>
                </a:cubicBezTo>
                <a:cubicBezTo>
                  <a:pt x="7641061" y="2065298"/>
                  <a:pt x="7649511" y="2061411"/>
                  <a:pt x="7660138" y="2061411"/>
                </a:cubicBezTo>
                <a:cubicBezTo>
                  <a:pt x="7670050" y="2061411"/>
                  <a:pt x="7677235" y="2064513"/>
                  <a:pt x="7681693" y="2070718"/>
                </a:cubicBezTo>
                <a:cubicBezTo>
                  <a:pt x="7686149" y="2076922"/>
                  <a:pt x="7688378" y="2086050"/>
                  <a:pt x="7688378" y="2098102"/>
                </a:cubicBezTo>
                <a:lnTo>
                  <a:pt x="7688378" y="2163461"/>
                </a:lnTo>
                <a:lnTo>
                  <a:pt x="7698433" y="2163461"/>
                </a:lnTo>
                <a:lnTo>
                  <a:pt x="7698433" y="2096497"/>
                </a:lnTo>
                <a:cubicBezTo>
                  <a:pt x="7698433" y="2081664"/>
                  <a:pt x="7695385" y="2070664"/>
                  <a:pt x="7689287" y="2063497"/>
                </a:cubicBezTo>
                <a:cubicBezTo>
                  <a:pt x="7683190" y="2056330"/>
                  <a:pt x="7673865" y="2052747"/>
                  <a:pt x="7661315" y="2052747"/>
                </a:cubicBezTo>
                <a:close/>
                <a:moveTo>
                  <a:pt x="7061779" y="2052747"/>
                </a:moveTo>
                <a:cubicBezTo>
                  <a:pt x="7050868" y="2052747"/>
                  <a:pt x="7042293" y="2054690"/>
                  <a:pt x="7036053" y="2058576"/>
                </a:cubicBezTo>
                <a:cubicBezTo>
                  <a:pt x="7029813" y="2062463"/>
                  <a:pt x="7025373" y="2069042"/>
                  <a:pt x="7022735" y="2078312"/>
                </a:cubicBezTo>
                <a:lnTo>
                  <a:pt x="7032255" y="2080345"/>
                </a:lnTo>
                <a:cubicBezTo>
                  <a:pt x="7033967" y="2073499"/>
                  <a:pt x="7037051" y="2068632"/>
                  <a:pt x="7041508" y="2065743"/>
                </a:cubicBezTo>
                <a:cubicBezTo>
                  <a:pt x="7045965" y="2062855"/>
                  <a:pt x="7052687" y="2061411"/>
                  <a:pt x="7061672" y="2061411"/>
                </a:cubicBezTo>
                <a:cubicBezTo>
                  <a:pt x="7070087" y="2061411"/>
                  <a:pt x="7076683" y="2063961"/>
                  <a:pt x="7081461" y="2069060"/>
                </a:cubicBezTo>
                <a:cubicBezTo>
                  <a:pt x="7086239" y="2074158"/>
                  <a:pt x="7088629" y="2082199"/>
                  <a:pt x="7088629" y="2093181"/>
                </a:cubicBezTo>
                <a:lnTo>
                  <a:pt x="7088629" y="2100027"/>
                </a:lnTo>
                <a:lnTo>
                  <a:pt x="7068839" y="2100669"/>
                </a:lnTo>
                <a:cubicBezTo>
                  <a:pt x="7050868" y="2101168"/>
                  <a:pt x="7037711" y="2104199"/>
                  <a:pt x="7029367" y="2109762"/>
                </a:cubicBezTo>
                <a:cubicBezTo>
                  <a:pt x="7021023" y="2115324"/>
                  <a:pt x="7016851" y="2123703"/>
                  <a:pt x="7016851" y="2134900"/>
                </a:cubicBezTo>
                <a:cubicBezTo>
                  <a:pt x="7016851" y="2144527"/>
                  <a:pt x="7019953" y="2152051"/>
                  <a:pt x="7026158" y="2157470"/>
                </a:cubicBezTo>
                <a:cubicBezTo>
                  <a:pt x="7032362" y="2162890"/>
                  <a:pt x="7040955" y="2165600"/>
                  <a:pt x="7051937" y="2165600"/>
                </a:cubicBezTo>
                <a:cubicBezTo>
                  <a:pt x="7059639" y="2165600"/>
                  <a:pt x="7066503" y="2163835"/>
                  <a:pt x="7072529" y="2160305"/>
                </a:cubicBezTo>
                <a:cubicBezTo>
                  <a:pt x="7078555" y="2156775"/>
                  <a:pt x="7083779" y="2150910"/>
                  <a:pt x="7088201" y="2142709"/>
                </a:cubicBezTo>
                <a:lnTo>
                  <a:pt x="7088735" y="2142709"/>
                </a:lnTo>
                <a:lnTo>
                  <a:pt x="7089485" y="2163461"/>
                </a:lnTo>
                <a:lnTo>
                  <a:pt x="7098897" y="2163461"/>
                </a:lnTo>
                <a:lnTo>
                  <a:pt x="7098897" y="2093074"/>
                </a:lnTo>
                <a:cubicBezTo>
                  <a:pt x="7098897" y="2079240"/>
                  <a:pt x="7095831" y="2069060"/>
                  <a:pt x="7089698" y="2062534"/>
                </a:cubicBezTo>
                <a:cubicBezTo>
                  <a:pt x="7083565" y="2056009"/>
                  <a:pt x="7074259" y="2052747"/>
                  <a:pt x="7061779" y="2052747"/>
                </a:cubicBezTo>
                <a:close/>
                <a:moveTo>
                  <a:pt x="6706675" y="2052747"/>
                </a:moveTo>
                <a:cubicBezTo>
                  <a:pt x="6698403" y="2052747"/>
                  <a:pt x="6691343" y="2054850"/>
                  <a:pt x="6685495" y="2059058"/>
                </a:cubicBezTo>
                <a:cubicBezTo>
                  <a:pt x="6679647" y="2063265"/>
                  <a:pt x="6675298" y="2069042"/>
                  <a:pt x="6672445" y="2076387"/>
                </a:cubicBezTo>
                <a:lnTo>
                  <a:pt x="6672017" y="2076387"/>
                </a:lnTo>
                <a:cubicBezTo>
                  <a:pt x="6671589" y="2067972"/>
                  <a:pt x="6671090" y="2060769"/>
                  <a:pt x="6670519" y="2054779"/>
                </a:cubicBezTo>
                <a:lnTo>
                  <a:pt x="6661855" y="2054779"/>
                </a:lnTo>
                <a:cubicBezTo>
                  <a:pt x="6662354" y="2061625"/>
                  <a:pt x="6662604" y="2069648"/>
                  <a:pt x="6662604" y="2078847"/>
                </a:cubicBezTo>
                <a:lnTo>
                  <a:pt x="6662604" y="2163461"/>
                </a:lnTo>
                <a:lnTo>
                  <a:pt x="6672873" y="2163461"/>
                </a:lnTo>
                <a:lnTo>
                  <a:pt x="6672873" y="2101097"/>
                </a:lnTo>
                <a:cubicBezTo>
                  <a:pt x="6672873" y="2093681"/>
                  <a:pt x="6674281" y="2086924"/>
                  <a:pt x="6677098" y="2080826"/>
                </a:cubicBezTo>
                <a:cubicBezTo>
                  <a:pt x="6679915" y="2074729"/>
                  <a:pt x="6683784" y="2069969"/>
                  <a:pt x="6688704" y="2066546"/>
                </a:cubicBezTo>
                <a:cubicBezTo>
                  <a:pt x="6693625" y="2063123"/>
                  <a:pt x="6699045" y="2061411"/>
                  <a:pt x="6704964" y="2061411"/>
                </a:cubicBezTo>
                <a:cubicBezTo>
                  <a:pt x="6713949" y="2061411"/>
                  <a:pt x="6720493" y="2064317"/>
                  <a:pt x="6724593" y="2070129"/>
                </a:cubicBezTo>
                <a:cubicBezTo>
                  <a:pt x="6728693" y="2075941"/>
                  <a:pt x="6730744" y="2085266"/>
                  <a:pt x="6730744" y="2098102"/>
                </a:cubicBezTo>
                <a:lnTo>
                  <a:pt x="6730744" y="2163461"/>
                </a:lnTo>
                <a:lnTo>
                  <a:pt x="6740799" y="2163461"/>
                </a:lnTo>
                <a:lnTo>
                  <a:pt x="6740799" y="2098637"/>
                </a:lnTo>
                <a:cubicBezTo>
                  <a:pt x="6740799" y="2091862"/>
                  <a:pt x="6742101" y="2085622"/>
                  <a:pt x="6744703" y="2079917"/>
                </a:cubicBezTo>
                <a:cubicBezTo>
                  <a:pt x="6747306" y="2074212"/>
                  <a:pt x="6750979" y="2069684"/>
                  <a:pt x="6755721" y="2066332"/>
                </a:cubicBezTo>
                <a:cubicBezTo>
                  <a:pt x="6760463" y="2062980"/>
                  <a:pt x="6765972" y="2061304"/>
                  <a:pt x="6772248" y="2061304"/>
                </a:cubicBezTo>
                <a:cubicBezTo>
                  <a:pt x="6781733" y="2061304"/>
                  <a:pt x="6788508" y="2064139"/>
                  <a:pt x="6792572" y="2069808"/>
                </a:cubicBezTo>
                <a:cubicBezTo>
                  <a:pt x="6796637" y="2075478"/>
                  <a:pt x="6798670" y="2084909"/>
                  <a:pt x="6798670" y="2098102"/>
                </a:cubicBezTo>
                <a:lnTo>
                  <a:pt x="6798670" y="2163461"/>
                </a:lnTo>
                <a:lnTo>
                  <a:pt x="6808832" y="2163461"/>
                </a:lnTo>
                <a:lnTo>
                  <a:pt x="6808832" y="2096497"/>
                </a:lnTo>
                <a:cubicBezTo>
                  <a:pt x="6808832" y="2081094"/>
                  <a:pt x="6806015" y="2069951"/>
                  <a:pt x="6800381" y="2063069"/>
                </a:cubicBezTo>
                <a:cubicBezTo>
                  <a:pt x="6794747" y="2056187"/>
                  <a:pt x="6786012" y="2052747"/>
                  <a:pt x="6774174" y="2052747"/>
                </a:cubicBezTo>
                <a:cubicBezTo>
                  <a:pt x="6765544" y="2052747"/>
                  <a:pt x="6758110" y="2055100"/>
                  <a:pt x="6751870" y="2059807"/>
                </a:cubicBezTo>
                <a:cubicBezTo>
                  <a:pt x="6745631" y="2064513"/>
                  <a:pt x="6741227" y="2071003"/>
                  <a:pt x="6738659" y="2079275"/>
                </a:cubicBezTo>
                <a:lnTo>
                  <a:pt x="6738232" y="2079275"/>
                </a:lnTo>
                <a:cubicBezTo>
                  <a:pt x="6737090" y="2070860"/>
                  <a:pt x="6733792" y="2064335"/>
                  <a:pt x="6728337" y="2059700"/>
                </a:cubicBezTo>
                <a:cubicBezTo>
                  <a:pt x="6722881" y="2055064"/>
                  <a:pt x="6715661" y="2052747"/>
                  <a:pt x="6706675" y="2052747"/>
                </a:cubicBezTo>
                <a:close/>
                <a:moveTo>
                  <a:pt x="5946815" y="2052747"/>
                </a:moveTo>
                <a:cubicBezTo>
                  <a:pt x="5938043" y="2052747"/>
                  <a:pt x="5930555" y="2054850"/>
                  <a:pt x="5924351" y="2059058"/>
                </a:cubicBezTo>
                <a:cubicBezTo>
                  <a:pt x="5918147" y="2063265"/>
                  <a:pt x="5913512" y="2069042"/>
                  <a:pt x="5910445" y="2076387"/>
                </a:cubicBezTo>
                <a:lnTo>
                  <a:pt x="5910017" y="2076387"/>
                </a:lnTo>
                <a:cubicBezTo>
                  <a:pt x="5910017" y="2072465"/>
                  <a:pt x="5909518" y="2065262"/>
                  <a:pt x="5908519" y="2054779"/>
                </a:cubicBezTo>
                <a:lnTo>
                  <a:pt x="5899855" y="2054779"/>
                </a:lnTo>
                <a:cubicBezTo>
                  <a:pt x="5900069" y="2058844"/>
                  <a:pt x="5900247" y="2062855"/>
                  <a:pt x="5900390" y="2066813"/>
                </a:cubicBezTo>
                <a:cubicBezTo>
                  <a:pt x="5900532" y="2070771"/>
                  <a:pt x="5900604" y="2074782"/>
                  <a:pt x="5900604" y="2078847"/>
                </a:cubicBezTo>
                <a:lnTo>
                  <a:pt x="5900604" y="2163461"/>
                </a:lnTo>
                <a:lnTo>
                  <a:pt x="5910873" y="2163461"/>
                </a:lnTo>
                <a:lnTo>
                  <a:pt x="5910873" y="2104413"/>
                </a:lnTo>
                <a:cubicBezTo>
                  <a:pt x="5910873" y="2091292"/>
                  <a:pt x="5914010" y="2080844"/>
                  <a:pt x="5920286" y="2073071"/>
                </a:cubicBezTo>
                <a:cubicBezTo>
                  <a:pt x="5926562" y="2065298"/>
                  <a:pt x="5935013" y="2061411"/>
                  <a:pt x="5945638" y="2061411"/>
                </a:cubicBezTo>
                <a:cubicBezTo>
                  <a:pt x="5955551" y="2061411"/>
                  <a:pt x="5962735" y="2064513"/>
                  <a:pt x="5967193" y="2070718"/>
                </a:cubicBezTo>
                <a:cubicBezTo>
                  <a:pt x="5971650" y="2076922"/>
                  <a:pt x="5973878" y="2086050"/>
                  <a:pt x="5973878" y="2098102"/>
                </a:cubicBezTo>
                <a:lnTo>
                  <a:pt x="5973878" y="2163461"/>
                </a:lnTo>
                <a:lnTo>
                  <a:pt x="5983933" y="2163461"/>
                </a:lnTo>
                <a:lnTo>
                  <a:pt x="5983933" y="2096497"/>
                </a:lnTo>
                <a:cubicBezTo>
                  <a:pt x="5983933" y="2081664"/>
                  <a:pt x="5980885" y="2070664"/>
                  <a:pt x="5974787" y="2063497"/>
                </a:cubicBezTo>
                <a:cubicBezTo>
                  <a:pt x="5968690" y="2056330"/>
                  <a:pt x="5959366" y="2052747"/>
                  <a:pt x="5946815" y="2052747"/>
                </a:cubicBezTo>
                <a:close/>
                <a:moveTo>
                  <a:pt x="5661065" y="2052747"/>
                </a:moveTo>
                <a:cubicBezTo>
                  <a:pt x="5652293" y="2052747"/>
                  <a:pt x="5644805" y="2054850"/>
                  <a:pt x="5638601" y="2059058"/>
                </a:cubicBezTo>
                <a:cubicBezTo>
                  <a:pt x="5632397" y="2063265"/>
                  <a:pt x="5627762" y="2069042"/>
                  <a:pt x="5624695" y="2076387"/>
                </a:cubicBezTo>
                <a:lnTo>
                  <a:pt x="5624267" y="2076387"/>
                </a:lnTo>
                <a:cubicBezTo>
                  <a:pt x="5624267" y="2072465"/>
                  <a:pt x="5623768" y="2065262"/>
                  <a:pt x="5622769" y="2054779"/>
                </a:cubicBezTo>
                <a:lnTo>
                  <a:pt x="5614105" y="2054779"/>
                </a:lnTo>
                <a:cubicBezTo>
                  <a:pt x="5614319" y="2058844"/>
                  <a:pt x="5614497" y="2062855"/>
                  <a:pt x="5614640" y="2066813"/>
                </a:cubicBezTo>
                <a:cubicBezTo>
                  <a:pt x="5614782" y="2070771"/>
                  <a:pt x="5614854" y="2074782"/>
                  <a:pt x="5614854" y="2078847"/>
                </a:cubicBezTo>
                <a:lnTo>
                  <a:pt x="5614854" y="2163461"/>
                </a:lnTo>
                <a:lnTo>
                  <a:pt x="5625123" y="2163461"/>
                </a:lnTo>
                <a:lnTo>
                  <a:pt x="5625123" y="2104413"/>
                </a:lnTo>
                <a:cubicBezTo>
                  <a:pt x="5625123" y="2091292"/>
                  <a:pt x="5628260" y="2080844"/>
                  <a:pt x="5634536" y="2073071"/>
                </a:cubicBezTo>
                <a:cubicBezTo>
                  <a:pt x="5640812" y="2065298"/>
                  <a:pt x="5649263" y="2061411"/>
                  <a:pt x="5659888" y="2061411"/>
                </a:cubicBezTo>
                <a:cubicBezTo>
                  <a:pt x="5669801" y="2061411"/>
                  <a:pt x="5676985" y="2064513"/>
                  <a:pt x="5681443" y="2070718"/>
                </a:cubicBezTo>
                <a:cubicBezTo>
                  <a:pt x="5685900" y="2076922"/>
                  <a:pt x="5688128" y="2086050"/>
                  <a:pt x="5688128" y="2098102"/>
                </a:cubicBezTo>
                <a:lnTo>
                  <a:pt x="5688128" y="2163461"/>
                </a:lnTo>
                <a:lnTo>
                  <a:pt x="5698183" y="2163461"/>
                </a:lnTo>
                <a:lnTo>
                  <a:pt x="5698183" y="2096497"/>
                </a:lnTo>
                <a:cubicBezTo>
                  <a:pt x="5698183" y="2081664"/>
                  <a:pt x="5695135" y="2070664"/>
                  <a:pt x="5689037" y="2063497"/>
                </a:cubicBezTo>
                <a:cubicBezTo>
                  <a:pt x="5682940" y="2056330"/>
                  <a:pt x="5673616" y="2052747"/>
                  <a:pt x="5661065" y="2052747"/>
                </a:cubicBezTo>
                <a:close/>
                <a:moveTo>
                  <a:pt x="5057353" y="2052747"/>
                </a:moveTo>
                <a:cubicBezTo>
                  <a:pt x="5049437" y="2052747"/>
                  <a:pt x="5042965" y="2054850"/>
                  <a:pt x="5037938" y="2059058"/>
                </a:cubicBezTo>
                <a:cubicBezTo>
                  <a:pt x="5032910" y="2063265"/>
                  <a:pt x="5028899" y="2070076"/>
                  <a:pt x="5025904" y="2079489"/>
                </a:cubicBezTo>
                <a:lnTo>
                  <a:pt x="5025476" y="2079489"/>
                </a:lnTo>
                <a:cubicBezTo>
                  <a:pt x="5025476" y="2073570"/>
                  <a:pt x="5025012" y="2065333"/>
                  <a:pt x="5024085" y="2054779"/>
                </a:cubicBezTo>
                <a:lnTo>
                  <a:pt x="5014672" y="2054779"/>
                </a:lnTo>
                <a:cubicBezTo>
                  <a:pt x="5014886" y="2057061"/>
                  <a:pt x="5015171" y="2061126"/>
                  <a:pt x="5015527" y="2066974"/>
                </a:cubicBezTo>
                <a:cubicBezTo>
                  <a:pt x="5015884" y="2072821"/>
                  <a:pt x="5016062" y="2077706"/>
                  <a:pt x="5016062" y="2081629"/>
                </a:cubicBezTo>
                <a:lnTo>
                  <a:pt x="5016062" y="2163461"/>
                </a:lnTo>
                <a:lnTo>
                  <a:pt x="5026331" y="2163461"/>
                </a:lnTo>
                <a:lnTo>
                  <a:pt x="5026331" y="2107194"/>
                </a:lnTo>
                <a:cubicBezTo>
                  <a:pt x="5026331" y="2093217"/>
                  <a:pt x="5028988" y="2082217"/>
                  <a:pt x="5034301" y="2074194"/>
                </a:cubicBezTo>
                <a:cubicBezTo>
                  <a:pt x="5039614" y="2066171"/>
                  <a:pt x="5046905" y="2062160"/>
                  <a:pt x="5056176" y="2062160"/>
                </a:cubicBezTo>
                <a:cubicBezTo>
                  <a:pt x="5060455" y="2062160"/>
                  <a:pt x="5063699" y="2062481"/>
                  <a:pt x="5065910" y="2063123"/>
                </a:cubicBezTo>
                <a:lnTo>
                  <a:pt x="5065910" y="2053495"/>
                </a:lnTo>
                <a:cubicBezTo>
                  <a:pt x="5063913" y="2052996"/>
                  <a:pt x="5061061" y="2052747"/>
                  <a:pt x="5057353" y="2052747"/>
                </a:cubicBezTo>
                <a:close/>
                <a:moveTo>
                  <a:pt x="4384714" y="2052747"/>
                </a:moveTo>
                <a:cubicBezTo>
                  <a:pt x="4375943" y="2052747"/>
                  <a:pt x="4368455" y="2054850"/>
                  <a:pt x="4362251" y="2059058"/>
                </a:cubicBezTo>
                <a:cubicBezTo>
                  <a:pt x="4356046" y="2063265"/>
                  <a:pt x="4351411" y="2069042"/>
                  <a:pt x="4348345" y="2076387"/>
                </a:cubicBezTo>
                <a:lnTo>
                  <a:pt x="4347917" y="2076387"/>
                </a:lnTo>
                <a:cubicBezTo>
                  <a:pt x="4347917" y="2072465"/>
                  <a:pt x="4347418" y="2065262"/>
                  <a:pt x="4346419" y="2054779"/>
                </a:cubicBezTo>
                <a:lnTo>
                  <a:pt x="4337755" y="2054779"/>
                </a:lnTo>
                <a:cubicBezTo>
                  <a:pt x="4337968" y="2058844"/>
                  <a:pt x="4338147" y="2062855"/>
                  <a:pt x="4338289" y="2066813"/>
                </a:cubicBezTo>
                <a:cubicBezTo>
                  <a:pt x="4338432" y="2070771"/>
                  <a:pt x="4338503" y="2074782"/>
                  <a:pt x="4338503" y="2078847"/>
                </a:cubicBezTo>
                <a:lnTo>
                  <a:pt x="4338503" y="2163461"/>
                </a:lnTo>
                <a:lnTo>
                  <a:pt x="4348772" y="2163461"/>
                </a:lnTo>
                <a:lnTo>
                  <a:pt x="4348772" y="2104413"/>
                </a:lnTo>
                <a:cubicBezTo>
                  <a:pt x="4348772" y="2091292"/>
                  <a:pt x="4351910" y="2080844"/>
                  <a:pt x="4358186" y="2073071"/>
                </a:cubicBezTo>
                <a:cubicBezTo>
                  <a:pt x="4364462" y="2065298"/>
                  <a:pt x="4372912" y="2061411"/>
                  <a:pt x="4383538" y="2061411"/>
                </a:cubicBezTo>
                <a:cubicBezTo>
                  <a:pt x="4393451" y="2061411"/>
                  <a:pt x="4400635" y="2064513"/>
                  <a:pt x="4405092" y="2070718"/>
                </a:cubicBezTo>
                <a:cubicBezTo>
                  <a:pt x="4409550" y="2076922"/>
                  <a:pt x="4411778" y="2086050"/>
                  <a:pt x="4411778" y="2098102"/>
                </a:cubicBezTo>
                <a:lnTo>
                  <a:pt x="4411778" y="2163461"/>
                </a:lnTo>
                <a:lnTo>
                  <a:pt x="4421833" y="2163461"/>
                </a:lnTo>
                <a:lnTo>
                  <a:pt x="4421833" y="2096497"/>
                </a:lnTo>
                <a:cubicBezTo>
                  <a:pt x="4421833" y="2081664"/>
                  <a:pt x="4418784" y="2070664"/>
                  <a:pt x="4412687" y="2063497"/>
                </a:cubicBezTo>
                <a:cubicBezTo>
                  <a:pt x="4406590" y="2056330"/>
                  <a:pt x="4397266" y="2052747"/>
                  <a:pt x="4384714" y="2052747"/>
                </a:cubicBezTo>
                <a:close/>
                <a:moveTo>
                  <a:pt x="3832264" y="2052747"/>
                </a:moveTo>
                <a:cubicBezTo>
                  <a:pt x="3823493" y="2052747"/>
                  <a:pt x="3816005" y="2054850"/>
                  <a:pt x="3809801" y="2059058"/>
                </a:cubicBezTo>
                <a:cubicBezTo>
                  <a:pt x="3803596" y="2063265"/>
                  <a:pt x="3798961" y="2069042"/>
                  <a:pt x="3795894" y="2076387"/>
                </a:cubicBezTo>
                <a:lnTo>
                  <a:pt x="3795467" y="2076387"/>
                </a:lnTo>
                <a:cubicBezTo>
                  <a:pt x="3795467" y="2072465"/>
                  <a:pt x="3794967" y="2065262"/>
                  <a:pt x="3793969" y="2054779"/>
                </a:cubicBezTo>
                <a:lnTo>
                  <a:pt x="3785305" y="2054779"/>
                </a:lnTo>
                <a:cubicBezTo>
                  <a:pt x="3785519" y="2058844"/>
                  <a:pt x="3785697" y="2062855"/>
                  <a:pt x="3785840" y="2066813"/>
                </a:cubicBezTo>
                <a:cubicBezTo>
                  <a:pt x="3785982" y="2070771"/>
                  <a:pt x="3786053" y="2074782"/>
                  <a:pt x="3786053" y="2078847"/>
                </a:cubicBezTo>
                <a:lnTo>
                  <a:pt x="3786053" y="2163461"/>
                </a:lnTo>
                <a:lnTo>
                  <a:pt x="3796322" y="2163461"/>
                </a:lnTo>
                <a:lnTo>
                  <a:pt x="3796322" y="2104413"/>
                </a:lnTo>
                <a:cubicBezTo>
                  <a:pt x="3796322" y="2091292"/>
                  <a:pt x="3799460" y="2080844"/>
                  <a:pt x="3805736" y="2073071"/>
                </a:cubicBezTo>
                <a:cubicBezTo>
                  <a:pt x="3812012" y="2065298"/>
                  <a:pt x="3820462" y="2061411"/>
                  <a:pt x="3831088" y="2061411"/>
                </a:cubicBezTo>
                <a:cubicBezTo>
                  <a:pt x="3841000" y="2061411"/>
                  <a:pt x="3848185" y="2064513"/>
                  <a:pt x="3852642" y="2070718"/>
                </a:cubicBezTo>
                <a:cubicBezTo>
                  <a:pt x="3857099" y="2076922"/>
                  <a:pt x="3859328" y="2086050"/>
                  <a:pt x="3859328" y="2098102"/>
                </a:cubicBezTo>
                <a:lnTo>
                  <a:pt x="3859328" y="2163461"/>
                </a:lnTo>
                <a:lnTo>
                  <a:pt x="3869383" y="2163461"/>
                </a:lnTo>
                <a:lnTo>
                  <a:pt x="3869383" y="2096497"/>
                </a:lnTo>
                <a:cubicBezTo>
                  <a:pt x="3869383" y="2081664"/>
                  <a:pt x="3866334" y="2070664"/>
                  <a:pt x="3860237" y="2063497"/>
                </a:cubicBezTo>
                <a:cubicBezTo>
                  <a:pt x="3854140" y="2056330"/>
                  <a:pt x="3844816" y="2052747"/>
                  <a:pt x="3832264" y="2052747"/>
                </a:cubicBezTo>
                <a:close/>
                <a:moveTo>
                  <a:pt x="3480379" y="2052747"/>
                </a:moveTo>
                <a:cubicBezTo>
                  <a:pt x="3469468" y="2052747"/>
                  <a:pt x="3460893" y="2054690"/>
                  <a:pt x="3454653" y="2058576"/>
                </a:cubicBezTo>
                <a:cubicBezTo>
                  <a:pt x="3448413" y="2062463"/>
                  <a:pt x="3443974" y="2069042"/>
                  <a:pt x="3441335" y="2078312"/>
                </a:cubicBezTo>
                <a:lnTo>
                  <a:pt x="3450855" y="2080345"/>
                </a:lnTo>
                <a:cubicBezTo>
                  <a:pt x="3452567" y="2073499"/>
                  <a:pt x="3455651" y="2068632"/>
                  <a:pt x="3460108" y="2065743"/>
                </a:cubicBezTo>
                <a:cubicBezTo>
                  <a:pt x="3464565" y="2062855"/>
                  <a:pt x="3471287" y="2061411"/>
                  <a:pt x="3480272" y="2061411"/>
                </a:cubicBezTo>
                <a:cubicBezTo>
                  <a:pt x="3488687" y="2061411"/>
                  <a:pt x="3495284" y="2063961"/>
                  <a:pt x="3500062" y="2069060"/>
                </a:cubicBezTo>
                <a:cubicBezTo>
                  <a:pt x="3504839" y="2074158"/>
                  <a:pt x="3507229" y="2082199"/>
                  <a:pt x="3507229" y="2093181"/>
                </a:cubicBezTo>
                <a:lnTo>
                  <a:pt x="3507229" y="2100027"/>
                </a:lnTo>
                <a:lnTo>
                  <a:pt x="3487439" y="2100669"/>
                </a:lnTo>
                <a:cubicBezTo>
                  <a:pt x="3469468" y="2101168"/>
                  <a:pt x="3456311" y="2104199"/>
                  <a:pt x="3447967" y="2109762"/>
                </a:cubicBezTo>
                <a:cubicBezTo>
                  <a:pt x="3439623" y="2115324"/>
                  <a:pt x="3435451" y="2123703"/>
                  <a:pt x="3435451" y="2134900"/>
                </a:cubicBezTo>
                <a:cubicBezTo>
                  <a:pt x="3435451" y="2144527"/>
                  <a:pt x="3438554" y="2152051"/>
                  <a:pt x="3444758" y="2157470"/>
                </a:cubicBezTo>
                <a:cubicBezTo>
                  <a:pt x="3450962" y="2162890"/>
                  <a:pt x="3459556" y="2165600"/>
                  <a:pt x="3470538" y="2165600"/>
                </a:cubicBezTo>
                <a:cubicBezTo>
                  <a:pt x="3478240" y="2165600"/>
                  <a:pt x="3485104" y="2163835"/>
                  <a:pt x="3491130" y="2160305"/>
                </a:cubicBezTo>
                <a:cubicBezTo>
                  <a:pt x="3497156" y="2156775"/>
                  <a:pt x="3502379" y="2150910"/>
                  <a:pt x="3506801" y="2142709"/>
                </a:cubicBezTo>
                <a:lnTo>
                  <a:pt x="3507335" y="2142709"/>
                </a:lnTo>
                <a:lnTo>
                  <a:pt x="3508084" y="2163461"/>
                </a:lnTo>
                <a:lnTo>
                  <a:pt x="3517498" y="2163461"/>
                </a:lnTo>
                <a:lnTo>
                  <a:pt x="3517498" y="2093074"/>
                </a:lnTo>
                <a:cubicBezTo>
                  <a:pt x="3517498" y="2079240"/>
                  <a:pt x="3514431" y="2069060"/>
                  <a:pt x="3508298" y="2062534"/>
                </a:cubicBezTo>
                <a:cubicBezTo>
                  <a:pt x="3502165" y="2056009"/>
                  <a:pt x="3492859" y="2052747"/>
                  <a:pt x="3480379" y="2052747"/>
                </a:cubicBezTo>
                <a:close/>
                <a:moveTo>
                  <a:pt x="3308389" y="2052747"/>
                </a:moveTo>
                <a:cubicBezTo>
                  <a:pt x="3299618" y="2052747"/>
                  <a:pt x="3292130" y="2054850"/>
                  <a:pt x="3285926" y="2059058"/>
                </a:cubicBezTo>
                <a:cubicBezTo>
                  <a:pt x="3279722" y="2063265"/>
                  <a:pt x="3275086" y="2069042"/>
                  <a:pt x="3272020" y="2076387"/>
                </a:cubicBezTo>
                <a:lnTo>
                  <a:pt x="3271592" y="2076387"/>
                </a:lnTo>
                <a:cubicBezTo>
                  <a:pt x="3271592" y="2072465"/>
                  <a:pt x="3271093" y="2065262"/>
                  <a:pt x="3270094" y="2054779"/>
                </a:cubicBezTo>
                <a:lnTo>
                  <a:pt x="3261430" y="2054779"/>
                </a:lnTo>
                <a:cubicBezTo>
                  <a:pt x="3261644" y="2058844"/>
                  <a:pt x="3261822" y="2062855"/>
                  <a:pt x="3261964" y="2066813"/>
                </a:cubicBezTo>
                <a:cubicBezTo>
                  <a:pt x="3262107" y="2070771"/>
                  <a:pt x="3262178" y="2074782"/>
                  <a:pt x="3262178" y="2078847"/>
                </a:cubicBezTo>
                <a:lnTo>
                  <a:pt x="3262178" y="2163461"/>
                </a:lnTo>
                <a:lnTo>
                  <a:pt x="3272447" y="2163461"/>
                </a:lnTo>
                <a:lnTo>
                  <a:pt x="3272447" y="2104413"/>
                </a:lnTo>
                <a:cubicBezTo>
                  <a:pt x="3272447" y="2091292"/>
                  <a:pt x="3275586" y="2080844"/>
                  <a:pt x="3281861" y="2073071"/>
                </a:cubicBezTo>
                <a:cubicBezTo>
                  <a:pt x="3288136" y="2065298"/>
                  <a:pt x="3296587" y="2061411"/>
                  <a:pt x="3307213" y="2061411"/>
                </a:cubicBezTo>
                <a:cubicBezTo>
                  <a:pt x="3317125" y="2061411"/>
                  <a:pt x="3324310" y="2064513"/>
                  <a:pt x="3328767" y="2070718"/>
                </a:cubicBezTo>
                <a:cubicBezTo>
                  <a:pt x="3333224" y="2076922"/>
                  <a:pt x="3335453" y="2086050"/>
                  <a:pt x="3335453" y="2098102"/>
                </a:cubicBezTo>
                <a:lnTo>
                  <a:pt x="3335453" y="2163461"/>
                </a:lnTo>
                <a:lnTo>
                  <a:pt x="3345508" y="2163461"/>
                </a:lnTo>
                <a:lnTo>
                  <a:pt x="3345508" y="2096497"/>
                </a:lnTo>
                <a:cubicBezTo>
                  <a:pt x="3345508" y="2081664"/>
                  <a:pt x="3342459" y="2070664"/>
                  <a:pt x="3336362" y="2063497"/>
                </a:cubicBezTo>
                <a:cubicBezTo>
                  <a:pt x="3330265" y="2056330"/>
                  <a:pt x="3320941" y="2052747"/>
                  <a:pt x="3308389" y="2052747"/>
                </a:cubicBezTo>
                <a:close/>
                <a:moveTo>
                  <a:pt x="3010975" y="2052747"/>
                </a:moveTo>
                <a:cubicBezTo>
                  <a:pt x="3002703" y="2052747"/>
                  <a:pt x="2995643" y="2054850"/>
                  <a:pt x="2989795" y="2059058"/>
                </a:cubicBezTo>
                <a:cubicBezTo>
                  <a:pt x="2983947" y="2063265"/>
                  <a:pt x="2979597" y="2069042"/>
                  <a:pt x="2976745" y="2076387"/>
                </a:cubicBezTo>
                <a:lnTo>
                  <a:pt x="2976317" y="2076387"/>
                </a:lnTo>
                <a:cubicBezTo>
                  <a:pt x="2975889" y="2067972"/>
                  <a:pt x="2975390" y="2060769"/>
                  <a:pt x="2974819" y="2054779"/>
                </a:cubicBezTo>
                <a:lnTo>
                  <a:pt x="2966154" y="2054779"/>
                </a:lnTo>
                <a:cubicBezTo>
                  <a:pt x="2966654" y="2061625"/>
                  <a:pt x="2966903" y="2069648"/>
                  <a:pt x="2966903" y="2078847"/>
                </a:cubicBezTo>
                <a:lnTo>
                  <a:pt x="2966903" y="2163461"/>
                </a:lnTo>
                <a:lnTo>
                  <a:pt x="2977173" y="2163461"/>
                </a:lnTo>
                <a:lnTo>
                  <a:pt x="2977173" y="2101097"/>
                </a:lnTo>
                <a:cubicBezTo>
                  <a:pt x="2977173" y="2093681"/>
                  <a:pt x="2978581" y="2086924"/>
                  <a:pt x="2981398" y="2080826"/>
                </a:cubicBezTo>
                <a:cubicBezTo>
                  <a:pt x="2984215" y="2074729"/>
                  <a:pt x="2988083" y="2069969"/>
                  <a:pt x="2993004" y="2066546"/>
                </a:cubicBezTo>
                <a:cubicBezTo>
                  <a:pt x="2997925" y="2063123"/>
                  <a:pt x="3003345" y="2061411"/>
                  <a:pt x="3009264" y="2061411"/>
                </a:cubicBezTo>
                <a:cubicBezTo>
                  <a:pt x="3018249" y="2061411"/>
                  <a:pt x="3024792" y="2064317"/>
                  <a:pt x="3028893" y="2070129"/>
                </a:cubicBezTo>
                <a:cubicBezTo>
                  <a:pt x="3032993" y="2075941"/>
                  <a:pt x="3035044" y="2085266"/>
                  <a:pt x="3035044" y="2098102"/>
                </a:cubicBezTo>
                <a:lnTo>
                  <a:pt x="3035044" y="2163461"/>
                </a:lnTo>
                <a:lnTo>
                  <a:pt x="3045099" y="2163461"/>
                </a:lnTo>
                <a:lnTo>
                  <a:pt x="3045099" y="2098637"/>
                </a:lnTo>
                <a:cubicBezTo>
                  <a:pt x="3045099" y="2091862"/>
                  <a:pt x="3046400" y="2085622"/>
                  <a:pt x="3049003" y="2079917"/>
                </a:cubicBezTo>
                <a:cubicBezTo>
                  <a:pt x="3051606" y="2074212"/>
                  <a:pt x="3055279" y="2069684"/>
                  <a:pt x="3060021" y="2066332"/>
                </a:cubicBezTo>
                <a:cubicBezTo>
                  <a:pt x="3064763" y="2062980"/>
                  <a:pt x="3070272" y="2061304"/>
                  <a:pt x="3076548" y="2061304"/>
                </a:cubicBezTo>
                <a:cubicBezTo>
                  <a:pt x="3086033" y="2061304"/>
                  <a:pt x="3092807" y="2064139"/>
                  <a:pt x="3096872" y="2069808"/>
                </a:cubicBezTo>
                <a:cubicBezTo>
                  <a:pt x="3100937" y="2075478"/>
                  <a:pt x="3102970" y="2084909"/>
                  <a:pt x="3102970" y="2098102"/>
                </a:cubicBezTo>
                <a:lnTo>
                  <a:pt x="3102970" y="2163461"/>
                </a:lnTo>
                <a:lnTo>
                  <a:pt x="3113132" y="2163461"/>
                </a:lnTo>
                <a:lnTo>
                  <a:pt x="3113132" y="2096497"/>
                </a:lnTo>
                <a:cubicBezTo>
                  <a:pt x="3113132" y="2081094"/>
                  <a:pt x="3110315" y="2069951"/>
                  <a:pt x="3104681" y="2063069"/>
                </a:cubicBezTo>
                <a:cubicBezTo>
                  <a:pt x="3099047" y="2056187"/>
                  <a:pt x="3090311" y="2052747"/>
                  <a:pt x="3078473" y="2052747"/>
                </a:cubicBezTo>
                <a:cubicBezTo>
                  <a:pt x="3069844" y="2052747"/>
                  <a:pt x="3062410" y="2055100"/>
                  <a:pt x="3056170" y="2059807"/>
                </a:cubicBezTo>
                <a:cubicBezTo>
                  <a:pt x="3049930" y="2064513"/>
                  <a:pt x="3045527" y="2071003"/>
                  <a:pt x="3042959" y="2079275"/>
                </a:cubicBezTo>
                <a:lnTo>
                  <a:pt x="3042531" y="2079275"/>
                </a:lnTo>
                <a:cubicBezTo>
                  <a:pt x="3041390" y="2070860"/>
                  <a:pt x="3038092" y="2064335"/>
                  <a:pt x="3032636" y="2059700"/>
                </a:cubicBezTo>
                <a:cubicBezTo>
                  <a:pt x="3027181" y="2055064"/>
                  <a:pt x="3019961" y="2052747"/>
                  <a:pt x="3010975" y="2052747"/>
                </a:cubicBezTo>
                <a:close/>
                <a:moveTo>
                  <a:pt x="2544250" y="2052747"/>
                </a:moveTo>
                <a:cubicBezTo>
                  <a:pt x="2535978" y="2052747"/>
                  <a:pt x="2528918" y="2054850"/>
                  <a:pt x="2523070" y="2059058"/>
                </a:cubicBezTo>
                <a:cubicBezTo>
                  <a:pt x="2517223" y="2063265"/>
                  <a:pt x="2512872" y="2069042"/>
                  <a:pt x="2510020" y="2076387"/>
                </a:cubicBezTo>
                <a:lnTo>
                  <a:pt x="2509592" y="2076387"/>
                </a:lnTo>
                <a:cubicBezTo>
                  <a:pt x="2509164" y="2067972"/>
                  <a:pt x="2508665" y="2060769"/>
                  <a:pt x="2508094" y="2054779"/>
                </a:cubicBezTo>
                <a:lnTo>
                  <a:pt x="2499430" y="2054779"/>
                </a:lnTo>
                <a:cubicBezTo>
                  <a:pt x="2499929" y="2061625"/>
                  <a:pt x="2500179" y="2069648"/>
                  <a:pt x="2500179" y="2078847"/>
                </a:cubicBezTo>
                <a:lnTo>
                  <a:pt x="2500179" y="2163461"/>
                </a:lnTo>
                <a:lnTo>
                  <a:pt x="2510448" y="2163461"/>
                </a:lnTo>
                <a:lnTo>
                  <a:pt x="2510448" y="2101097"/>
                </a:lnTo>
                <a:cubicBezTo>
                  <a:pt x="2510448" y="2093681"/>
                  <a:pt x="2511856" y="2086924"/>
                  <a:pt x="2514673" y="2080826"/>
                </a:cubicBezTo>
                <a:cubicBezTo>
                  <a:pt x="2517490" y="2074729"/>
                  <a:pt x="2521359" y="2069969"/>
                  <a:pt x="2526279" y="2066546"/>
                </a:cubicBezTo>
                <a:cubicBezTo>
                  <a:pt x="2531200" y="2063123"/>
                  <a:pt x="2536620" y="2061411"/>
                  <a:pt x="2542539" y="2061411"/>
                </a:cubicBezTo>
                <a:cubicBezTo>
                  <a:pt x="2551524" y="2061411"/>
                  <a:pt x="2558068" y="2064317"/>
                  <a:pt x="2562168" y="2070129"/>
                </a:cubicBezTo>
                <a:cubicBezTo>
                  <a:pt x="2566268" y="2075941"/>
                  <a:pt x="2568319" y="2085266"/>
                  <a:pt x="2568319" y="2098102"/>
                </a:cubicBezTo>
                <a:lnTo>
                  <a:pt x="2568319" y="2163461"/>
                </a:lnTo>
                <a:lnTo>
                  <a:pt x="2578374" y="2163461"/>
                </a:lnTo>
                <a:lnTo>
                  <a:pt x="2578374" y="2098637"/>
                </a:lnTo>
                <a:cubicBezTo>
                  <a:pt x="2578374" y="2091862"/>
                  <a:pt x="2579675" y="2085622"/>
                  <a:pt x="2582278" y="2079917"/>
                </a:cubicBezTo>
                <a:cubicBezTo>
                  <a:pt x="2584881" y="2074212"/>
                  <a:pt x="2588554" y="2069684"/>
                  <a:pt x="2593296" y="2066332"/>
                </a:cubicBezTo>
                <a:cubicBezTo>
                  <a:pt x="2598039" y="2062980"/>
                  <a:pt x="2603548" y="2061304"/>
                  <a:pt x="2609823" y="2061304"/>
                </a:cubicBezTo>
                <a:cubicBezTo>
                  <a:pt x="2619308" y="2061304"/>
                  <a:pt x="2626082" y="2064139"/>
                  <a:pt x="2630148" y="2069808"/>
                </a:cubicBezTo>
                <a:cubicBezTo>
                  <a:pt x="2634213" y="2075478"/>
                  <a:pt x="2636245" y="2084909"/>
                  <a:pt x="2636245" y="2098102"/>
                </a:cubicBezTo>
                <a:lnTo>
                  <a:pt x="2636245" y="2163461"/>
                </a:lnTo>
                <a:lnTo>
                  <a:pt x="2646407" y="2163461"/>
                </a:lnTo>
                <a:lnTo>
                  <a:pt x="2646407" y="2096497"/>
                </a:lnTo>
                <a:cubicBezTo>
                  <a:pt x="2646407" y="2081094"/>
                  <a:pt x="2643590" y="2069951"/>
                  <a:pt x="2637956" y="2063069"/>
                </a:cubicBezTo>
                <a:cubicBezTo>
                  <a:pt x="2632323" y="2056187"/>
                  <a:pt x="2623587" y="2052747"/>
                  <a:pt x="2611749" y="2052747"/>
                </a:cubicBezTo>
                <a:cubicBezTo>
                  <a:pt x="2603120" y="2052747"/>
                  <a:pt x="2595685" y="2055100"/>
                  <a:pt x="2589445" y="2059807"/>
                </a:cubicBezTo>
                <a:cubicBezTo>
                  <a:pt x="2583205" y="2064513"/>
                  <a:pt x="2578802" y="2071003"/>
                  <a:pt x="2576235" y="2079275"/>
                </a:cubicBezTo>
                <a:lnTo>
                  <a:pt x="2575807" y="2079275"/>
                </a:lnTo>
                <a:cubicBezTo>
                  <a:pt x="2574665" y="2070860"/>
                  <a:pt x="2571367" y="2064335"/>
                  <a:pt x="2565912" y="2059700"/>
                </a:cubicBezTo>
                <a:cubicBezTo>
                  <a:pt x="2560456" y="2055064"/>
                  <a:pt x="2553236" y="2052747"/>
                  <a:pt x="2544250" y="2052747"/>
                </a:cubicBezTo>
                <a:close/>
                <a:moveTo>
                  <a:pt x="2203489" y="2052747"/>
                </a:moveTo>
                <a:cubicBezTo>
                  <a:pt x="2194718" y="2052747"/>
                  <a:pt x="2187230" y="2054850"/>
                  <a:pt x="2181026" y="2059058"/>
                </a:cubicBezTo>
                <a:cubicBezTo>
                  <a:pt x="2174822" y="2063265"/>
                  <a:pt x="2170187" y="2069042"/>
                  <a:pt x="2167120" y="2076387"/>
                </a:cubicBezTo>
                <a:lnTo>
                  <a:pt x="2166692" y="2076387"/>
                </a:lnTo>
                <a:cubicBezTo>
                  <a:pt x="2166692" y="2072465"/>
                  <a:pt x="2166193" y="2065262"/>
                  <a:pt x="2165194" y="2054779"/>
                </a:cubicBezTo>
                <a:lnTo>
                  <a:pt x="2156530" y="2054779"/>
                </a:lnTo>
                <a:cubicBezTo>
                  <a:pt x="2156744" y="2058844"/>
                  <a:pt x="2156922" y="2062855"/>
                  <a:pt x="2157065" y="2066813"/>
                </a:cubicBezTo>
                <a:cubicBezTo>
                  <a:pt x="2157207" y="2070771"/>
                  <a:pt x="2157279" y="2074782"/>
                  <a:pt x="2157279" y="2078847"/>
                </a:cubicBezTo>
                <a:lnTo>
                  <a:pt x="2157279" y="2163461"/>
                </a:lnTo>
                <a:lnTo>
                  <a:pt x="2167548" y="2163461"/>
                </a:lnTo>
                <a:lnTo>
                  <a:pt x="2167548" y="2104413"/>
                </a:lnTo>
                <a:cubicBezTo>
                  <a:pt x="2167548" y="2091292"/>
                  <a:pt x="2170685" y="2080844"/>
                  <a:pt x="2176961" y="2073071"/>
                </a:cubicBezTo>
                <a:cubicBezTo>
                  <a:pt x="2183237" y="2065298"/>
                  <a:pt x="2191688" y="2061411"/>
                  <a:pt x="2202313" y="2061411"/>
                </a:cubicBezTo>
                <a:cubicBezTo>
                  <a:pt x="2212226" y="2061411"/>
                  <a:pt x="2219411" y="2064513"/>
                  <a:pt x="2223868" y="2070718"/>
                </a:cubicBezTo>
                <a:cubicBezTo>
                  <a:pt x="2228325" y="2076922"/>
                  <a:pt x="2230553" y="2086050"/>
                  <a:pt x="2230553" y="2098102"/>
                </a:cubicBezTo>
                <a:lnTo>
                  <a:pt x="2230553" y="2163461"/>
                </a:lnTo>
                <a:lnTo>
                  <a:pt x="2240609" y="2163461"/>
                </a:lnTo>
                <a:lnTo>
                  <a:pt x="2240609" y="2096497"/>
                </a:lnTo>
                <a:cubicBezTo>
                  <a:pt x="2240609" y="2081664"/>
                  <a:pt x="2237560" y="2070664"/>
                  <a:pt x="2231463" y="2063497"/>
                </a:cubicBezTo>
                <a:cubicBezTo>
                  <a:pt x="2225365" y="2056330"/>
                  <a:pt x="2216041" y="2052747"/>
                  <a:pt x="2203489" y="2052747"/>
                </a:cubicBezTo>
                <a:close/>
                <a:moveTo>
                  <a:pt x="2089729" y="2052747"/>
                </a:moveTo>
                <a:cubicBezTo>
                  <a:pt x="2078818" y="2052747"/>
                  <a:pt x="2070243" y="2054690"/>
                  <a:pt x="2064003" y="2058576"/>
                </a:cubicBezTo>
                <a:cubicBezTo>
                  <a:pt x="2057763" y="2062463"/>
                  <a:pt x="2053324" y="2069042"/>
                  <a:pt x="2050685" y="2078312"/>
                </a:cubicBezTo>
                <a:lnTo>
                  <a:pt x="2060205" y="2080345"/>
                </a:lnTo>
                <a:cubicBezTo>
                  <a:pt x="2061917" y="2073499"/>
                  <a:pt x="2065001" y="2068632"/>
                  <a:pt x="2069458" y="2065743"/>
                </a:cubicBezTo>
                <a:cubicBezTo>
                  <a:pt x="2073916" y="2062855"/>
                  <a:pt x="2080637" y="2061411"/>
                  <a:pt x="2089622" y="2061411"/>
                </a:cubicBezTo>
                <a:cubicBezTo>
                  <a:pt x="2098037" y="2061411"/>
                  <a:pt x="2104634" y="2063961"/>
                  <a:pt x="2109412" y="2069060"/>
                </a:cubicBezTo>
                <a:cubicBezTo>
                  <a:pt x="2114190" y="2074158"/>
                  <a:pt x="2116579" y="2082199"/>
                  <a:pt x="2116579" y="2093181"/>
                </a:cubicBezTo>
                <a:lnTo>
                  <a:pt x="2116579" y="2100027"/>
                </a:lnTo>
                <a:lnTo>
                  <a:pt x="2096790" y="2100669"/>
                </a:lnTo>
                <a:cubicBezTo>
                  <a:pt x="2078818" y="2101168"/>
                  <a:pt x="2065661" y="2104199"/>
                  <a:pt x="2057318" y="2109762"/>
                </a:cubicBezTo>
                <a:cubicBezTo>
                  <a:pt x="2048973" y="2115324"/>
                  <a:pt x="2044802" y="2123703"/>
                  <a:pt x="2044802" y="2134900"/>
                </a:cubicBezTo>
                <a:cubicBezTo>
                  <a:pt x="2044802" y="2144527"/>
                  <a:pt x="2047904" y="2152051"/>
                  <a:pt x="2054108" y="2157470"/>
                </a:cubicBezTo>
                <a:cubicBezTo>
                  <a:pt x="2060312" y="2162890"/>
                  <a:pt x="2068906" y="2165600"/>
                  <a:pt x="2079888" y="2165600"/>
                </a:cubicBezTo>
                <a:cubicBezTo>
                  <a:pt x="2087590" y="2165600"/>
                  <a:pt x="2094454" y="2163835"/>
                  <a:pt x="2100480" y="2160305"/>
                </a:cubicBezTo>
                <a:cubicBezTo>
                  <a:pt x="2106506" y="2156775"/>
                  <a:pt x="2111730" y="2150910"/>
                  <a:pt x="2116151" y="2142709"/>
                </a:cubicBezTo>
                <a:lnTo>
                  <a:pt x="2116686" y="2142709"/>
                </a:lnTo>
                <a:lnTo>
                  <a:pt x="2117435" y="2163461"/>
                </a:lnTo>
                <a:lnTo>
                  <a:pt x="2126848" y="2163461"/>
                </a:lnTo>
                <a:lnTo>
                  <a:pt x="2126848" y="2093074"/>
                </a:lnTo>
                <a:cubicBezTo>
                  <a:pt x="2126848" y="2079240"/>
                  <a:pt x="2123782" y="2069060"/>
                  <a:pt x="2117648" y="2062534"/>
                </a:cubicBezTo>
                <a:cubicBezTo>
                  <a:pt x="2111516" y="2056009"/>
                  <a:pt x="2102209" y="2052747"/>
                  <a:pt x="2089729" y="2052747"/>
                </a:cubicBezTo>
                <a:close/>
                <a:moveTo>
                  <a:pt x="1936790" y="2052747"/>
                </a:moveTo>
                <a:cubicBezTo>
                  <a:pt x="1928018" y="2052747"/>
                  <a:pt x="1920530" y="2054850"/>
                  <a:pt x="1914326" y="2059058"/>
                </a:cubicBezTo>
                <a:cubicBezTo>
                  <a:pt x="1908122" y="2063265"/>
                  <a:pt x="1903487" y="2069042"/>
                  <a:pt x="1900420" y="2076387"/>
                </a:cubicBezTo>
                <a:lnTo>
                  <a:pt x="1899992" y="2076387"/>
                </a:lnTo>
                <a:cubicBezTo>
                  <a:pt x="1899992" y="2072465"/>
                  <a:pt x="1899493" y="2065262"/>
                  <a:pt x="1898495" y="2054779"/>
                </a:cubicBezTo>
                <a:lnTo>
                  <a:pt x="1889830" y="2054779"/>
                </a:lnTo>
                <a:cubicBezTo>
                  <a:pt x="1890044" y="2058844"/>
                  <a:pt x="1890222" y="2062855"/>
                  <a:pt x="1890365" y="2066813"/>
                </a:cubicBezTo>
                <a:cubicBezTo>
                  <a:pt x="1890507" y="2070771"/>
                  <a:pt x="1890578" y="2074782"/>
                  <a:pt x="1890578" y="2078847"/>
                </a:cubicBezTo>
                <a:lnTo>
                  <a:pt x="1890578" y="2163461"/>
                </a:lnTo>
                <a:lnTo>
                  <a:pt x="1900848" y="2163461"/>
                </a:lnTo>
                <a:lnTo>
                  <a:pt x="1900848" y="2104413"/>
                </a:lnTo>
                <a:cubicBezTo>
                  <a:pt x="1900848" y="2091292"/>
                  <a:pt x="1903986" y="2080844"/>
                  <a:pt x="1910261" y="2073071"/>
                </a:cubicBezTo>
                <a:cubicBezTo>
                  <a:pt x="1916537" y="2065298"/>
                  <a:pt x="1924987" y="2061411"/>
                  <a:pt x="1935613" y="2061411"/>
                </a:cubicBezTo>
                <a:cubicBezTo>
                  <a:pt x="1945526" y="2061411"/>
                  <a:pt x="1952710" y="2064513"/>
                  <a:pt x="1957168" y="2070718"/>
                </a:cubicBezTo>
                <a:cubicBezTo>
                  <a:pt x="1961625" y="2076922"/>
                  <a:pt x="1963853" y="2086050"/>
                  <a:pt x="1963853" y="2098102"/>
                </a:cubicBezTo>
                <a:lnTo>
                  <a:pt x="1963853" y="2163461"/>
                </a:lnTo>
                <a:lnTo>
                  <a:pt x="1973908" y="2163461"/>
                </a:lnTo>
                <a:lnTo>
                  <a:pt x="1973908" y="2096497"/>
                </a:lnTo>
                <a:cubicBezTo>
                  <a:pt x="1973908" y="2081664"/>
                  <a:pt x="1970860" y="2070664"/>
                  <a:pt x="1964762" y="2063497"/>
                </a:cubicBezTo>
                <a:cubicBezTo>
                  <a:pt x="1958665" y="2056330"/>
                  <a:pt x="1949341" y="2052747"/>
                  <a:pt x="1936790" y="2052747"/>
                </a:cubicBezTo>
                <a:close/>
                <a:moveTo>
                  <a:pt x="7535564" y="2052640"/>
                </a:moveTo>
                <a:cubicBezTo>
                  <a:pt x="7519661" y="2052640"/>
                  <a:pt x="7507217" y="2057632"/>
                  <a:pt x="7498231" y="2067615"/>
                </a:cubicBezTo>
                <a:cubicBezTo>
                  <a:pt x="7489246" y="2077599"/>
                  <a:pt x="7484753" y="2091398"/>
                  <a:pt x="7484753" y="2109013"/>
                </a:cubicBezTo>
                <a:cubicBezTo>
                  <a:pt x="7484753" y="2126485"/>
                  <a:pt x="7489281" y="2140284"/>
                  <a:pt x="7498339" y="2150410"/>
                </a:cubicBezTo>
                <a:cubicBezTo>
                  <a:pt x="7507395" y="2160537"/>
                  <a:pt x="7519590" y="2165600"/>
                  <a:pt x="7534922" y="2165600"/>
                </a:cubicBezTo>
                <a:cubicBezTo>
                  <a:pt x="7550967" y="2165600"/>
                  <a:pt x="7563501" y="2160590"/>
                  <a:pt x="7572522" y="2150571"/>
                </a:cubicBezTo>
                <a:cubicBezTo>
                  <a:pt x="7581543" y="2140551"/>
                  <a:pt x="7586054" y="2126699"/>
                  <a:pt x="7586054" y="2109013"/>
                </a:cubicBezTo>
                <a:cubicBezTo>
                  <a:pt x="7586054" y="2091042"/>
                  <a:pt x="7581739" y="2077154"/>
                  <a:pt x="7573111" y="2067348"/>
                </a:cubicBezTo>
                <a:cubicBezTo>
                  <a:pt x="7564481" y="2057542"/>
                  <a:pt x="7551966" y="2052640"/>
                  <a:pt x="7535564" y="2052640"/>
                </a:cubicBezTo>
                <a:close/>
                <a:moveTo>
                  <a:pt x="7254953" y="2052640"/>
                </a:moveTo>
                <a:cubicBezTo>
                  <a:pt x="7245255" y="2052640"/>
                  <a:pt x="7236983" y="2054761"/>
                  <a:pt x="7230136" y="2059004"/>
                </a:cubicBezTo>
                <a:cubicBezTo>
                  <a:pt x="7223290" y="2063247"/>
                  <a:pt x="7217995" y="2069505"/>
                  <a:pt x="7214251" y="2077778"/>
                </a:cubicBezTo>
                <a:cubicBezTo>
                  <a:pt x="7210507" y="2086050"/>
                  <a:pt x="7208635" y="2096212"/>
                  <a:pt x="7208635" y="2108264"/>
                </a:cubicBezTo>
                <a:cubicBezTo>
                  <a:pt x="7208635" y="2126877"/>
                  <a:pt x="7212539" y="2141086"/>
                  <a:pt x="7220349" y="2150892"/>
                </a:cubicBezTo>
                <a:cubicBezTo>
                  <a:pt x="7228157" y="2160697"/>
                  <a:pt x="7239942" y="2165600"/>
                  <a:pt x="7255702" y="2165600"/>
                </a:cubicBezTo>
                <a:cubicBezTo>
                  <a:pt x="7265329" y="2165600"/>
                  <a:pt x="7273495" y="2163603"/>
                  <a:pt x="7280198" y="2159610"/>
                </a:cubicBezTo>
                <a:cubicBezTo>
                  <a:pt x="7286902" y="2155616"/>
                  <a:pt x="7292500" y="2149198"/>
                  <a:pt x="7296993" y="2140355"/>
                </a:cubicBezTo>
                <a:lnTo>
                  <a:pt x="7288756" y="2136183"/>
                </a:lnTo>
                <a:cubicBezTo>
                  <a:pt x="7284905" y="2143814"/>
                  <a:pt x="7280377" y="2149180"/>
                  <a:pt x="7275171" y="2152282"/>
                </a:cubicBezTo>
                <a:cubicBezTo>
                  <a:pt x="7269965" y="2155384"/>
                  <a:pt x="7263547" y="2156936"/>
                  <a:pt x="7255916" y="2156936"/>
                </a:cubicBezTo>
                <a:cubicBezTo>
                  <a:pt x="7244007" y="2156936"/>
                  <a:pt x="7234915" y="2152960"/>
                  <a:pt x="7228639" y="2145008"/>
                </a:cubicBezTo>
                <a:cubicBezTo>
                  <a:pt x="7222363" y="2137057"/>
                  <a:pt x="7219225" y="2125522"/>
                  <a:pt x="7219225" y="2110404"/>
                </a:cubicBezTo>
                <a:lnTo>
                  <a:pt x="7299346" y="2110404"/>
                </a:lnTo>
                <a:lnTo>
                  <a:pt x="7299346" y="2107515"/>
                </a:lnTo>
                <a:cubicBezTo>
                  <a:pt x="7299346" y="2070932"/>
                  <a:pt x="7284549" y="2052640"/>
                  <a:pt x="7254953" y="2052640"/>
                </a:cubicBezTo>
                <a:close/>
                <a:moveTo>
                  <a:pt x="7154894" y="2052640"/>
                </a:moveTo>
                <a:cubicBezTo>
                  <a:pt x="7143698" y="2052640"/>
                  <a:pt x="7135123" y="2055207"/>
                  <a:pt x="7129168" y="2060341"/>
                </a:cubicBezTo>
                <a:cubicBezTo>
                  <a:pt x="7123213" y="2065476"/>
                  <a:pt x="7120236" y="2072786"/>
                  <a:pt x="7120236" y="2082270"/>
                </a:cubicBezTo>
                <a:cubicBezTo>
                  <a:pt x="7120236" y="2087476"/>
                  <a:pt x="7121287" y="2091880"/>
                  <a:pt x="7123391" y="2095481"/>
                </a:cubicBezTo>
                <a:cubicBezTo>
                  <a:pt x="7125495" y="2099083"/>
                  <a:pt x="7128526" y="2102060"/>
                  <a:pt x="7132484" y="2104413"/>
                </a:cubicBezTo>
                <a:cubicBezTo>
                  <a:pt x="7136442" y="2106767"/>
                  <a:pt x="7142379" y="2108942"/>
                  <a:pt x="7150295" y="2110938"/>
                </a:cubicBezTo>
                <a:cubicBezTo>
                  <a:pt x="7154859" y="2112151"/>
                  <a:pt x="7159066" y="2113274"/>
                  <a:pt x="7162917" y="2114308"/>
                </a:cubicBezTo>
                <a:cubicBezTo>
                  <a:pt x="7166768" y="2115342"/>
                  <a:pt x="7170084" y="2116679"/>
                  <a:pt x="7172865" y="2118319"/>
                </a:cubicBezTo>
                <a:cubicBezTo>
                  <a:pt x="7175647" y="2119960"/>
                  <a:pt x="7177821" y="2122063"/>
                  <a:pt x="7179391" y="2124631"/>
                </a:cubicBezTo>
                <a:cubicBezTo>
                  <a:pt x="7180959" y="2127198"/>
                  <a:pt x="7181744" y="2130585"/>
                  <a:pt x="7181744" y="2134793"/>
                </a:cubicBezTo>
                <a:cubicBezTo>
                  <a:pt x="7181744" y="2141995"/>
                  <a:pt x="7179426" y="2147504"/>
                  <a:pt x="7174791" y="2151320"/>
                </a:cubicBezTo>
                <a:cubicBezTo>
                  <a:pt x="7170155" y="2155135"/>
                  <a:pt x="7163309" y="2157043"/>
                  <a:pt x="7154253" y="2157043"/>
                </a:cubicBezTo>
                <a:cubicBezTo>
                  <a:pt x="7146051" y="2157043"/>
                  <a:pt x="7139526" y="2155402"/>
                  <a:pt x="7134677" y="2152122"/>
                </a:cubicBezTo>
                <a:cubicBezTo>
                  <a:pt x="7129828" y="2148841"/>
                  <a:pt x="7126475" y="2143743"/>
                  <a:pt x="7124621" y="2136825"/>
                </a:cubicBezTo>
                <a:lnTo>
                  <a:pt x="7114781" y="2138644"/>
                </a:lnTo>
                <a:cubicBezTo>
                  <a:pt x="7116920" y="2147914"/>
                  <a:pt x="7121270" y="2154707"/>
                  <a:pt x="7127831" y="2159021"/>
                </a:cubicBezTo>
                <a:cubicBezTo>
                  <a:pt x="7134391" y="2163336"/>
                  <a:pt x="7143270" y="2165493"/>
                  <a:pt x="7154467" y="2165493"/>
                </a:cubicBezTo>
                <a:cubicBezTo>
                  <a:pt x="7166447" y="2165493"/>
                  <a:pt x="7175753" y="2162748"/>
                  <a:pt x="7182385" y="2157256"/>
                </a:cubicBezTo>
                <a:cubicBezTo>
                  <a:pt x="7189017" y="2151765"/>
                  <a:pt x="7192334" y="2143992"/>
                  <a:pt x="7192334" y="2133937"/>
                </a:cubicBezTo>
                <a:cubicBezTo>
                  <a:pt x="7192334" y="2128303"/>
                  <a:pt x="7191229" y="2123650"/>
                  <a:pt x="7189017" y="2119977"/>
                </a:cubicBezTo>
                <a:cubicBezTo>
                  <a:pt x="7186807" y="2116305"/>
                  <a:pt x="7183758" y="2113238"/>
                  <a:pt x="7179872" y="2110778"/>
                </a:cubicBezTo>
                <a:cubicBezTo>
                  <a:pt x="7175985" y="2108318"/>
                  <a:pt x="7169157" y="2105732"/>
                  <a:pt x="7159387" y="2103023"/>
                </a:cubicBezTo>
                <a:cubicBezTo>
                  <a:pt x="7154894" y="2101810"/>
                  <a:pt x="7150865" y="2100687"/>
                  <a:pt x="7147299" y="2099653"/>
                </a:cubicBezTo>
                <a:cubicBezTo>
                  <a:pt x="7143734" y="2098619"/>
                  <a:pt x="7140721" y="2097353"/>
                  <a:pt x="7138261" y="2095856"/>
                </a:cubicBezTo>
                <a:cubicBezTo>
                  <a:pt x="7135800" y="2094358"/>
                  <a:pt x="7133910" y="2092468"/>
                  <a:pt x="7132591" y="2090186"/>
                </a:cubicBezTo>
                <a:cubicBezTo>
                  <a:pt x="7131272" y="2087904"/>
                  <a:pt x="7130612" y="2084838"/>
                  <a:pt x="7130612" y="2080987"/>
                </a:cubicBezTo>
                <a:cubicBezTo>
                  <a:pt x="7130612" y="2074640"/>
                  <a:pt x="7132645" y="2069755"/>
                  <a:pt x="7136709" y="2066332"/>
                </a:cubicBezTo>
                <a:cubicBezTo>
                  <a:pt x="7140774" y="2062909"/>
                  <a:pt x="7146836" y="2061197"/>
                  <a:pt x="7154894" y="2061197"/>
                </a:cubicBezTo>
                <a:cubicBezTo>
                  <a:pt x="7162739" y="2061197"/>
                  <a:pt x="7168605" y="2062517"/>
                  <a:pt x="7172491" y="2065155"/>
                </a:cubicBezTo>
                <a:cubicBezTo>
                  <a:pt x="7176377" y="2067794"/>
                  <a:pt x="7179034" y="2072037"/>
                  <a:pt x="7180460" y="2077885"/>
                </a:cubicBezTo>
                <a:lnTo>
                  <a:pt x="7190623" y="2076601"/>
                </a:lnTo>
                <a:cubicBezTo>
                  <a:pt x="7188555" y="2068115"/>
                  <a:pt x="7184650" y="2061999"/>
                  <a:pt x="7178909" y="2058256"/>
                </a:cubicBezTo>
                <a:cubicBezTo>
                  <a:pt x="7173168" y="2054512"/>
                  <a:pt x="7165163" y="2052640"/>
                  <a:pt x="7154894" y="2052640"/>
                </a:cubicBezTo>
                <a:close/>
                <a:moveTo>
                  <a:pt x="6588204" y="2052640"/>
                </a:moveTo>
                <a:cubicBezTo>
                  <a:pt x="6578505" y="2052640"/>
                  <a:pt x="6570233" y="2054761"/>
                  <a:pt x="6563386" y="2059004"/>
                </a:cubicBezTo>
                <a:cubicBezTo>
                  <a:pt x="6556540" y="2063247"/>
                  <a:pt x="6551245" y="2069505"/>
                  <a:pt x="6547501" y="2077778"/>
                </a:cubicBezTo>
                <a:cubicBezTo>
                  <a:pt x="6543757" y="2086050"/>
                  <a:pt x="6541885" y="2096212"/>
                  <a:pt x="6541885" y="2108264"/>
                </a:cubicBezTo>
                <a:cubicBezTo>
                  <a:pt x="6541885" y="2126877"/>
                  <a:pt x="6545790" y="2141086"/>
                  <a:pt x="6553599" y="2150892"/>
                </a:cubicBezTo>
                <a:cubicBezTo>
                  <a:pt x="6561407" y="2160697"/>
                  <a:pt x="6573192" y="2165600"/>
                  <a:pt x="6588952" y="2165600"/>
                </a:cubicBezTo>
                <a:cubicBezTo>
                  <a:pt x="6598580" y="2165600"/>
                  <a:pt x="6606745" y="2163603"/>
                  <a:pt x="6613448" y="2159610"/>
                </a:cubicBezTo>
                <a:cubicBezTo>
                  <a:pt x="6620152" y="2155616"/>
                  <a:pt x="6625750" y="2149198"/>
                  <a:pt x="6630243" y="2140355"/>
                </a:cubicBezTo>
                <a:lnTo>
                  <a:pt x="6622006" y="2136183"/>
                </a:lnTo>
                <a:cubicBezTo>
                  <a:pt x="6618155" y="2143814"/>
                  <a:pt x="6613627" y="2149180"/>
                  <a:pt x="6608421" y="2152282"/>
                </a:cubicBezTo>
                <a:cubicBezTo>
                  <a:pt x="6603215" y="2155384"/>
                  <a:pt x="6596797" y="2156936"/>
                  <a:pt x="6589166" y="2156936"/>
                </a:cubicBezTo>
                <a:cubicBezTo>
                  <a:pt x="6577257" y="2156936"/>
                  <a:pt x="6568165" y="2152960"/>
                  <a:pt x="6561889" y="2145008"/>
                </a:cubicBezTo>
                <a:cubicBezTo>
                  <a:pt x="6555613" y="2137057"/>
                  <a:pt x="6552475" y="2125522"/>
                  <a:pt x="6552475" y="2110404"/>
                </a:cubicBezTo>
                <a:lnTo>
                  <a:pt x="6632596" y="2110404"/>
                </a:lnTo>
                <a:lnTo>
                  <a:pt x="6632596" y="2107515"/>
                </a:lnTo>
                <a:cubicBezTo>
                  <a:pt x="6632596" y="2070932"/>
                  <a:pt x="6617799" y="2052640"/>
                  <a:pt x="6588204" y="2052640"/>
                </a:cubicBezTo>
                <a:close/>
                <a:moveTo>
                  <a:pt x="6421469" y="2052640"/>
                </a:moveTo>
                <a:cubicBezTo>
                  <a:pt x="6410273" y="2052640"/>
                  <a:pt x="6401698" y="2055207"/>
                  <a:pt x="6395743" y="2060341"/>
                </a:cubicBezTo>
                <a:cubicBezTo>
                  <a:pt x="6389788" y="2065476"/>
                  <a:pt x="6386811" y="2072786"/>
                  <a:pt x="6386811" y="2082270"/>
                </a:cubicBezTo>
                <a:cubicBezTo>
                  <a:pt x="6386811" y="2087476"/>
                  <a:pt x="6387863" y="2091880"/>
                  <a:pt x="6389967" y="2095481"/>
                </a:cubicBezTo>
                <a:cubicBezTo>
                  <a:pt x="6392071" y="2099083"/>
                  <a:pt x="6395101" y="2102060"/>
                  <a:pt x="6399059" y="2104413"/>
                </a:cubicBezTo>
                <a:cubicBezTo>
                  <a:pt x="6403017" y="2106767"/>
                  <a:pt x="6408954" y="2108942"/>
                  <a:pt x="6416870" y="2110938"/>
                </a:cubicBezTo>
                <a:cubicBezTo>
                  <a:pt x="6421434" y="2112151"/>
                  <a:pt x="6425641" y="2113274"/>
                  <a:pt x="6429492" y="2114308"/>
                </a:cubicBezTo>
                <a:cubicBezTo>
                  <a:pt x="6433343" y="2115342"/>
                  <a:pt x="6436659" y="2116679"/>
                  <a:pt x="6439440" y="2118319"/>
                </a:cubicBezTo>
                <a:cubicBezTo>
                  <a:pt x="6442222" y="2119960"/>
                  <a:pt x="6444397" y="2122063"/>
                  <a:pt x="6445966" y="2124631"/>
                </a:cubicBezTo>
                <a:cubicBezTo>
                  <a:pt x="6447535" y="2127198"/>
                  <a:pt x="6448319" y="2130585"/>
                  <a:pt x="6448319" y="2134793"/>
                </a:cubicBezTo>
                <a:cubicBezTo>
                  <a:pt x="6448319" y="2141995"/>
                  <a:pt x="6446001" y="2147504"/>
                  <a:pt x="6441366" y="2151320"/>
                </a:cubicBezTo>
                <a:cubicBezTo>
                  <a:pt x="6436731" y="2155135"/>
                  <a:pt x="6429885" y="2157043"/>
                  <a:pt x="6420828" y="2157043"/>
                </a:cubicBezTo>
                <a:cubicBezTo>
                  <a:pt x="6412626" y="2157043"/>
                  <a:pt x="6406101" y="2155402"/>
                  <a:pt x="6401252" y="2152122"/>
                </a:cubicBezTo>
                <a:cubicBezTo>
                  <a:pt x="6396403" y="2148841"/>
                  <a:pt x="6393051" y="2143743"/>
                  <a:pt x="6391197" y="2136825"/>
                </a:cubicBezTo>
                <a:lnTo>
                  <a:pt x="6381356" y="2138644"/>
                </a:lnTo>
                <a:cubicBezTo>
                  <a:pt x="6383495" y="2147914"/>
                  <a:pt x="6387845" y="2154707"/>
                  <a:pt x="6394406" y="2159021"/>
                </a:cubicBezTo>
                <a:cubicBezTo>
                  <a:pt x="6400967" y="2163336"/>
                  <a:pt x="6409845" y="2165493"/>
                  <a:pt x="6421042" y="2165493"/>
                </a:cubicBezTo>
                <a:cubicBezTo>
                  <a:pt x="6433022" y="2165493"/>
                  <a:pt x="6442329" y="2162748"/>
                  <a:pt x="6448961" y="2157256"/>
                </a:cubicBezTo>
                <a:cubicBezTo>
                  <a:pt x="6455593" y="2151765"/>
                  <a:pt x="6458909" y="2143992"/>
                  <a:pt x="6458909" y="2133937"/>
                </a:cubicBezTo>
                <a:cubicBezTo>
                  <a:pt x="6458909" y="2128303"/>
                  <a:pt x="6457804" y="2123650"/>
                  <a:pt x="6455593" y="2119977"/>
                </a:cubicBezTo>
                <a:cubicBezTo>
                  <a:pt x="6453382" y="2116305"/>
                  <a:pt x="6450333" y="2113238"/>
                  <a:pt x="6446447" y="2110778"/>
                </a:cubicBezTo>
                <a:cubicBezTo>
                  <a:pt x="6442561" y="2108318"/>
                  <a:pt x="6435732" y="2105732"/>
                  <a:pt x="6425962" y="2103023"/>
                </a:cubicBezTo>
                <a:cubicBezTo>
                  <a:pt x="6421469" y="2101810"/>
                  <a:pt x="6417440" y="2100687"/>
                  <a:pt x="6413875" y="2099653"/>
                </a:cubicBezTo>
                <a:cubicBezTo>
                  <a:pt x="6410309" y="2098619"/>
                  <a:pt x="6407296" y="2097353"/>
                  <a:pt x="6404836" y="2095856"/>
                </a:cubicBezTo>
                <a:cubicBezTo>
                  <a:pt x="6402375" y="2094358"/>
                  <a:pt x="6400485" y="2092468"/>
                  <a:pt x="6399166" y="2090186"/>
                </a:cubicBezTo>
                <a:cubicBezTo>
                  <a:pt x="6397847" y="2087904"/>
                  <a:pt x="6397187" y="2084838"/>
                  <a:pt x="6397187" y="2080987"/>
                </a:cubicBezTo>
                <a:cubicBezTo>
                  <a:pt x="6397187" y="2074640"/>
                  <a:pt x="6399220" y="2069755"/>
                  <a:pt x="6403285" y="2066332"/>
                </a:cubicBezTo>
                <a:cubicBezTo>
                  <a:pt x="6407349" y="2062909"/>
                  <a:pt x="6413411" y="2061197"/>
                  <a:pt x="6421469" y="2061197"/>
                </a:cubicBezTo>
                <a:cubicBezTo>
                  <a:pt x="6429314" y="2061197"/>
                  <a:pt x="6435180" y="2062517"/>
                  <a:pt x="6439066" y="2065155"/>
                </a:cubicBezTo>
                <a:cubicBezTo>
                  <a:pt x="6442952" y="2067794"/>
                  <a:pt x="6445609" y="2072037"/>
                  <a:pt x="6447035" y="2077885"/>
                </a:cubicBezTo>
                <a:lnTo>
                  <a:pt x="6457198" y="2076601"/>
                </a:lnTo>
                <a:cubicBezTo>
                  <a:pt x="6455130" y="2068115"/>
                  <a:pt x="6451225" y="2061999"/>
                  <a:pt x="6445484" y="2058256"/>
                </a:cubicBezTo>
                <a:cubicBezTo>
                  <a:pt x="6439743" y="2054512"/>
                  <a:pt x="6431739" y="2052640"/>
                  <a:pt x="6421469" y="2052640"/>
                </a:cubicBezTo>
                <a:close/>
                <a:moveTo>
                  <a:pt x="6055338" y="2052640"/>
                </a:moveTo>
                <a:cubicBezTo>
                  <a:pt x="6040505" y="2052640"/>
                  <a:pt x="6028952" y="2057632"/>
                  <a:pt x="6020680" y="2067615"/>
                </a:cubicBezTo>
                <a:cubicBezTo>
                  <a:pt x="6012407" y="2077599"/>
                  <a:pt x="6008271" y="2091577"/>
                  <a:pt x="6008271" y="2109548"/>
                </a:cubicBezTo>
                <a:cubicBezTo>
                  <a:pt x="6008271" y="2127234"/>
                  <a:pt x="6012193" y="2140997"/>
                  <a:pt x="6020038" y="2150838"/>
                </a:cubicBezTo>
                <a:cubicBezTo>
                  <a:pt x="6027882" y="2160680"/>
                  <a:pt x="6038936" y="2165600"/>
                  <a:pt x="6053199" y="2165600"/>
                </a:cubicBezTo>
                <a:cubicBezTo>
                  <a:pt x="6062541" y="2165600"/>
                  <a:pt x="6070385" y="2163728"/>
                  <a:pt x="6076732" y="2159984"/>
                </a:cubicBezTo>
                <a:cubicBezTo>
                  <a:pt x="6083079" y="2156240"/>
                  <a:pt x="6088321" y="2150268"/>
                  <a:pt x="6092457" y="2142067"/>
                </a:cubicBezTo>
                <a:lnTo>
                  <a:pt x="6092885" y="2142067"/>
                </a:lnTo>
                <a:cubicBezTo>
                  <a:pt x="6092813" y="2143707"/>
                  <a:pt x="6092760" y="2145365"/>
                  <a:pt x="6092724" y="2147041"/>
                </a:cubicBezTo>
                <a:cubicBezTo>
                  <a:pt x="6092688" y="2148717"/>
                  <a:pt x="6092671" y="2150375"/>
                  <a:pt x="6092671" y="2152015"/>
                </a:cubicBezTo>
                <a:lnTo>
                  <a:pt x="6092671" y="2161535"/>
                </a:lnTo>
                <a:cubicBezTo>
                  <a:pt x="6092671" y="2185283"/>
                  <a:pt x="6080084" y="2197156"/>
                  <a:pt x="6054910" y="2197156"/>
                </a:cubicBezTo>
                <a:cubicBezTo>
                  <a:pt x="6045925" y="2197156"/>
                  <a:pt x="6038740" y="2195552"/>
                  <a:pt x="6033356" y="2192343"/>
                </a:cubicBezTo>
                <a:cubicBezTo>
                  <a:pt x="6027971" y="2189134"/>
                  <a:pt x="6024174" y="2184106"/>
                  <a:pt x="6021964" y="2177260"/>
                </a:cubicBezTo>
                <a:lnTo>
                  <a:pt x="6012015" y="2179506"/>
                </a:lnTo>
                <a:cubicBezTo>
                  <a:pt x="6014583" y="2188492"/>
                  <a:pt x="6019325" y="2195106"/>
                  <a:pt x="6026242" y="2199349"/>
                </a:cubicBezTo>
                <a:cubicBezTo>
                  <a:pt x="6033159" y="2203592"/>
                  <a:pt x="6042716" y="2205714"/>
                  <a:pt x="6054910" y="2205714"/>
                </a:cubicBezTo>
                <a:cubicBezTo>
                  <a:pt x="6070813" y="2205714"/>
                  <a:pt x="6082776" y="2201310"/>
                  <a:pt x="6090799" y="2192503"/>
                </a:cubicBezTo>
                <a:cubicBezTo>
                  <a:pt x="6098822" y="2183696"/>
                  <a:pt x="6102833" y="2173052"/>
                  <a:pt x="6102833" y="2160573"/>
                </a:cubicBezTo>
                <a:lnTo>
                  <a:pt x="6102833" y="2081094"/>
                </a:lnTo>
                <a:cubicBezTo>
                  <a:pt x="6102833" y="2071752"/>
                  <a:pt x="6103083" y="2062980"/>
                  <a:pt x="6103582" y="2054779"/>
                </a:cubicBezTo>
                <a:lnTo>
                  <a:pt x="6094169" y="2054779"/>
                </a:lnTo>
                <a:cubicBezTo>
                  <a:pt x="6093313" y="2062481"/>
                  <a:pt x="6092885" y="2069291"/>
                  <a:pt x="6092885" y="2075210"/>
                </a:cubicBezTo>
                <a:lnTo>
                  <a:pt x="6092457" y="2075210"/>
                </a:lnTo>
                <a:cubicBezTo>
                  <a:pt x="6088677" y="2067580"/>
                  <a:pt x="6083721" y="2061910"/>
                  <a:pt x="6077588" y="2058202"/>
                </a:cubicBezTo>
                <a:cubicBezTo>
                  <a:pt x="6071455" y="2054494"/>
                  <a:pt x="6064038" y="2052640"/>
                  <a:pt x="6055338" y="2052640"/>
                </a:cubicBezTo>
                <a:close/>
                <a:moveTo>
                  <a:pt x="5421014" y="2052640"/>
                </a:moveTo>
                <a:cubicBezTo>
                  <a:pt x="5405111" y="2052640"/>
                  <a:pt x="5392667" y="2057632"/>
                  <a:pt x="5383682" y="2067615"/>
                </a:cubicBezTo>
                <a:cubicBezTo>
                  <a:pt x="5374696" y="2077599"/>
                  <a:pt x="5370203" y="2091398"/>
                  <a:pt x="5370203" y="2109013"/>
                </a:cubicBezTo>
                <a:cubicBezTo>
                  <a:pt x="5370203" y="2126485"/>
                  <a:pt x="5374732" y="2140284"/>
                  <a:pt x="5383789" y="2150410"/>
                </a:cubicBezTo>
                <a:cubicBezTo>
                  <a:pt x="5392846" y="2160537"/>
                  <a:pt x="5405040" y="2165600"/>
                  <a:pt x="5420372" y="2165600"/>
                </a:cubicBezTo>
                <a:cubicBezTo>
                  <a:pt x="5436418" y="2165600"/>
                  <a:pt x="5448952" y="2160590"/>
                  <a:pt x="5457972" y="2150571"/>
                </a:cubicBezTo>
                <a:cubicBezTo>
                  <a:pt x="5466993" y="2140551"/>
                  <a:pt x="5471504" y="2126699"/>
                  <a:pt x="5471504" y="2109013"/>
                </a:cubicBezTo>
                <a:cubicBezTo>
                  <a:pt x="5471504" y="2091042"/>
                  <a:pt x="5467190" y="2077154"/>
                  <a:pt x="5458561" y="2067348"/>
                </a:cubicBezTo>
                <a:cubicBezTo>
                  <a:pt x="5449932" y="2057542"/>
                  <a:pt x="5437416" y="2052640"/>
                  <a:pt x="5421014" y="2052640"/>
                </a:cubicBezTo>
                <a:close/>
                <a:moveTo>
                  <a:pt x="5174867" y="2052640"/>
                </a:moveTo>
                <a:cubicBezTo>
                  <a:pt x="5161317" y="2052640"/>
                  <a:pt x="5150816" y="2057560"/>
                  <a:pt x="5143364" y="2067401"/>
                </a:cubicBezTo>
                <a:cubicBezTo>
                  <a:pt x="5135911" y="2077243"/>
                  <a:pt x="5132185" y="2091220"/>
                  <a:pt x="5132185" y="2109334"/>
                </a:cubicBezTo>
                <a:cubicBezTo>
                  <a:pt x="5132185" y="2127804"/>
                  <a:pt x="5135786" y="2141799"/>
                  <a:pt x="5142989" y="2151320"/>
                </a:cubicBezTo>
                <a:cubicBezTo>
                  <a:pt x="5150192" y="2160840"/>
                  <a:pt x="5160746" y="2165600"/>
                  <a:pt x="5174653" y="2165600"/>
                </a:cubicBezTo>
                <a:cubicBezTo>
                  <a:pt x="5197187" y="2165600"/>
                  <a:pt x="5210060" y="2156008"/>
                  <a:pt x="5213269" y="2136825"/>
                </a:cubicBezTo>
                <a:lnTo>
                  <a:pt x="5203321" y="2135328"/>
                </a:lnTo>
                <a:cubicBezTo>
                  <a:pt x="5200682" y="2149733"/>
                  <a:pt x="5191161" y="2156936"/>
                  <a:pt x="5174760" y="2156936"/>
                </a:cubicBezTo>
                <a:cubicBezTo>
                  <a:pt x="5153366" y="2156936"/>
                  <a:pt x="5142668" y="2141068"/>
                  <a:pt x="5142668" y="2109334"/>
                </a:cubicBezTo>
                <a:cubicBezTo>
                  <a:pt x="5142668" y="2077314"/>
                  <a:pt x="5153366" y="2061304"/>
                  <a:pt x="5174760" y="2061304"/>
                </a:cubicBezTo>
                <a:cubicBezTo>
                  <a:pt x="5180536" y="2061304"/>
                  <a:pt x="5185243" y="2062071"/>
                  <a:pt x="5188880" y="2063604"/>
                </a:cubicBezTo>
                <a:cubicBezTo>
                  <a:pt x="5192517" y="2065137"/>
                  <a:pt x="5195387" y="2067277"/>
                  <a:pt x="5197491" y="2070022"/>
                </a:cubicBezTo>
                <a:cubicBezTo>
                  <a:pt x="5199594" y="2072768"/>
                  <a:pt x="5201252" y="2076886"/>
                  <a:pt x="5202465" y="2082377"/>
                </a:cubicBezTo>
                <a:lnTo>
                  <a:pt x="5212948" y="2080773"/>
                </a:lnTo>
                <a:cubicBezTo>
                  <a:pt x="5211521" y="2073570"/>
                  <a:pt x="5209328" y="2068061"/>
                  <a:pt x="5206369" y="2064246"/>
                </a:cubicBezTo>
                <a:cubicBezTo>
                  <a:pt x="5203410" y="2060431"/>
                  <a:pt x="5199363" y="2057542"/>
                  <a:pt x="5194228" y="2055581"/>
                </a:cubicBezTo>
                <a:cubicBezTo>
                  <a:pt x="5189094" y="2053620"/>
                  <a:pt x="5182639" y="2052640"/>
                  <a:pt x="5174867" y="2052640"/>
                </a:cubicBezTo>
                <a:close/>
                <a:moveTo>
                  <a:pt x="4940378" y="2052640"/>
                </a:moveTo>
                <a:cubicBezTo>
                  <a:pt x="4930680" y="2052640"/>
                  <a:pt x="4922407" y="2054761"/>
                  <a:pt x="4915561" y="2059004"/>
                </a:cubicBezTo>
                <a:cubicBezTo>
                  <a:pt x="4908715" y="2063247"/>
                  <a:pt x="4903420" y="2069505"/>
                  <a:pt x="4899676" y="2077778"/>
                </a:cubicBezTo>
                <a:cubicBezTo>
                  <a:pt x="4895932" y="2086050"/>
                  <a:pt x="4894060" y="2096212"/>
                  <a:pt x="4894060" y="2108264"/>
                </a:cubicBezTo>
                <a:cubicBezTo>
                  <a:pt x="4894060" y="2126877"/>
                  <a:pt x="4897964" y="2141086"/>
                  <a:pt x="4905773" y="2150892"/>
                </a:cubicBezTo>
                <a:cubicBezTo>
                  <a:pt x="4913582" y="2160697"/>
                  <a:pt x="4925367" y="2165600"/>
                  <a:pt x="4941127" y="2165600"/>
                </a:cubicBezTo>
                <a:cubicBezTo>
                  <a:pt x="4950754" y="2165600"/>
                  <a:pt x="4958920" y="2163603"/>
                  <a:pt x="4965623" y="2159610"/>
                </a:cubicBezTo>
                <a:cubicBezTo>
                  <a:pt x="4972327" y="2155616"/>
                  <a:pt x="4977924" y="2149198"/>
                  <a:pt x="4982417" y="2140355"/>
                </a:cubicBezTo>
                <a:lnTo>
                  <a:pt x="4974181" y="2136183"/>
                </a:lnTo>
                <a:cubicBezTo>
                  <a:pt x="4970330" y="2143814"/>
                  <a:pt x="4965801" y="2149180"/>
                  <a:pt x="4960595" y="2152282"/>
                </a:cubicBezTo>
                <a:cubicBezTo>
                  <a:pt x="4955390" y="2155384"/>
                  <a:pt x="4948972" y="2156936"/>
                  <a:pt x="4941341" y="2156936"/>
                </a:cubicBezTo>
                <a:cubicBezTo>
                  <a:pt x="4929432" y="2156936"/>
                  <a:pt x="4920339" y="2152960"/>
                  <a:pt x="4914063" y="2145008"/>
                </a:cubicBezTo>
                <a:cubicBezTo>
                  <a:pt x="4907788" y="2137057"/>
                  <a:pt x="4904650" y="2125522"/>
                  <a:pt x="4904650" y="2110404"/>
                </a:cubicBezTo>
                <a:lnTo>
                  <a:pt x="4984771" y="2110404"/>
                </a:lnTo>
                <a:lnTo>
                  <a:pt x="4984771" y="2107515"/>
                </a:lnTo>
                <a:cubicBezTo>
                  <a:pt x="4984771" y="2070932"/>
                  <a:pt x="4969973" y="2052640"/>
                  <a:pt x="4940378" y="2052640"/>
                </a:cubicBezTo>
                <a:close/>
                <a:moveTo>
                  <a:pt x="4712094" y="2052640"/>
                </a:moveTo>
                <a:cubicBezTo>
                  <a:pt x="4702753" y="2052640"/>
                  <a:pt x="4695086" y="2054351"/>
                  <a:pt x="4689096" y="2057774"/>
                </a:cubicBezTo>
                <a:cubicBezTo>
                  <a:pt x="4683106" y="2061197"/>
                  <a:pt x="4677615" y="2067295"/>
                  <a:pt x="4672622" y="2076066"/>
                </a:cubicBezTo>
                <a:lnTo>
                  <a:pt x="4672195" y="2076066"/>
                </a:lnTo>
                <a:cubicBezTo>
                  <a:pt x="4671981" y="2068150"/>
                  <a:pt x="4671482" y="2061055"/>
                  <a:pt x="4670697" y="2054779"/>
                </a:cubicBezTo>
                <a:lnTo>
                  <a:pt x="4661605" y="2054779"/>
                </a:lnTo>
                <a:cubicBezTo>
                  <a:pt x="4662104" y="2064264"/>
                  <a:pt x="4662353" y="2071823"/>
                  <a:pt x="4662353" y="2077457"/>
                </a:cubicBezTo>
                <a:lnTo>
                  <a:pt x="4662353" y="2205714"/>
                </a:lnTo>
                <a:lnTo>
                  <a:pt x="4672622" y="2205714"/>
                </a:lnTo>
                <a:lnTo>
                  <a:pt x="4672622" y="2163247"/>
                </a:lnTo>
                <a:cubicBezTo>
                  <a:pt x="4672622" y="2154119"/>
                  <a:pt x="4672480" y="2147344"/>
                  <a:pt x="4672195" y="2142922"/>
                </a:cubicBezTo>
                <a:lnTo>
                  <a:pt x="4672622" y="2142922"/>
                </a:lnTo>
                <a:cubicBezTo>
                  <a:pt x="4676616" y="2150838"/>
                  <a:pt x="4681661" y="2156597"/>
                  <a:pt x="4687759" y="2160198"/>
                </a:cubicBezTo>
                <a:cubicBezTo>
                  <a:pt x="4693856" y="2163799"/>
                  <a:pt x="4701255" y="2165600"/>
                  <a:pt x="4709955" y="2165600"/>
                </a:cubicBezTo>
                <a:cubicBezTo>
                  <a:pt x="4724788" y="2165600"/>
                  <a:pt x="4736323" y="2160662"/>
                  <a:pt x="4744560" y="2150785"/>
                </a:cubicBezTo>
                <a:cubicBezTo>
                  <a:pt x="4752797" y="2140908"/>
                  <a:pt x="4756915" y="2126877"/>
                  <a:pt x="4756915" y="2108692"/>
                </a:cubicBezTo>
                <a:cubicBezTo>
                  <a:pt x="4756915" y="2091006"/>
                  <a:pt x="4753011" y="2077243"/>
                  <a:pt x="4745202" y="2067401"/>
                </a:cubicBezTo>
                <a:cubicBezTo>
                  <a:pt x="4737393" y="2057560"/>
                  <a:pt x="4726357" y="2052640"/>
                  <a:pt x="4712094" y="2052640"/>
                </a:cubicBezTo>
                <a:close/>
                <a:moveTo>
                  <a:pt x="4602194" y="2052640"/>
                </a:moveTo>
                <a:cubicBezTo>
                  <a:pt x="4590998" y="2052640"/>
                  <a:pt x="4582422" y="2055207"/>
                  <a:pt x="4576468" y="2060341"/>
                </a:cubicBezTo>
                <a:cubicBezTo>
                  <a:pt x="4570513" y="2065476"/>
                  <a:pt x="4567536" y="2072786"/>
                  <a:pt x="4567536" y="2082270"/>
                </a:cubicBezTo>
                <a:cubicBezTo>
                  <a:pt x="4567536" y="2087476"/>
                  <a:pt x="4568588" y="2091880"/>
                  <a:pt x="4570691" y="2095481"/>
                </a:cubicBezTo>
                <a:cubicBezTo>
                  <a:pt x="4572795" y="2099083"/>
                  <a:pt x="4575826" y="2102060"/>
                  <a:pt x="4579784" y="2104413"/>
                </a:cubicBezTo>
                <a:cubicBezTo>
                  <a:pt x="4583742" y="2106767"/>
                  <a:pt x="4589679" y="2108942"/>
                  <a:pt x="4597594" y="2110938"/>
                </a:cubicBezTo>
                <a:cubicBezTo>
                  <a:pt x="4602158" y="2112151"/>
                  <a:pt x="4606366" y="2113274"/>
                  <a:pt x="4610217" y="2114308"/>
                </a:cubicBezTo>
                <a:cubicBezTo>
                  <a:pt x="4614068" y="2115342"/>
                  <a:pt x="4617384" y="2116679"/>
                  <a:pt x="4620165" y="2118319"/>
                </a:cubicBezTo>
                <a:cubicBezTo>
                  <a:pt x="4622946" y="2119960"/>
                  <a:pt x="4625122" y="2122063"/>
                  <a:pt x="4626690" y="2124631"/>
                </a:cubicBezTo>
                <a:cubicBezTo>
                  <a:pt x="4628259" y="2127198"/>
                  <a:pt x="4629044" y="2130585"/>
                  <a:pt x="4629044" y="2134793"/>
                </a:cubicBezTo>
                <a:cubicBezTo>
                  <a:pt x="4629044" y="2141995"/>
                  <a:pt x="4626726" y="2147504"/>
                  <a:pt x="4622091" y="2151320"/>
                </a:cubicBezTo>
                <a:cubicBezTo>
                  <a:pt x="4617455" y="2155135"/>
                  <a:pt x="4610609" y="2157043"/>
                  <a:pt x="4601552" y="2157043"/>
                </a:cubicBezTo>
                <a:cubicBezTo>
                  <a:pt x="4593351" y="2157043"/>
                  <a:pt x="4586826" y="2155402"/>
                  <a:pt x="4581977" y="2152122"/>
                </a:cubicBezTo>
                <a:cubicBezTo>
                  <a:pt x="4577127" y="2148841"/>
                  <a:pt x="4573776" y="2143743"/>
                  <a:pt x="4571922" y="2136825"/>
                </a:cubicBezTo>
                <a:lnTo>
                  <a:pt x="4562080" y="2138644"/>
                </a:lnTo>
                <a:cubicBezTo>
                  <a:pt x="4564220" y="2147914"/>
                  <a:pt x="4568570" y="2154707"/>
                  <a:pt x="4575131" y="2159021"/>
                </a:cubicBezTo>
                <a:cubicBezTo>
                  <a:pt x="4581692" y="2163336"/>
                  <a:pt x="4590570" y="2165493"/>
                  <a:pt x="4601766" y="2165493"/>
                </a:cubicBezTo>
                <a:cubicBezTo>
                  <a:pt x="4613747" y="2165493"/>
                  <a:pt x="4623053" y="2162748"/>
                  <a:pt x="4629686" y="2157256"/>
                </a:cubicBezTo>
                <a:cubicBezTo>
                  <a:pt x="4636318" y="2151765"/>
                  <a:pt x="4639634" y="2143992"/>
                  <a:pt x="4639634" y="2133937"/>
                </a:cubicBezTo>
                <a:cubicBezTo>
                  <a:pt x="4639634" y="2128303"/>
                  <a:pt x="4638528" y="2123650"/>
                  <a:pt x="4636318" y="2119977"/>
                </a:cubicBezTo>
                <a:cubicBezTo>
                  <a:pt x="4634107" y="2116305"/>
                  <a:pt x="4631058" y="2113238"/>
                  <a:pt x="4627172" y="2110778"/>
                </a:cubicBezTo>
                <a:cubicBezTo>
                  <a:pt x="4623285" y="2108318"/>
                  <a:pt x="4616457" y="2105732"/>
                  <a:pt x="4606687" y="2103023"/>
                </a:cubicBezTo>
                <a:cubicBezTo>
                  <a:pt x="4602194" y="2101810"/>
                  <a:pt x="4598165" y="2100687"/>
                  <a:pt x="4594599" y="2099653"/>
                </a:cubicBezTo>
                <a:cubicBezTo>
                  <a:pt x="4591034" y="2098619"/>
                  <a:pt x="4588021" y="2097353"/>
                  <a:pt x="4585560" y="2095856"/>
                </a:cubicBezTo>
                <a:cubicBezTo>
                  <a:pt x="4583100" y="2094358"/>
                  <a:pt x="4581210" y="2092468"/>
                  <a:pt x="4579891" y="2090186"/>
                </a:cubicBezTo>
                <a:cubicBezTo>
                  <a:pt x="4578572" y="2087904"/>
                  <a:pt x="4577912" y="2084838"/>
                  <a:pt x="4577912" y="2080987"/>
                </a:cubicBezTo>
                <a:cubicBezTo>
                  <a:pt x="4577912" y="2074640"/>
                  <a:pt x="4579944" y="2069755"/>
                  <a:pt x="4584009" y="2066332"/>
                </a:cubicBezTo>
                <a:cubicBezTo>
                  <a:pt x="4588074" y="2062909"/>
                  <a:pt x="4594136" y="2061197"/>
                  <a:pt x="4602194" y="2061197"/>
                </a:cubicBezTo>
                <a:cubicBezTo>
                  <a:pt x="4610039" y="2061197"/>
                  <a:pt x="4615904" y="2062517"/>
                  <a:pt x="4619791" y="2065155"/>
                </a:cubicBezTo>
                <a:cubicBezTo>
                  <a:pt x="4623677" y="2067794"/>
                  <a:pt x="4626334" y="2072037"/>
                  <a:pt x="4627760" y="2077885"/>
                </a:cubicBezTo>
                <a:lnTo>
                  <a:pt x="4637922" y="2076601"/>
                </a:lnTo>
                <a:cubicBezTo>
                  <a:pt x="4635854" y="2068115"/>
                  <a:pt x="4631950" y="2061999"/>
                  <a:pt x="4626209" y="2058256"/>
                </a:cubicBezTo>
                <a:cubicBezTo>
                  <a:pt x="4620468" y="2054512"/>
                  <a:pt x="4612463" y="2052640"/>
                  <a:pt x="4602194" y="2052640"/>
                </a:cubicBezTo>
                <a:close/>
                <a:moveTo>
                  <a:pt x="4497089" y="2052640"/>
                </a:moveTo>
                <a:cubicBezTo>
                  <a:pt x="4481186" y="2052640"/>
                  <a:pt x="4468742" y="2057632"/>
                  <a:pt x="4459756" y="2067615"/>
                </a:cubicBezTo>
                <a:cubicBezTo>
                  <a:pt x="4450771" y="2077599"/>
                  <a:pt x="4446278" y="2091398"/>
                  <a:pt x="4446278" y="2109013"/>
                </a:cubicBezTo>
                <a:cubicBezTo>
                  <a:pt x="4446278" y="2126485"/>
                  <a:pt x="4450807" y="2140284"/>
                  <a:pt x="4459863" y="2150410"/>
                </a:cubicBezTo>
                <a:cubicBezTo>
                  <a:pt x="4468920" y="2160537"/>
                  <a:pt x="4481115" y="2165600"/>
                  <a:pt x="4496447" y="2165600"/>
                </a:cubicBezTo>
                <a:cubicBezTo>
                  <a:pt x="4512493" y="2165600"/>
                  <a:pt x="4525026" y="2160590"/>
                  <a:pt x="4534047" y="2150571"/>
                </a:cubicBezTo>
                <a:cubicBezTo>
                  <a:pt x="4543068" y="2140551"/>
                  <a:pt x="4547579" y="2126699"/>
                  <a:pt x="4547579" y="2109013"/>
                </a:cubicBezTo>
                <a:cubicBezTo>
                  <a:pt x="4547579" y="2091042"/>
                  <a:pt x="4543264" y="2077154"/>
                  <a:pt x="4534636" y="2067348"/>
                </a:cubicBezTo>
                <a:cubicBezTo>
                  <a:pt x="4526007" y="2057542"/>
                  <a:pt x="4513491" y="2052640"/>
                  <a:pt x="4497089" y="2052640"/>
                </a:cubicBezTo>
                <a:close/>
                <a:moveTo>
                  <a:pt x="4258964" y="2052640"/>
                </a:moveTo>
                <a:cubicBezTo>
                  <a:pt x="4243061" y="2052640"/>
                  <a:pt x="4230617" y="2057632"/>
                  <a:pt x="4221631" y="2067615"/>
                </a:cubicBezTo>
                <a:cubicBezTo>
                  <a:pt x="4212646" y="2077599"/>
                  <a:pt x="4208153" y="2091398"/>
                  <a:pt x="4208153" y="2109013"/>
                </a:cubicBezTo>
                <a:cubicBezTo>
                  <a:pt x="4208153" y="2126485"/>
                  <a:pt x="4212682" y="2140284"/>
                  <a:pt x="4221738" y="2150410"/>
                </a:cubicBezTo>
                <a:cubicBezTo>
                  <a:pt x="4230795" y="2160537"/>
                  <a:pt x="4242990" y="2165600"/>
                  <a:pt x="4258322" y="2165600"/>
                </a:cubicBezTo>
                <a:cubicBezTo>
                  <a:pt x="4274368" y="2165600"/>
                  <a:pt x="4286901" y="2160590"/>
                  <a:pt x="4295922" y="2150571"/>
                </a:cubicBezTo>
                <a:cubicBezTo>
                  <a:pt x="4304943" y="2140551"/>
                  <a:pt x="4309454" y="2126699"/>
                  <a:pt x="4309454" y="2109013"/>
                </a:cubicBezTo>
                <a:cubicBezTo>
                  <a:pt x="4309454" y="2091042"/>
                  <a:pt x="4305139" y="2077154"/>
                  <a:pt x="4296511" y="2067348"/>
                </a:cubicBezTo>
                <a:cubicBezTo>
                  <a:pt x="4287882" y="2057542"/>
                  <a:pt x="4275366" y="2052640"/>
                  <a:pt x="4258964" y="2052640"/>
                </a:cubicBezTo>
                <a:close/>
                <a:moveTo>
                  <a:pt x="3982739" y="2052640"/>
                </a:moveTo>
                <a:cubicBezTo>
                  <a:pt x="3966836" y="2052640"/>
                  <a:pt x="3954392" y="2057632"/>
                  <a:pt x="3945406" y="2067615"/>
                </a:cubicBezTo>
                <a:cubicBezTo>
                  <a:pt x="3936421" y="2077599"/>
                  <a:pt x="3931928" y="2091398"/>
                  <a:pt x="3931928" y="2109013"/>
                </a:cubicBezTo>
                <a:cubicBezTo>
                  <a:pt x="3931928" y="2126485"/>
                  <a:pt x="3936457" y="2140284"/>
                  <a:pt x="3945513" y="2150410"/>
                </a:cubicBezTo>
                <a:cubicBezTo>
                  <a:pt x="3954570" y="2160537"/>
                  <a:pt x="3966765" y="2165600"/>
                  <a:pt x="3982097" y="2165600"/>
                </a:cubicBezTo>
                <a:cubicBezTo>
                  <a:pt x="3998143" y="2165600"/>
                  <a:pt x="4010676" y="2160590"/>
                  <a:pt x="4019697" y="2150571"/>
                </a:cubicBezTo>
                <a:cubicBezTo>
                  <a:pt x="4028718" y="2140551"/>
                  <a:pt x="4033229" y="2126699"/>
                  <a:pt x="4033229" y="2109013"/>
                </a:cubicBezTo>
                <a:cubicBezTo>
                  <a:pt x="4033229" y="2091042"/>
                  <a:pt x="4028915" y="2077154"/>
                  <a:pt x="4020285" y="2067348"/>
                </a:cubicBezTo>
                <a:cubicBezTo>
                  <a:pt x="4011657" y="2057542"/>
                  <a:pt x="3999141" y="2052640"/>
                  <a:pt x="3982739" y="2052640"/>
                </a:cubicBezTo>
                <a:close/>
                <a:moveTo>
                  <a:pt x="3706514" y="2052640"/>
                </a:moveTo>
                <a:cubicBezTo>
                  <a:pt x="3690611" y="2052640"/>
                  <a:pt x="3678167" y="2057632"/>
                  <a:pt x="3669182" y="2067615"/>
                </a:cubicBezTo>
                <a:cubicBezTo>
                  <a:pt x="3660196" y="2077599"/>
                  <a:pt x="3655703" y="2091398"/>
                  <a:pt x="3655703" y="2109013"/>
                </a:cubicBezTo>
                <a:cubicBezTo>
                  <a:pt x="3655703" y="2126485"/>
                  <a:pt x="3660232" y="2140284"/>
                  <a:pt x="3669289" y="2150410"/>
                </a:cubicBezTo>
                <a:cubicBezTo>
                  <a:pt x="3678345" y="2160537"/>
                  <a:pt x="3690540" y="2165600"/>
                  <a:pt x="3705872" y="2165600"/>
                </a:cubicBezTo>
                <a:cubicBezTo>
                  <a:pt x="3721918" y="2165600"/>
                  <a:pt x="3734451" y="2160590"/>
                  <a:pt x="3743472" y="2150571"/>
                </a:cubicBezTo>
                <a:cubicBezTo>
                  <a:pt x="3752494" y="2140551"/>
                  <a:pt x="3757004" y="2126699"/>
                  <a:pt x="3757004" y="2109013"/>
                </a:cubicBezTo>
                <a:cubicBezTo>
                  <a:pt x="3757004" y="2091042"/>
                  <a:pt x="3752689" y="2077154"/>
                  <a:pt x="3744061" y="2067348"/>
                </a:cubicBezTo>
                <a:cubicBezTo>
                  <a:pt x="3735432" y="2057542"/>
                  <a:pt x="3722916" y="2052640"/>
                  <a:pt x="3706514" y="2052640"/>
                </a:cubicBezTo>
                <a:close/>
                <a:moveTo>
                  <a:pt x="3187778" y="2052640"/>
                </a:moveTo>
                <a:cubicBezTo>
                  <a:pt x="3178080" y="2052640"/>
                  <a:pt x="3169807" y="2054761"/>
                  <a:pt x="3162961" y="2059004"/>
                </a:cubicBezTo>
                <a:cubicBezTo>
                  <a:pt x="3156115" y="2063247"/>
                  <a:pt x="3150820" y="2069505"/>
                  <a:pt x="3147076" y="2077778"/>
                </a:cubicBezTo>
                <a:cubicBezTo>
                  <a:pt x="3143332" y="2086050"/>
                  <a:pt x="3141460" y="2096212"/>
                  <a:pt x="3141460" y="2108264"/>
                </a:cubicBezTo>
                <a:cubicBezTo>
                  <a:pt x="3141460" y="2126877"/>
                  <a:pt x="3145365" y="2141086"/>
                  <a:pt x="3153174" y="2150892"/>
                </a:cubicBezTo>
                <a:cubicBezTo>
                  <a:pt x="3160982" y="2160697"/>
                  <a:pt x="3172767" y="2165600"/>
                  <a:pt x="3188527" y="2165600"/>
                </a:cubicBezTo>
                <a:cubicBezTo>
                  <a:pt x="3198154" y="2165600"/>
                  <a:pt x="3206320" y="2163603"/>
                  <a:pt x="3213023" y="2159610"/>
                </a:cubicBezTo>
                <a:cubicBezTo>
                  <a:pt x="3219727" y="2155616"/>
                  <a:pt x="3225325" y="2149198"/>
                  <a:pt x="3229818" y="2140355"/>
                </a:cubicBezTo>
                <a:lnTo>
                  <a:pt x="3221581" y="2136183"/>
                </a:lnTo>
                <a:cubicBezTo>
                  <a:pt x="3217730" y="2143814"/>
                  <a:pt x="3213202" y="2149180"/>
                  <a:pt x="3207995" y="2152282"/>
                </a:cubicBezTo>
                <a:cubicBezTo>
                  <a:pt x="3202790" y="2155384"/>
                  <a:pt x="3196371" y="2156936"/>
                  <a:pt x="3188741" y="2156936"/>
                </a:cubicBezTo>
                <a:cubicBezTo>
                  <a:pt x="3176832" y="2156936"/>
                  <a:pt x="3167739" y="2152960"/>
                  <a:pt x="3161464" y="2145008"/>
                </a:cubicBezTo>
                <a:cubicBezTo>
                  <a:pt x="3155188" y="2137057"/>
                  <a:pt x="3152050" y="2125522"/>
                  <a:pt x="3152050" y="2110404"/>
                </a:cubicBezTo>
                <a:lnTo>
                  <a:pt x="3232171" y="2110404"/>
                </a:lnTo>
                <a:lnTo>
                  <a:pt x="3232171" y="2107515"/>
                </a:lnTo>
                <a:cubicBezTo>
                  <a:pt x="3232171" y="2070932"/>
                  <a:pt x="3217373" y="2052640"/>
                  <a:pt x="3187778" y="2052640"/>
                </a:cubicBezTo>
                <a:close/>
                <a:moveTo>
                  <a:pt x="2892503" y="2052640"/>
                </a:moveTo>
                <a:cubicBezTo>
                  <a:pt x="2882805" y="2052640"/>
                  <a:pt x="2874532" y="2054761"/>
                  <a:pt x="2867686" y="2059004"/>
                </a:cubicBezTo>
                <a:cubicBezTo>
                  <a:pt x="2860840" y="2063247"/>
                  <a:pt x="2855545" y="2069505"/>
                  <a:pt x="2851801" y="2077778"/>
                </a:cubicBezTo>
                <a:cubicBezTo>
                  <a:pt x="2848057" y="2086050"/>
                  <a:pt x="2846185" y="2096212"/>
                  <a:pt x="2846185" y="2108264"/>
                </a:cubicBezTo>
                <a:cubicBezTo>
                  <a:pt x="2846185" y="2126877"/>
                  <a:pt x="2850089" y="2141086"/>
                  <a:pt x="2857899" y="2150892"/>
                </a:cubicBezTo>
                <a:cubicBezTo>
                  <a:pt x="2865707" y="2160697"/>
                  <a:pt x="2877492" y="2165600"/>
                  <a:pt x="2893252" y="2165600"/>
                </a:cubicBezTo>
                <a:cubicBezTo>
                  <a:pt x="2902879" y="2165600"/>
                  <a:pt x="2911045" y="2163603"/>
                  <a:pt x="2917748" y="2159610"/>
                </a:cubicBezTo>
                <a:cubicBezTo>
                  <a:pt x="2924452" y="2155616"/>
                  <a:pt x="2930050" y="2149198"/>
                  <a:pt x="2934543" y="2140355"/>
                </a:cubicBezTo>
                <a:lnTo>
                  <a:pt x="2926306" y="2136183"/>
                </a:lnTo>
                <a:cubicBezTo>
                  <a:pt x="2922455" y="2143814"/>
                  <a:pt x="2917927" y="2149180"/>
                  <a:pt x="2912721" y="2152282"/>
                </a:cubicBezTo>
                <a:cubicBezTo>
                  <a:pt x="2907515" y="2155384"/>
                  <a:pt x="2901097" y="2156936"/>
                  <a:pt x="2893466" y="2156936"/>
                </a:cubicBezTo>
                <a:cubicBezTo>
                  <a:pt x="2881557" y="2156936"/>
                  <a:pt x="2872464" y="2152960"/>
                  <a:pt x="2866189" y="2145008"/>
                </a:cubicBezTo>
                <a:cubicBezTo>
                  <a:pt x="2859913" y="2137057"/>
                  <a:pt x="2856775" y="2125522"/>
                  <a:pt x="2856775" y="2110404"/>
                </a:cubicBezTo>
                <a:lnTo>
                  <a:pt x="2936896" y="2110404"/>
                </a:lnTo>
                <a:lnTo>
                  <a:pt x="2936896" y="2107515"/>
                </a:lnTo>
                <a:cubicBezTo>
                  <a:pt x="2936896" y="2070932"/>
                  <a:pt x="2922098" y="2052640"/>
                  <a:pt x="2892503" y="2052640"/>
                </a:cubicBezTo>
                <a:close/>
                <a:moveTo>
                  <a:pt x="2730895" y="2052640"/>
                </a:moveTo>
                <a:cubicBezTo>
                  <a:pt x="2721552" y="2052640"/>
                  <a:pt x="2713886" y="2054351"/>
                  <a:pt x="2707896" y="2057774"/>
                </a:cubicBezTo>
                <a:cubicBezTo>
                  <a:pt x="2701906" y="2061197"/>
                  <a:pt x="2696414" y="2067295"/>
                  <a:pt x="2691423" y="2076066"/>
                </a:cubicBezTo>
                <a:lnTo>
                  <a:pt x="2690994" y="2076066"/>
                </a:lnTo>
                <a:cubicBezTo>
                  <a:pt x="2690781" y="2068150"/>
                  <a:pt x="2690281" y="2061055"/>
                  <a:pt x="2689497" y="2054779"/>
                </a:cubicBezTo>
                <a:lnTo>
                  <a:pt x="2680405" y="2054779"/>
                </a:lnTo>
                <a:cubicBezTo>
                  <a:pt x="2680904" y="2064264"/>
                  <a:pt x="2681153" y="2071823"/>
                  <a:pt x="2681153" y="2077457"/>
                </a:cubicBezTo>
                <a:lnTo>
                  <a:pt x="2681153" y="2205714"/>
                </a:lnTo>
                <a:lnTo>
                  <a:pt x="2691423" y="2205714"/>
                </a:lnTo>
                <a:lnTo>
                  <a:pt x="2691423" y="2163247"/>
                </a:lnTo>
                <a:cubicBezTo>
                  <a:pt x="2691423" y="2154119"/>
                  <a:pt x="2691280" y="2147344"/>
                  <a:pt x="2690994" y="2142922"/>
                </a:cubicBezTo>
                <a:lnTo>
                  <a:pt x="2691423" y="2142922"/>
                </a:lnTo>
                <a:cubicBezTo>
                  <a:pt x="2695416" y="2150838"/>
                  <a:pt x="2700462" y="2156597"/>
                  <a:pt x="2706559" y="2160198"/>
                </a:cubicBezTo>
                <a:cubicBezTo>
                  <a:pt x="2712656" y="2163799"/>
                  <a:pt x="2720055" y="2165600"/>
                  <a:pt x="2728755" y="2165600"/>
                </a:cubicBezTo>
                <a:cubicBezTo>
                  <a:pt x="2743588" y="2165600"/>
                  <a:pt x="2755123" y="2160662"/>
                  <a:pt x="2763360" y="2150785"/>
                </a:cubicBezTo>
                <a:cubicBezTo>
                  <a:pt x="2771597" y="2140908"/>
                  <a:pt x="2775715" y="2126877"/>
                  <a:pt x="2775715" y="2108692"/>
                </a:cubicBezTo>
                <a:cubicBezTo>
                  <a:pt x="2775715" y="2091006"/>
                  <a:pt x="2771810" y="2077243"/>
                  <a:pt x="2764002" y="2067401"/>
                </a:cubicBezTo>
                <a:cubicBezTo>
                  <a:pt x="2756193" y="2057560"/>
                  <a:pt x="2745157" y="2052640"/>
                  <a:pt x="2730895" y="2052640"/>
                </a:cubicBezTo>
                <a:close/>
                <a:moveTo>
                  <a:pt x="1807188" y="2052640"/>
                </a:moveTo>
                <a:cubicBezTo>
                  <a:pt x="1792355" y="2052640"/>
                  <a:pt x="1780802" y="2057632"/>
                  <a:pt x="1772530" y="2067615"/>
                </a:cubicBezTo>
                <a:cubicBezTo>
                  <a:pt x="1764258" y="2077599"/>
                  <a:pt x="1760122" y="2091577"/>
                  <a:pt x="1760122" y="2109548"/>
                </a:cubicBezTo>
                <a:cubicBezTo>
                  <a:pt x="1760122" y="2127234"/>
                  <a:pt x="1764044" y="2140997"/>
                  <a:pt x="1771888" y="2150838"/>
                </a:cubicBezTo>
                <a:cubicBezTo>
                  <a:pt x="1779733" y="2160680"/>
                  <a:pt x="1790786" y="2165600"/>
                  <a:pt x="1805049" y="2165600"/>
                </a:cubicBezTo>
                <a:cubicBezTo>
                  <a:pt x="1814391" y="2165600"/>
                  <a:pt x="1822236" y="2163728"/>
                  <a:pt x="1828582" y="2159984"/>
                </a:cubicBezTo>
                <a:cubicBezTo>
                  <a:pt x="1834930" y="2156240"/>
                  <a:pt x="1840171" y="2150268"/>
                  <a:pt x="1844307" y="2142067"/>
                </a:cubicBezTo>
                <a:lnTo>
                  <a:pt x="1844735" y="2142067"/>
                </a:lnTo>
                <a:cubicBezTo>
                  <a:pt x="1844664" y="2143707"/>
                  <a:pt x="1844610" y="2145365"/>
                  <a:pt x="1844575" y="2147041"/>
                </a:cubicBezTo>
                <a:cubicBezTo>
                  <a:pt x="1844539" y="2148717"/>
                  <a:pt x="1844521" y="2150375"/>
                  <a:pt x="1844521" y="2152015"/>
                </a:cubicBezTo>
                <a:lnTo>
                  <a:pt x="1844521" y="2161535"/>
                </a:lnTo>
                <a:cubicBezTo>
                  <a:pt x="1844521" y="2185283"/>
                  <a:pt x="1831934" y="2197156"/>
                  <a:pt x="1806760" y="2197156"/>
                </a:cubicBezTo>
                <a:cubicBezTo>
                  <a:pt x="1797775" y="2197156"/>
                  <a:pt x="1790591" y="2195552"/>
                  <a:pt x="1785206" y="2192343"/>
                </a:cubicBezTo>
                <a:cubicBezTo>
                  <a:pt x="1779822" y="2189134"/>
                  <a:pt x="1776024" y="2184106"/>
                  <a:pt x="1773813" y="2177260"/>
                </a:cubicBezTo>
                <a:lnTo>
                  <a:pt x="1763866" y="2179506"/>
                </a:lnTo>
                <a:cubicBezTo>
                  <a:pt x="1766433" y="2188492"/>
                  <a:pt x="1771175" y="2195106"/>
                  <a:pt x="1778092" y="2199349"/>
                </a:cubicBezTo>
                <a:cubicBezTo>
                  <a:pt x="1785010" y="2203592"/>
                  <a:pt x="1794566" y="2205714"/>
                  <a:pt x="1806760" y="2205714"/>
                </a:cubicBezTo>
                <a:cubicBezTo>
                  <a:pt x="1822663" y="2205714"/>
                  <a:pt x="1834627" y="2201310"/>
                  <a:pt x="1842649" y="2192503"/>
                </a:cubicBezTo>
                <a:cubicBezTo>
                  <a:pt x="1850672" y="2183696"/>
                  <a:pt x="1854683" y="2173052"/>
                  <a:pt x="1854683" y="2160573"/>
                </a:cubicBezTo>
                <a:lnTo>
                  <a:pt x="1854683" y="2081094"/>
                </a:lnTo>
                <a:cubicBezTo>
                  <a:pt x="1854683" y="2071752"/>
                  <a:pt x="1854933" y="2062980"/>
                  <a:pt x="1855432" y="2054779"/>
                </a:cubicBezTo>
                <a:lnTo>
                  <a:pt x="1846019" y="2054779"/>
                </a:lnTo>
                <a:cubicBezTo>
                  <a:pt x="1845163" y="2062481"/>
                  <a:pt x="1844735" y="2069291"/>
                  <a:pt x="1844735" y="2075210"/>
                </a:cubicBezTo>
                <a:lnTo>
                  <a:pt x="1844307" y="2075210"/>
                </a:lnTo>
                <a:cubicBezTo>
                  <a:pt x="1840527" y="2067580"/>
                  <a:pt x="1835571" y="2061910"/>
                  <a:pt x="1829438" y="2058202"/>
                </a:cubicBezTo>
                <a:cubicBezTo>
                  <a:pt x="1823305" y="2054494"/>
                  <a:pt x="1815888" y="2052640"/>
                  <a:pt x="1807188" y="2052640"/>
                </a:cubicBezTo>
                <a:close/>
                <a:moveTo>
                  <a:pt x="1658969" y="2052640"/>
                </a:moveTo>
                <a:cubicBezTo>
                  <a:pt x="1647773" y="2052640"/>
                  <a:pt x="1639198" y="2055207"/>
                  <a:pt x="1633243" y="2060341"/>
                </a:cubicBezTo>
                <a:cubicBezTo>
                  <a:pt x="1627289" y="2065476"/>
                  <a:pt x="1624311" y="2072786"/>
                  <a:pt x="1624311" y="2082270"/>
                </a:cubicBezTo>
                <a:cubicBezTo>
                  <a:pt x="1624311" y="2087476"/>
                  <a:pt x="1625363" y="2091880"/>
                  <a:pt x="1627467" y="2095481"/>
                </a:cubicBezTo>
                <a:cubicBezTo>
                  <a:pt x="1629570" y="2099083"/>
                  <a:pt x="1632601" y="2102060"/>
                  <a:pt x="1636559" y="2104413"/>
                </a:cubicBezTo>
                <a:cubicBezTo>
                  <a:pt x="1640517" y="2106767"/>
                  <a:pt x="1646454" y="2108942"/>
                  <a:pt x="1654370" y="2110938"/>
                </a:cubicBezTo>
                <a:cubicBezTo>
                  <a:pt x="1658934" y="2112151"/>
                  <a:pt x="1663142" y="2113274"/>
                  <a:pt x="1666992" y="2114308"/>
                </a:cubicBezTo>
                <a:cubicBezTo>
                  <a:pt x="1670843" y="2115342"/>
                  <a:pt x="1674159" y="2116679"/>
                  <a:pt x="1676940" y="2118319"/>
                </a:cubicBezTo>
                <a:cubicBezTo>
                  <a:pt x="1679722" y="2119960"/>
                  <a:pt x="1681897" y="2122063"/>
                  <a:pt x="1683466" y="2124631"/>
                </a:cubicBezTo>
                <a:cubicBezTo>
                  <a:pt x="1685035" y="2127198"/>
                  <a:pt x="1685819" y="2130585"/>
                  <a:pt x="1685819" y="2134793"/>
                </a:cubicBezTo>
                <a:cubicBezTo>
                  <a:pt x="1685819" y="2141995"/>
                  <a:pt x="1683501" y="2147504"/>
                  <a:pt x="1678866" y="2151320"/>
                </a:cubicBezTo>
                <a:cubicBezTo>
                  <a:pt x="1674230" y="2155135"/>
                  <a:pt x="1667384" y="2157043"/>
                  <a:pt x="1658328" y="2157043"/>
                </a:cubicBezTo>
                <a:cubicBezTo>
                  <a:pt x="1650127" y="2157043"/>
                  <a:pt x="1643601" y="2155402"/>
                  <a:pt x="1638752" y="2152122"/>
                </a:cubicBezTo>
                <a:cubicBezTo>
                  <a:pt x="1633903" y="2148841"/>
                  <a:pt x="1630551" y="2143743"/>
                  <a:pt x="1628697" y="2136825"/>
                </a:cubicBezTo>
                <a:lnTo>
                  <a:pt x="1618856" y="2138644"/>
                </a:lnTo>
                <a:cubicBezTo>
                  <a:pt x="1620995" y="2147914"/>
                  <a:pt x="1625346" y="2154707"/>
                  <a:pt x="1631906" y="2159021"/>
                </a:cubicBezTo>
                <a:cubicBezTo>
                  <a:pt x="1638467" y="2163336"/>
                  <a:pt x="1647345" y="2165493"/>
                  <a:pt x="1658542" y="2165493"/>
                </a:cubicBezTo>
                <a:cubicBezTo>
                  <a:pt x="1670522" y="2165493"/>
                  <a:pt x="1679829" y="2162748"/>
                  <a:pt x="1686461" y="2157256"/>
                </a:cubicBezTo>
                <a:cubicBezTo>
                  <a:pt x="1693093" y="2151765"/>
                  <a:pt x="1696410" y="2143992"/>
                  <a:pt x="1696410" y="2133937"/>
                </a:cubicBezTo>
                <a:cubicBezTo>
                  <a:pt x="1696410" y="2128303"/>
                  <a:pt x="1695304" y="2123650"/>
                  <a:pt x="1693093" y="2119977"/>
                </a:cubicBezTo>
                <a:cubicBezTo>
                  <a:pt x="1690882" y="2116305"/>
                  <a:pt x="1687834" y="2113238"/>
                  <a:pt x="1683947" y="2110778"/>
                </a:cubicBezTo>
                <a:cubicBezTo>
                  <a:pt x="1680060" y="2108318"/>
                  <a:pt x="1673232" y="2105732"/>
                  <a:pt x="1663463" y="2103023"/>
                </a:cubicBezTo>
                <a:cubicBezTo>
                  <a:pt x="1658969" y="2101810"/>
                  <a:pt x="1654940" y="2100687"/>
                  <a:pt x="1651375" y="2099653"/>
                </a:cubicBezTo>
                <a:cubicBezTo>
                  <a:pt x="1647809" y="2098619"/>
                  <a:pt x="1644796" y="2097353"/>
                  <a:pt x="1642335" y="2095856"/>
                </a:cubicBezTo>
                <a:cubicBezTo>
                  <a:pt x="1639875" y="2094358"/>
                  <a:pt x="1637986" y="2092468"/>
                  <a:pt x="1636666" y="2090186"/>
                </a:cubicBezTo>
                <a:cubicBezTo>
                  <a:pt x="1635347" y="2087904"/>
                  <a:pt x="1634688" y="2084838"/>
                  <a:pt x="1634688" y="2080987"/>
                </a:cubicBezTo>
                <a:cubicBezTo>
                  <a:pt x="1634688" y="2074640"/>
                  <a:pt x="1636720" y="2069755"/>
                  <a:pt x="1640785" y="2066332"/>
                </a:cubicBezTo>
                <a:cubicBezTo>
                  <a:pt x="1644849" y="2062909"/>
                  <a:pt x="1650911" y="2061197"/>
                  <a:pt x="1658969" y="2061197"/>
                </a:cubicBezTo>
                <a:cubicBezTo>
                  <a:pt x="1666814" y="2061197"/>
                  <a:pt x="1672679" y="2062517"/>
                  <a:pt x="1676566" y="2065155"/>
                </a:cubicBezTo>
                <a:cubicBezTo>
                  <a:pt x="1680453" y="2067794"/>
                  <a:pt x="1683109" y="2072037"/>
                  <a:pt x="1684536" y="2077885"/>
                </a:cubicBezTo>
                <a:lnTo>
                  <a:pt x="1694697" y="2076601"/>
                </a:lnTo>
                <a:cubicBezTo>
                  <a:pt x="1692629" y="2068115"/>
                  <a:pt x="1688725" y="2061999"/>
                  <a:pt x="1682985" y="2058256"/>
                </a:cubicBezTo>
                <a:cubicBezTo>
                  <a:pt x="1677244" y="2054512"/>
                  <a:pt x="1669239" y="2052640"/>
                  <a:pt x="1658969" y="2052640"/>
                </a:cubicBezTo>
                <a:close/>
                <a:moveTo>
                  <a:pt x="1559003" y="2052640"/>
                </a:moveTo>
                <a:cubicBezTo>
                  <a:pt x="1549305" y="2052640"/>
                  <a:pt x="1541033" y="2054761"/>
                  <a:pt x="1534186" y="2059004"/>
                </a:cubicBezTo>
                <a:cubicBezTo>
                  <a:pt x="1527340" y="2063247"/>
                  <a:pt x="1522045" y="2069505"/>
                  <a:pt x="1518301" y="2077778"/>
                </a:cubicBezTo>
                <a:cubicBezTo>
                  <a:pt x="1514558" y="2086050"/>
                  <a:pt x="1512686" y="2096212"/>
                  <a:pt x="1512686" y="2108264"/>
                </a:cubicBezTo>
                <a:cubicBezTo>
                  <a:pt x="1512686" y="2126877"/>
                  <a:pt x="1516590" y="2141086"/>
                  <a:pt x="1524399" y="2150892"/>
                </a:cubicBezTo>
                <a:cubicBezTo>
                  <a:pt x="1532208" y="2160697"/>
                  <a:pt x="1543992" y="2165600"/>
                  <a:pt x="1559752" y="2165600"/>
                </a:cubicBezTo>
                <a:cubicBezTo>
                  <a:pt x="1569380" y="2165600"/>
                  <a:pt x="1577545" y="2163603"/>
                  <a:pt x="1584248" y="2159610"/>
                </a:cubicBezTo>
                <a:cubicBezTo>
                  <a:pt x="1590952" y="2155616"/>
                  <a:pt x="1596550" y="2149198"/>
                  <a:pt x="1601043" y="2140355"/>
                </a:cubicBezTo>
                <a:lnTo>
                  <a:pt x="1592806" y="2136183"/>
                </a:lnTo>
                <a:cubicBezTo>
                  <a:pt x="1588955" y="2143814"/>
                  <a:pt x="1584427" y="2149180"/>
                  <a:pt x="1579221" y="2152282"/>
                </a:cubicBezTo>
                <a:cubicBezTo>
                  <a:pt x="1574015" y="2155384"/>
                  <a:pt x="1567597" y="2156936"/>
                  <a:pt x="1559967" y="2156936"/>
                </a:cubicBezTo>
                <a:cubicBezTo>
                  <a:pt x="1548057" y="2156936"/>
                  <a:pt x="1538964" y="2152960"/>
                  <a:pt x="1532689" y="2145008"/>
                </a:cubicBezTo>
                <a:cubicBezTo>
                  <a:pt x="1526413" y="2137057"/>
                  <a:pt x="1523275" y="2125522"/>
                  <a:pt x="1523275" y="2110404"/>
                </a:cubicBezTo>
                <a:lnTo>
                  <a:pt x="1603396" y="2110404"/>
                </a:lnTo>
                <a:lnTo>
                  <a:pt x="1603396" y="2107515"/>
                </a:lnTo>
                <a:cubicBezTo>
                  <a:pt x="1603396" y="2070932"/>
                  <a:pt x="1588598" y="2052640"/>
                  <a:pt x="1559003" y="2052640"/>
                </a:cubicBezTo>
                <a:close/>
                <a:moveTo>
                  <a:pt x="1244679" y="2052640"/>
                </a:moveTo>
                <a:cubicBezTo>
                  <a:pt x="1234980" y="2052640"/>
                  <a:pt x="1226707" y="2054761"/>
                  <a:pt x="1219862" y="2059004"/>
                </a:cubicBezTo>
                <a:cubicBezTo>
                  <a:pt x="1213015" y="2063247"/>
                  <a:pt x="1207720" y="2069505"/>
                  <a:pt x="1203976" y="2077778"/>
                </a:cubicBezTo>
                <a:cubicBezTo>
                  <a:pt x="1200233" y="2086050"/>
                  <a:pt x="1198360" y="2096212"/>
                  <a:pt x="1198360" y="2108264"/>
                </a:cubicBezTo>
                <a:cubicBezTo>
                  <a:pt x="1198360" y="2126877"/>
                  <a:pt x="1202265" y="2141086"/>
                  <a:pt x="1210073" y="2150892"/>
                </a:cubicBezTo>
                <a:cubicBezTo>
                  <a:pt x="1217883" y="2160697"/>
                  <a:pt x="1229667" y="2165600"/>
                  <a:pt x="1245428" y="2165600"/>
                </a:cubicBezTo>
                <a:cubicBezTo>
                  <a:pt x="1255055" y="2165600"/>
                  <a:pt x="1263220" y="2163603"/>
                  <a:pt x="1269923" y="2159610"/>
                </a:cubicBezTo>
                <a:cubicBezTo>
                  <a:pt x="1276627" y="2155616"/>
                  <a:pt x="1282225" y="2149198"/>
                  <a:pt x="1286718" y="2140355"/>
                </a:cubicBezTo>
                <a:lnTo>
                  <a:pt x="1278482" y="2136183"/>
                </a:lnTo>
                <a:cubicBezTo>
                  <a:pt x="1274630" y="2143814"/>
                  <a:pt x="1270102" y="2149180"/>
                  <a:pt x="1264896" y="2152282"/>
                </a:cubicBezTo>
                <a:cubicBezTo>
                  <a:pt x="1259690" y="2155384"/>
                  <a:pt x="1253272" y="2156936"/>
                  <a:pt x="1245641" y="2156936"/>
                </a:cubicBezTo>
                <a:cubicBezTo>
                  <a:pt x="1233732" y="2156936"/>
                  <a:pt x="1224640" y="2152960"/>
                  <a:pt x="1218364" y="2145008"/>
                </a:cubicBezTo>
                <a:cubicBezTo>
                  <a:pt x="1212088" y="2137057"/>
                  <a:pt x="1208950" y="2125522"/>
                  <a:pt x="1208950" y="2110404"/>
                </a:cubicBezTo>
                <a:lnTo>
                  <a:pt x="1289071" y="2110404"/>
                </a:lnTo>
                <a:lnTo>
                  <a:pt x="1289071" y="2107515"/>
                </a:lnTo>
                <a:cubicBezTo>
                  <a:pt x="1289071" y="2070932"/>
                  <a:pt x="1274273" y="2052640"/>
                  <a:pt x="1244679" y="2052640"/>
                </a:cubicBezTo>
                <a:close/>
                <a:moveTo>
                  <a:pt x="6485693" y="2030069"/>
                </a:moveTo>
                <a:lnTo>
                  <a:pt x="6483875" y="2054779"/>
                </a:lnTo>
                <a:lnTo>
                  <a:pt x="6468257" y="2054779"/>
                </a:lnTo>
                <a:lnTo>
                  <a:pt x="6468257" y="2063444"/>
                </a:lnTo>
                <a:lnTo>
                  <a:pt x="6483768" y="2063444"/>
                </a:lnTo>
                <a:lnTo>
                  <a:pt x="6483768" y="2140997"/>
                </a:lnTo>
                <a:cubicBezTo>
                  <a:pt x="6483768" y="2149055"/>
                  <a:pt x="6485622" y="2155099"/>
                  <a:pt x="6489330" y="2159128"/>
                </a:cubicBezTo>
                <a:cubicBezTo>
                  <a:pt x="6493039" y="2163158"/>
                  <a:pt x="6498815" y="2165172"/>
                  <a:pt x="6506660" y="2165172"/>
                </a:cubicBezTo>
                <a:cubicBezTo>
                  <a:pt x="6509441" y="2165172"/>
                  <a:pt x="6512864" y="2164923"/>
                  <a:pt x="6516929" y="2164423"/>
                </a:cubicBezTo>
                <a:cubicBezTo>
                  <a:pt x="6520994" y="2163924"/>
                  <a:pt x="6524060" y="2163354"/>
                  <a:pt x="6526128" y="2162712"/>
                </a:cubicBezTo>
                <a:lnTo>
                  <a:pt x="6526128" y="2154475"/>
                </a:lnTo>
                <a:cubicBezTo>
                  <a:pt x="6519211" y="2155902"/>
                  <a:pt x="6513399" y="2156615"/>
                  <a:pt x="6508692" y="2156615"/>
                </a:cubicBezTo>
                <a:cubicBezTo>
                  <a:pt x="6503700" y="2156615"/>
                  <a:pt x="6500009" y="2155402"/>
                  <a:pt x="6497621" y="2152978"/>
                </a:cubicBezTo>
                <a:cubicBezTo>
                  <a:pt x="6495232" y="2150553"/>
                  <a:pt x="6494037" y="2146346"/>
                  <a:pt x="6494037" y="2140355"/>
                </a:cubicBezTo>
                <a:lnTo>
                  <a:pt x="6494037" y="2063444"/>
                </a:lnTo>
                <a:lnTo>
                  <a:pt x="6525059" y="2063444"/>
                </a:lnTo>
                <a:lnTo>
                  <a:pt x="6525059" y="2054779"/>
                </a:lnTo>
                <a:lnTo>
                  <a:pt x="6494037" y="2054779"/>
                </a:lnTo>
                <a:lnTo>
                  <a:pt x="6494037" y="2030069"/>
                </a:lnTo>
                <a:close/>
                <a:moveTo>
                  <a:pt x="3551993" y="2030069"/>
                </a:moveTo>
                <a:lnTo>
                  <a:pt x="3550175" y="2054779"/>
                </a:lnTo>
                <a:lnTo>
                  <a:pt x="3534557" y="2054779"/>
                </a:lnTo>
                <a:lnTo>
                  <a:pt x="3534557" y="2063444"/>
                </a:lnTo>
                <a:lnTo>
                  <a:pt x="3550068" y="2063444"/>
                </a:lnTo>
                <a:lnTo>
                  <a:pt x="3550068" y="2140997"/>
                </a:lnTo>
                <a:cubicBezTo>
                  <a:pt x="3550068" y="2149055"/>
                  <a:pt x="3551922" y="2155099"/>
                  <a:pt x="3555630" y="2159128"/>
                </a:cubicBezTo>
                <a:cubicBezTo>
                  <a:pt x="3559339" y="2163158"/>
                  <a:pt x="3565115" y="2165172"/>
                  <a:pt x="3572960" y="2165172"/>
                </a:cubicBezTo>
                <a:cubicBezTo>
                  <a:pt x="3575741" y="2165172"/>
                  <a:pt x="3579164" y="2164923"/>
                  <a:pt x="3583228" y="2164423"/>
                </a:cubicBezTo>
                <a:cubicBezTo>
                  <a:pt x="3587294" y="2163924"/>
                  <a:pt x="3590360" y="2163354"/>
                  <a:pt x="3592428" y="2162712"/>
                </a:cubicBezTo>
                <a:lnTo>
                  <a:pt x="3592428" y="2154475"/>
                </a:lnTo>
                <a:cubicBezTo>
                  <a:pt x="3585511" y="2155902"/>
                  <a:pt x="3579698" y="2156615"/>
                  <a:pt x="3574992" y="2156615"/>
                </a:cubicBezTo>
                <a:cubicBezTo>
                  <a:pt x="3570000" y="2156615"/>
                  <a:pt x="3566309" y="2155402"/>
                  <a:pt x="3563920" y="2152978"/>
                </a:cubicBezTo>
                <a:cubicBezTo>
                  <a:pt x="3561531" y="2150553"/>
                  <a:pt x="3560337" y="2146346"/>
                  <a:pt x="3560337" y="2140355"/>
                </a:cubicBezTo>
                <a:lnTo>
                  <a:pt x="3560337" y="2063444"/>
                </a:lnTo>
                <a:lnTo>
                  <a:pt x="3591358" y="2063444"/>
                </a:lnTo>
                <a:lnTo>
                  <a:pt x="3591358" y="2054779"/>
                </a:lnTo>
                <a:lnTo>
                  <a:pt x="3560337" y="2054779"/>
                </a:lnTo>
                <a:lnTo>
                  <a:pt x="3560337" y="2030069"/>
                </a:lnTo>
                <a:close/>
                <a:moveTo>
                  <a:pt x="3380543" y="2030069"/>
                </a:moveTo>
                <a:lnTo>
                  <a:pt x="3378725" y="2054779"/>
                </a:lnTo>
                <a:lnTo>
                  <a:pt x="3363107" y="2054779"/>
                </a:lnTo>
                <a:lnTo>
                  <a:pt x="3363107" y="2063444"/>
                </a:lnTo>
                <a:lnTo>
                  <a:pt x="3378618" y="2063444"/>
                </a:lnTo>
                <a:lnTo>
                  <a:pt x="3378618" y="2140997"/>
                </a:lnTo>
                <a:cubicBezTo>
                  <a:pt x="3378618" y="2149055"/>
                  <a:pt x="3380472" y="2155099"/>
                  <a:pt x="3384180" y="2159128"/>
                </a:cubicBezTo>
                <a:cubicBezTo>
                  <a:pt x="3387889" y="2163158"/>
                  <a:pt x="3393665" y="2165172"/>
                  <a:pt x="3401509" y="2165172"/>
                </a:cubicBezTo>
                <a:cubicBezTo>
                  <a:pt x="3404291" y="2165172"/>
                  <a:pt x="3407714" y="2164923"/>
                  <a:pt x="3411779" y="2164423"/>
                </a:cubicBezTo>
                <a:cubicBezTo>
                  <a:pt x="3415844" y="2163924"/>
                  <a:pt x="3418910" y="2163354"/>
                  <a:pt x="3420978" y="2162712"/>
                </a:cubicBezTo>
                <a:lnTo>
                  <a:pt x="3420978" y="2154475"/>
                </a:lnTo>
                <a:cubicBezTo>
                  <a:pt x="3414061" y="2155902"/>
                  <a:pt x="3408249" y="2156615"/>
                  <a:pt x="3403542" y="2156615"/>
                </a:cubicBezTo>
                <a:cubicBezTo>
                  <a:pt x="3398550" y="2156615"/>
                  <a:pt x="3394860" y="2155402"/>
                  <a:pt x="3392471" y="2152978"/>
                </a:cubicBezTo>
                <a:cubicBezTo>
                  <a:pt x="3390081" y="2150553"/>
                  <a:pt x="3388887" y="2146346"/>
                  <a:pt x="3388887" y="2140355"/>
                </a:cubicBezTo>
                <a:lnTo>
                  <a:pt x="3388887" y="2063444"/>
                </a:lnTo>
                <a:lnTo>
                  <a:pt x="3419908" y="2063444"/>
                </a:lnTo>
                <a:lnTo>
                  <a:pt x="3419908" y="2054779"/>
                </a:lnTo>
                <a:lnTo>
                  <a:pt x="3388887" y="2054779"/>
                </a:lnTo>
                <a:lnTo>
                  <a:pt x="3388887" y="2030069"/>
                </a:lnTo>
                <a:close/>
                <a:moveTo>
                  <a:pt x="1379433" y="2022260"/>
                </a:moveTo>
                <a:lnTo>
                  <a:pt x="1404143" y="2022260"/>
                </a:lnTo>
                <a:cubicBezTo>
                  <a:pt x="1426964" y="2022260"/>
                  <a:pt x="1444186" y="2027698"/>
                  <a:pt x="1455810" y="2038573"/>
                </a:cubicBezTo>
                <a:cubicBezTo>
                  <a:pt x="1467434" y="2049448"/>
                  <a:pt x="1473246" y="2065369"/>
                  <a:pt x="1473246" y="2086335"/>
                </a:cubicBezTo>
                <a:cubicBezTo>
                  <a:pt x="1473246" y="2100241"/>
                  <a:pt x="1470661" y="2112311"/>
                  <a:pt x="1465491" y="2122545"/>
                </a:cubicBezTo>
                <a:cubicBezTo>
                  <a:pt x="1460320" y="2132778"/>
                  <a:pt x="1452904" y="2140569"/>
                  <a:pt x="1443241" y="2145918"/>
                </a:cubicBezTo>
                <a:cubicBezTo>
                  <a:pt x="1433578" y="2151266"/>
                  <a:pt x="1422257" y="2153940"/>
                  <a:pt x="1409278" y="2153940"/>
                </a:cubicBezTo>
                <a:lnTo>
                  <a:pt x="1379433" y="2153940"/>
                </a:lnTo>
                <a:close/>
                <a:moveTo>
                  <a:pt x="6913458" y="2021939"/>
                </a:moveTo>
                <a:lnTo>
                  <a:pt x="6935387" y="2021939"/>
                </a:lnTo>
                <a:cubicBezTo>
                  <a:pt x="6948865" y="2021939"/>
                  <a:pt x="6958902" y="2024150"/>
                  <a:pt x="6965499" y="2028571"/>
                </a:cubicBezTo>
                <a:cubicBezTo>
                  <a:pt x="6972095" y="2032993"/>
                  <a:pt x="6975393" y="2040017"/>
                  <a:pt x="6975393" y="2049644"/>
                </a:cubicBezTo>
                <a:cubicBezTo>
                  <a:pt x="6975393" y="2059414"/>
                  <a:pt x="6972024" y="2066920"/>
                  <a:pt x="6965285" y="2072162"/>
                </a:cubicBezTo>
                <a:cubicBezTo>
                  <a:pt x="6958546" y="2077403"/>
                  <a:pt x="6948651" y="2080024"/>
                  <a:pt x="6935601" y="2080024"/>
                </a:cubicBezTo>
                <a:lnTo>
                  <a:pt x="6913458" y="2080024"/>
                </a:lnTo>
                <a:close/>
                <a:moveTo>
                  <a:pt x="7957329" y="2020014"/>
                </a:moveTo>
                <a:cubicBezTo>
                  <a:pt x="7975871" y="2020014"/>
                  <a:pt x="7990419" y="2025986"/>
                  <a:pt x="8000973" y="2037931"/>
                </a:cubicBezTo>
                <a:cubicBezTo>
                  <a:pt x="8011527" y="2049876"/>
                  <a:pt x="8016805" y="2066367"/>
                  <a:pt x="8016805" y="2087405"/>
                </a:cubicBezTo>
                <a:cubicBezTo>
                  <a:pt x="8016805" y="2109227"/>
                  <a:pt x="8011581" y="2126146"/>
                  <a:pt x="8001133" y="2138162"/>
                </a:cubicBezTo>
                <a:cubicBezTo>
                  <a:pt x="7990685" y="2150179"/>
                  <a:pt x="7976013" y="2156187"/>
                  <a:pt x="7957115" y="2156187"/>
                </a:cubicBezTo>
                <a:cubicBezTo>
                  <a:pt x="7939001" y="2156187"/>
                  <a:pt x="7924578" y="2149982"/>
                  <a:pt x="7913845" y="2137574"/>
                </a:cubicBezTo>
                <a:cubicBezTo>
                  <a:pt x="7903113" y="2125165"/>
                  <a:pt x="7897747" y="2108442"/>
                  <a:pt x="7897747" y="2087405"/>
                </a:cubicBezTo>
                <a:cubicBezTo>
                  <a:pt x="7897747" y="2066225"/>
                  <a:pt x="7903005" y="2049698"/>
                  <a:pt x="7913525" y="2037824"/>
                </a:cubicBezTo>
                <a:cubicBezTo>
                  <a:pt x="7924043" y="2025951"/>
                  <a:pt x="7938645" y="2020014"/>
                  <a:pt x="7957329" y="2020014"/>
                </a:cubicBezTo>
                <a:close/>
                <a:moveTo>
                  <a:pt x="6902761" y="2012740"/>
                </a:moveTo>
                <a:lnTo>
                  <a:pt x="6902761" y="2163461"/>
                </a:lnTo>
                <a:lnTo>
                  <a:pt x="6942019" y="2163461"/>
                </a:lnTo>
                <a:cubicBezTo>
                  <a:pt x="6958777" y="2163461"/>
                  <a:pt x="6971810" y="2159788"/>
                  <a:pt x="6981117" y="2152443"/>
                </a:cubicBezTo>
                <a:cubicBezTo>
                  <a:pt x="6990423" y="2145098"/>
                  <a:pt x="6995076" y="2134721"/>
                  <a:pt x="6995076" y="2121314"/>
                </a:cubicBezTo>
                <a:cubicBezTo>
                  <a:pt x="6995076" y="2111117"/>
                  <a:pt x="6991742" y="2102648"/>
                  <a:pt x="6985075" y="2095909"/>
                </a:cubicBezTo>
                <a:cubicBezTo>
                  <a:pt x="6978406" y="2089170"/>
                  <a:pt x="6969260" y="2085123"/>
                  <a:pt x="6957637" y="2083768"/>
                </a:cubicBezTo>
                <a:cubicBezTo>
                  <a:pt x="6966765" y="2081700"/>
                  <a:pt x="6973825" y="2077635"/>
                  <a:pt x="6978817" y="2071573"/>
                </a:cubicBezTo>
                <a:cubicBezTo>
                  <a:pt x="6983808" y="2065512"/>
                  <a:pt x="6986305" y="2057988"/>
                  <a:pt x="6986305" y="2049003"/>
                </a:cubicBezTo>
                <a:cubicBezTo>
                  <a:pt x="6986305" y="2036665"/>
                  <a:pt x="6982007" y="2027537"/>
                  <a:pt x="6973415" y="2021618"/>
                </a:cubicBezTo>
                <a:cubicBezTo>
                  <a:pt x="6964821" y="2015699"/>
                  <a:pt x="6952217" y="2012740"/>
                  <a:pt x="6935601" y="2012740"/>
                </a:cubicBezTo>
                <a:close/>
                <a:moveTo>
                  <a:pt x="4169193" y="2012740"/>
                </a:moveTo>
                <a:lnTo>
                  <a:pt x="4169193" y="2163461"/>
                </a:lnTo>
                <a:lnTo>
                  <a:pt x="4179890" y="2163461"/>
                </a:lnTo>
                <a:lnTo>
                  <a:pt x="4179890" y="2012740"/>
                </a:lnTo>
                <a:close/>
                <a:moveTo>
                  <a:pt x="2454693" y="2012740"/>
                </a:moveTo>
                <a:lnTo>
                  <a:pt x="2454693" y="2163461"/>
                </a:lnTo>
                <a:lnTo>
                  <a:pt x="2465390" y="2163461"/>
                </a:lnTo>
                <a:lnTo>
                  <a:pt x="2465390" y="2012740"/>
                </a:lnTo>
                <a:close/>
                <a:moveTo>
                  <a:pt x="1368736" y="2012740"/>
                </a:moveTo>
                <a:lnTo>
                  <a:pt x="1368736" y="2163461"/>
                </a:lnTo>
                <a:lnTo>
                  <a:pt x="1411204" y="2163461"/>
                </a:lnTo>
                <a:cubicBezTo>
                  <a:pt x="1425609" y="2163461"/>
                  <a:pt x="1438338" y="2160376"/>
                  <a:pt x="1449392" y="2154208"/>
                </a:cubicBezTo>
                <a:cubicBezTo>
                  <a:pt x="1460445" y="2148039"/>
                  <a:pt x="1469003" y="2139107"/>
                  <a:pt x="1475065" y="2127412"/>
                </a:cubicBezTo>
                <a:cubicBezTo>
                  <a:pt x="1481126" y="2115716"/>
                  <a:pt x="1484157" y="2102024"/>
                  <a:pt x="1484157" y="2086335"/>
                </a:cubicBezTo>
                <a:cubicBezTo>
                  <a:pt x="1484157" y="2062730"/>
                  <a:pt x="1477329" y="2044563"/>
                  <a:pt x="1463673" y="2031834"/>
                </a:cubicBezTo>
                <a:cubicBezTo>
                  <a:pt x="1450016" y="2019104"/>
                  <a:pt x="1430386" y="2012740"/>
                  <a:pt x="1404785" y="2012740"/>
                </a:cubicBezTo>
                <a:close/>
                <a:moveTo>
                  <a:pt x="960668" y="2012740"/>
                </a:moveTo>
                <a:lnTo>
                  <a:pt x="960668" y="2022260"/>
                </a:lnTo>
                <a:lnTo>
                  <a:pt x="1009126" y="2022260"/>
                </a:lnTo>
                <a:lnTo>
                  <a:pt x="1009126" y="2163461"/>
                </a:lnTo>
                <a:lnTo>
                  <a:pt x="1019822" y="2163461"/>
                </a:lnTo>
                <a:lnTo>
                  <a:pt x="1019822" y="2022260"/>
                </a:lnTo>
                <a:lnTo>
                  <a:pt x="1069135" y="2022260"/>
                </a:lnTo>
                <a:lnTo>
                  <a:pt x="1069135" y="2012740"/>
                </a:lnTo>
                <a:close/>
                <a:moveTo>
                  <a:pt x="8123751" y="2010493"/>
                </a:moveTo>
                <a:cubicBezTo>
                  <a:pt x="8103712" y="2010493"/>
                  <a:pt x="8088059" y="2017215"/>
                  <a:pt x="8076791" y="2030657"/>
                </a:cubicBezTo>
                <a:cubicBezTo>
                  <a:pt x="8065523" y="2044100"/>
                  <a:pt x="8059890" y="2063016"/>
                  <a:pt x="8059890" y="2087405"/>
                </a:cubicBezTo>
                <a:cubicBezTo>
                  <a:pt x="8059890" y="2111865"/>
                  <a:pt x="8065327" y="2131013"/>
                  <a:pt x="8076203" y="2144848"/>
                </a:cubicBezTo>
                <a:cubicBezTo>
                  <a:pt x="8087078" y="2158683"/>
                  <a:pt x="8102037" y="2165600"/>
                  <a:pt x="8121077" y="2165600"/>
                </a:cubicBezTo>
                <a:cubicBezTo>
                  <a:pt x="8146536" y="2165600"/>
                  <a:pt x="8164614" y="2154689"/>
                  <a:pt x="8175311" y="2132867"/>
                </a:cubicBezTo>
                <a:lnTo>
                  <a:pt x="8165897" y="2128481"/>
                </a:lnTo>
                <a:cubicBezTo>
                  <a:pt x="8157483" y="2146952"/>
                  <a:pt x="8142863" y="2156187"/>
                  <a:pt x="8122040" y="2156187"/>
                </a:cubicBezTo>
                <a:cubicBezTo>
                  <a:pt x="8105851" y="2156187"/>
                  <a:pt x="8093283" y="2150214"/>
                  <a:pt x="8084333" y="2138269"/>
                </a:cubicBezTo>
                <a:cubicBezTo>
                  <a:pt x="8075383" y="2126324"/>
                  <a:pt x="8070908" y="2109369"/>
                  <a:pt x="8070908" y="2087405"/>
                </a:cubicBezTo>
                <a:cubicBezTo>
                  <a:pt x="8070908" y="2066225"/>
                  <a:pt x="8075561" y="2049698"/>
                  <a:pt x="8084867" y="2037824"/>
                </a:cubicBezTo>
                <a:cubicBezTo>
                  <a:pt x="8094174" y="2025951"/>
                  <a:pt x="8107135" y="2020014"/>
                  <a:pt x="8123751" y="2020014"/>
                </a:cubicBezTo>
                <a:cubicBezTo>
                  <a:pt x="8143577" y="2020014"/>
                  <a:pt x="8157411" y="2028179"/>
                  <a:pt x="8165256" y="2044510"/>
                </a:cubicBezTo>
                <a:lnTo>
                  <a:pt x="8175311" y="2039696"/>
                </a:lnTo>
                <a:cubicBezTo>
                  <a:pt x="8169605" y="2029284"/>
                  <a:pt x="8162545" y="2021814"/>
                  <a:pt x="8154131" y="2017286"/>
                </a:cubicBezTo>
                <a:cubicBezTo>
                  <a:pt x="8145715" y="2012758"/>
                  <a:pt x="8135589" y="2010493"/>
                  <a:pt x="8123751" y="2010493"/>
                </a:cubicBezTo>
                <a:close/>
                <a:moveTo>
                  <a:pt x="7957329" y="2010493"/>
                </a:moveTo>
                <a:cubicBezTo>
                  <a:pt x="7942995" y="2010493"/>
                  <a:pt x="7930479" y="2013560"/>
                  <a:pt x="7919783" y="2019693"/>
                </a:cubicBezTo>
                <a:cubicBezTo>
                  <a:pt x="7909085" y="2025826"/>
                  <a:pt x="7900902" y="2034722"/>
                  <a:pt x="7895233" y="2046382"/>
                </a:cubicBezTo>
                <a:cubicBezTo>
                  <a:pt x="7889563" y="2058042"/>
                  <a:pt x="7886729" y="2071716"/>
                  <a:pt x="7886729" y="2087405"/>
                </a:cubicBezTo>
                <a:cubicBezTo>
                  <a:pt x="7886729" y="2103165"/>
                  <a:pt x="7889527" y="2116964"/>
                  <a:pt x="7895126" y="2128802"/>
                </a:cubicBezTo>
                <a:cubicBezTo>
                  <a:pt x="7900723" y="2140640"/>
                  <a:pt x="7908835" y="2149733"/>
                  <a:pt x="7919461" y="2156080"/>
                </a:cubicBezTo>
                <a:cubicBezTo>
                  <a:pt x="7930087" y="2162427"/>
                  <a:pt x="7942638" y="2165600"/>
                  <a:pt x="7957115" y="2165600"/>
                </a:cubicBezTo>
                <a:cubicBezTo>
                  <a:pt x="7971235" y="2165600"/>
                  <a:pt x="7983661" y="2162445"/>
                  <a:pt x="7994394" y="2156133"/>
                </a:cubicBezTo>
                <a:cubicBezTo>
                  <a:pt x="8005127" y="2149822"/>
                  <a:pt x="8013399" y="2140694"/>
                  <a:pt x="8019211" y="2128749"/>
                </a:cubicBezTo>
                <a:cubicBezTo>
                  <a:pt x="8025023" y="2116804"/>
                  <a:pt x="8027929" y="2103023"/>
                  <a:pt x="8027929" y="2087405"/>
                </a:cubicBezTo>
                <a:cubicBezTo>
                  <a:pt x="8027929" y="2071716"/>
                  <a:pt x="8025095" y="2058059"/>
                  <a:pt x="8019425" y="2046435"/>
                </a:cubicBezTo>
                <a:cubicBezTo>
                  <a:pt x="8013756" y="2034811"/>
                  <a:pt x="8005590" y="2025915"/>
                  <a:pt x="7994929" y="2019746"/>
                </a:cubicBezTo>
                <a:cubicBezTo>
                  <a:pt x="7984267" y="2013578"/>
                  <a:pt x="7971734" y="2010493"/>
                  <a:pt x="7957329" y="2010493"/>
                </a:cubicBezTo>
                <a:close/>
                <a:moveTo>
                  <a:pt x="7822817" y="2010493"/>
                </a:moveTo>
                <a:cubicBezTo>
                  <a:pt x="7809980" y="2010493"/>
                  <a:pt x="7800031" y="2013881"/>
                  <a:pt x="7792971" y="2020656"/>
                </a:cubicBezTo>
                <a:cubicBezTo>
                  <a:pt x="7785911" y="2027430"/>
                  <a:pt x="7782381" y="2036986"/>
                  <a:pt x="7782381" y="2049324"/>
                </a:cubicBezTo>
                <a:cubicBezTo>
                  <a:pt x="7782381" y="2053959"/>
                  <a:pt x="7782899" y="2058024"/>
                  <a:pt x="7783933" y="2061518"/>
                </a:cubicBezTo>
                <a:cubicBezTo>
                  <a:pt x="7784967" y="2065013"/>
                  <a:pt x="7786375" y="2068097"/>
                  <a:pt x="7788158" y="2070771"/>
                </a:cubicBezTo>
                <a:cubicBezTo>
                  <a:pt x="7789941" y="2073445"/>
                  <a:pt x="7792045" y="2075727"/>
                  <a:pt x="7794469" y="2077617"/>
                </a:cubicBezTo>
                <a:cubicBezTo>
                  <a:pt x="7796893" y="2079507"/>
                  <a:pt x="7799497" y="2081165"/>
                  <a:pt x="7802278" y="2082591"/>
                </a:cubicBezTo>
                <a:cubicBezTo>
                  <a:pt x="7805059" y="2084018"/>
                  <a:pt x="7807947" y="2085248"/>
                  <a:pt x="7810943" y="2086282"/>
                </a:cubicBezTo>
                <a:cubicBezTo>
                  <a:pt x="7813937" y="2087316"/>
                  <a:pt x="7816897" y="2088332"/>
                  <a:pt x="7819821" y="2089330"/>
                </a:cubicBezTo>
                <a:lnTo>
                  <a:pt x="7833727" y="2093930"/>
                </a:lnTo>
                <a:cubicBezTo>
                  <a:pt x="7841714" y="2096640"/>
                  <a:pt x="7847580" y="2100384"/>
                  <a:pt x="7851324" y="2105162"/>
                </a:cubicBezTo>
                <a:cubicBezTo>
                  <a:pt x="7855068" y="2109940"/>
                  <a:pt x="7856940" y="2116144"/>
                  <a:pt x="7856940" y="2123775"/>
                </a:cubicBezTo>
                <a:cubicBezTo>
                  <a:pt x="7856940" y="2134401"/>
                  <a:pt x="7853945" y="2142477"/>
                  <a:pt x="7847955" y="2148004"/>
                </a:cubicBezTo>
                <a:cubicBezTo>
                  <a:pt x="7841964" y="2153530"/>
                  <a:pt x="7833621" y="2156294"/>
                  <a:pt x="7822923" y="2156294"/>
                </a:cubicBezTo>
                <a:cubicBezTo>
                  <a:pt x="7803669" y="2156294"/>
                  <a:pt x="7792401" y="2146488"/>
                  <a:pt x="7789121" y="2126877"/>
                </a:cubicBezTo>
                <a:lnTo>
                  <a:pt x="7779279" y="2129123"/>
                </a:lnTo>
                <a:cubicBezTo>
                  <a:pt x="7781276" y="2141104"/>
                  <a:pt x="7786072" y="2150179"/>
                  <a:pt x="7793667" y="2156347"/>
                </a:cubicBezTo>
                <a:cubicBezTo>
                  <a:pt x="7801262" y="2162516"/>
                  <a:pt x="7811406" y="2165600"/>
                  <a:pt x="7824100" y="2165600"/>
                </a:cubicBezTo>
                <a:cubicBezTo>
                  <a:pt x="7837721" y="2165600"/>
                  <a:pt x="7848346" y="2161803"/>
                  <a:pt x="7855977" y="2154208"/>
                </a:cubicBezTo>
                <a:cubicBezTo>
                  <a:pt x="7863607" y="2146613"/>
                  <a:pt x="7867423" y="2136326"/>
                  <a:pt x="7867423" y="2123347"/>
                </a:cubicBezTo>
                <a:cubicBezTo>
                  <a:pt x="7867423" y="2113078"/>
                  <a:pt x="7865016" y="2104805"/>
                  <a:pt x="7860203" y="2098530"/>
                </a:cubicBezTo>
                <a:cubicBezTo>
                  <a:pt x="7855389" y="2092254"/>
                  <a:pt x="7847348" y="2087334"/>
                  <a:pt x="7836081" y="2083768"/>
                </a:cubicBezTo>
                <a:lnTo>
                  <a:pt x="7826025" y="2080559"/>
                </a:lnTo>
                <a:cubicBezTo>
                  <a:pt x="7815257" y="2077136"/>
                  <a:pt x="7808019" y="2074176"/>
                  <a:pt x="7804311" y="2071680"/>
                </a:cubicBezTo>
                <a:cubicBezTo>
                  <a:pt x="7800602" y="2069184"/>
                  <a:pt x="7797749" y="2066100"/>
                  <a:pt x="7795753" y="2062427"/>
                </a:cubicBezTo>
                <a:cubicBezTo>
                  <a:pt x="7793756" y="2058755"/>
                  <a:pt x="7792757" y="2054173"/>
                  <a:pt x="7792757" y="2048682"/>
                </a:cubicBezTo>
                <a:cubicBezTo>
                  <a:pt x="7792757" y="2039197"/>
                  <a:pt x="7795307" y="2031994"/>
                  <a:pt x="7800406" y="2027074"/>
                </a:cubicBezTo>
                <a:cubicBezTo>
                  <a:pt x="7805505" y="2022153"/>
                  <a:pt x="7812939" y="2019693"/>
                  <a:pt x="7822709" y="2019693"/>
                </a:cubicBezTo>
                <a:cubicBezTo>
                  <a:pt x="7841037" y="2019693"/>
                  <a:pt x="7851698" y="2028072"/>
                  <a:pt x="7854693" y="2044831"/>
                </a:cubicBezTo>
                <a:lnTo>
                  <a:pt x="7864749" y="2042691"/>
                </a:lnTo>
                <a:cubicBezTo>
                  <a:pt x="7862323" y="2031353"/>
                  <a:pt x="7857724" y="2023151"/>
                  <a:pt x="7850949" y="2018088"/>
                </a:cubicBezTo>
                <a:cubicBezTo>
                  <a:pt x="7844175" y="2013025"/>
                  <a:pt x="7834797" y="2010493"/>
                  <a:pt x="7822817" y="2010493"/>
                </a:cubicBezTo>
                <a:close/>
                <a:moveTo>
                  <a:pt x="6232142" y="2010493"/>
                </a:moveTo>
                <a:cubicBezTo>
                  <a:pt x="6219305" y="2010493"/>
                  <a:pt x="6209357" y="2013881"/>
                  <a:pt x="6202297" y="2020656"/>
                </a:cubicBezTo>
                <a:cubicBezTo>
                  <a:pt x="6195237" y="2027430"/>
                  <a:pt x="6191707" y="2036986"/>
                  <a:pt x="6191707" y="2049324"/>
                </a:cubicBezTo>
                <a:cubicBezTo>
                  <a:pt x="6191707" y="2053959"/>
                  <a:pt x="6192224" y="2058024"/>
                  <a:pt x="6193258" y="2061518"/>
                </a:cubicBezTo>
                <a:cubicBezTo>
                  <a:pt x="6194292" y="2065013"/>
                  <a:pt x="6195700" y="2068097"/>
                  <a:pt x="6197483" y="2070771"/>
                </a:cubicBezTo>
                <a:cubicBezTo>
                  <a:pt x="6199266" y="2073445"/>
                  <a:pt x="6201370" y="2075727"/>
                  <a:pt x="6203794" y="2077617"/>
                </a:cubicBezTo>
                <a:cubicBezTo>
                  <a:pt x="6206219" y="2079507"/>
                  <a:pt x="6208822" y="2081165"/>
                  <a:pt x="6211603" y="2082591"/>
                </a:cubicBezTo>
                <a:cubicBezTo>
                  <a:pt x="6214384" y="2084018"/>
                  <a:pt x="6217273" y="2085248"/>
                  <a:pt x="6220268" y="2086282"/>
                </a:cubicBezTo>
                <a:cubicBezTo>
                  <a:pt x="6223263" y="2087316"/>
                  <a:pt x="6226223" y="2088332"/>
                  <a:pt x="6229146" y="2089330"/>
                </a:cubicBezTo>
                <a:lnTo>
                  <a:pt x="6243052" y="2093930"/>
                </a:lnTo>
                <a:cubicBezTo>
                  <a:pt x="6251040" y="2096640"/>
                  <a:pt x="6256905" y="2100384"/>
                  <a:pt x="6260649" y="2105162"/>
                </a:cubicBezTo>
                <a:cubicBezTo>
                  <a:pt x="6264393" y="2109940"/>
                  <a:pt x="6266265" y="2116144"/>
                  <a:pt x="6266265" y="2123775"/>
                </a:cubicBezTo>
                <a:cubicBezTo>
                  <a:pt x="6266265" y="2134401"/>
                  <a:pt x="6263270" y="2142477"/>
                  <a:pt x="6257280" y="2148004"/>
                </a:cubicBezTo>
                <a:cubicBezTo>
                  <a:pt x="6251289" y="2153530"/>
                  <a:pt x="6242946" y="2156294"/>
                  <a:pt x="6232248" y="2156294"/>
                </a:cubicBezTo>
                <a:cubicBezTo>
                  <a:pt x="6212994" y="2156294"/>
                  <a:pt x="6201727" y="2146488"/>
                  <a:pt x="6198446" y="2126877"/>
                </a:cubicBezTo>
                <a:lnTo>
                  <a:pt x="6188605" y="2129123"/>
                </a:lnTo>
                <a:cubicBezTo>
                  <a:pt x="6190602" y="2141104"/>
                  <a:pt x="6195397" y="2150179"/>
                  <a:pt x="6202992" y="2156347"/>
                </a:cubicBezTo>
                <a:cubicBezTo>
                  <a:pt x="6210587" y="2162516"/>
                  <a:pt x="6220731" y="2165600"/>
                  <a:pt x="6233425" y="2165600"/>
                </a:cubicBezTo>
                <a:cubicBezTo>
                  <a:pt x="6247046" y="2165600"/>
                  <a:pt x="6257672" y="2161803"/>
                  <a:pt x="6265302" y="2154208"/>
                </a:cubicBezTo>
                <a:cubicBezTo>
                  <a:pt x="6272933" y="2146613"/>
                  <a:pt x="6276748" y="2136326"/>
                  <a:pt x="6276748" y="2123347"/>
                </a:cubicBezTo>
                <a:cubicBezTo>
                  <a:pt x="6276748" y="2113078"/>
                  <a:pt x="6274341" y="2104805"/>
                  <a:pt x="6269528" y="2098530"/>
                </a:cubicBezTo>
                <a:cubicBezTo>
                  <a:pt x="6264714" y="2092254"/>
                  <a:pt x="6256673" y="2087334"/>
                  <a:pt x="6245406" y="2083768"/>
                </a:cubicBezTo>
                <a:lnTo>
                  <a:pt x="6235351" y="2080559"/>
                </a:lnTo>
                <a:cubicBezTo>
                  <a:pt x="6224582" y="2077136"/>
                  <a:pt x="6217344" y="2074176"/>
                  <a:pt x="6213636" y="2071680"/>
                </a:cubicBezTo>
                <a:cubicBezTo>
                  <a:pt x="6209927" y="2069184"/>
                  <a:pt x="6207075" y="2066100"/>
                  <a:pt x="6205078" y="2062427"/>
                </a:cubicBezTo>
                <a:cubicBezTo>
                  <a:pt x="6203081" y="2058755"/>
                  <a:pt x="6202083" y="2054173"/>
                  <a:pt x="6202083" y="2048682"/>
                </a:cubicBezTo>
                <a:cubicBezTo>
                  <a:pt x="6202083" y="2039197"/>
                  <a:pt x="6204632" y="2031994"/>
                  <a:pt x="6209731" y="2027074"/>
                </a:cubicBezTo>
                <a:cubicBezTo>
                  <a:pt x="6214830" y="2022153"/>
                  <a:pt x="6222265" y="2019693"/>
                  <a:pt x="6232035" y="2019693"/>
                </a:cubicBezTo>
                <a:cubicBezTo>
                  <a:pt x="6250362" y="2019693"/>
                  <a:pt x="6261023" y="2028072"/>
                  <a:pt x="6264019" y="2044831"/>
                </a:cubicBezTo>
                <a:lnTo>
                  <a:pt x="6274074" y="2042691"/>
                </a:lnTo>
                <a:cubicBezTo>
                  <a:pt x="6271649" y="2031353"/>
                  <a:pt x="6267049" y="2023151"/>
                  <a:pt x="6260275" y="2018088"/>
                </a:cubicBezTo>
                <a:cubicBezTo>
                  <a:pt x="6253500" y="2013025"/>
                  <a:pt x="6244122" y="2010493"/>
                  <a:pt x="6232142" y="2010493"/>
                </a:cubicBezTo>
                <a:close/>
                <a:moveTo>
                  <a:pt x="5308216" y="2010493"/>
                </a:moveTo>
                <a:cubicBezTo>
                  <a:pt x="5295380" y="2010493"/>
                  <a:pt x="5285431" y="2013881"/>
                  <a:pt x="5278371" y="2020656"/>
                </a:cubicBezTo>
                <a:cubicBezTo>
                  <a:pt x="5271311" y="2027430"/>
                  <a:pt x="5267781" y="2036986"/>
                  <a:pt x="5267781" y="2049324"/>
                </a:cubicBezTo>
                <a:cubicBezTo>
                  <a:pt x="5267781" y="2053959"/>
                  <a:pt x="5268299" y="2058024"/>
                  <a:pt x="5269332" y="2061518"/>
                </a:cubicBezTo>
                <a:cubicBezTo>
                  <a:pt x="5270367" y="2065013"/>
                  <a:pt x="5271775" y="2068097"/>
                  <a:pt x="5273558" y="2070771"/>
                </a:cubicBezTo>
                <a:cubicBezTo>
                  <a:pt x="5275341" y="2073445"/>
                  <a:pt x="5277445" y="2075727"/>
                  <a:pt x="5279869" y="2077617"/>
                </a:cubicBezTo>
                <a:cubicBezTo>
                  <a:pt x="5282294" y="2079507"/>
                  <a:pt x="5284896" y="2081165"/>
                  <a:pt x="5287678" y="2082591"/>
                </a:cubicBezTo>
                <a:cubicBezTo>
                  <a:pt x="5290459" y="2084018"/>
                  <a:pt x="5293347" y="2085248"/>
                  <a:pt x="5296342" y="2086282"/>
                </a:cubicBezTo>
                <a:cubicBezTo>
                  <a:pt x="5299337" y="2087316"/>
                  <a:pt x="5302297" y="2088332"/>
                  <a:pt x="5305221" y="2089330"/>
                </a:cubicBezTo>
                <a:lnTo>
                  <a:pt x="5319127" y="2093930"/>
                </a:lnTo>
                <a:cubicBezTo>
                  <a:pt x="5327114" y="2096640"/>
                  <a:pt x="5332980" y="2100384"/>
                  <a:pt x="5336724" y="2105162"/>
                </a:cubicBezTo>
                <a:cubicBezTo>
                  <a:pt x="5340467" y="2109940"/>
                  <a:pt x="5342339" y="2116144"/>
                  <a:pt x="5342339" y="2123775"/>
                </a:cubicBezTo>
                <a:cubicBezTo>
                  <a:pt x="5342339" y="2134401"/>
                  <a:pt x="5339344" y="2142477"/>
                  <a:pt x="5333354" y="2148004"/>
                </a:cubicBezTo>
                <a:cubicBezTo>
                  <a:pt x="5327364" y="2153530"/>
                  <a:pt x="5319020" y="2156294"/>
                  <a:pt x="5308323" y="2156294"/>
                </a:cubicBezTo>
                <a:cubicBezTo>
                  <a:pt x="5289068" y="2156294"/>
                  <a:pt x="5277801" y="2146488"/>
                  <a:pt x="5274520" y="2126877"/>
                </a:cubicBezTo>
                <a:lnTo>
                  <a:pt x="5264679" y="2129123"/>
                </a:lnTo>
                <a:cubicBezTo>
                  <a:pt x="5266676" y="2141104"/>
                  <a:pt x="5271472" y="2150179"/>
                  <a:pt x="5279067" y="2156347"/>
                </a:cubicBezTo>
                <a:cubicBezTo>
                  <a:pt x="5286661" y="2162516"/>
                  <a:pt x="5296806" y="2165600"/>
                  <a:pt x="5309500" y="2165600"/>
                </a:cubicBezTo>
                <a:cubicBezTo>
                  <a:pt x="5323121" y="2165600"/>
                  <a:pt x="5333746" y="2161803"/>
                  <a:pt x="5341377" y="2154208"/>
                </a:cubicBezTo>
                <a:cubicBezTo>
                  <a:pt x="5349008" y="2146613"/>
                  <a:pt x="5352823" y="2136326"/>
                  <a:pt x="5352823" y="2123347"/>
                </a:cubicBezTo>
                <a:cubicBezTo>
                  <a:pt x="5352823" y="2113078"/>
                  <a:pt x="5350416" y="2104805"/>
                  <a:pt x="5345602" y="2098530"/>
                </a:cubicBezTo>
                <a:cubicBezTo>
                  <a:pt x="5340788" y="2092254"/>
                  <a:pt x="5332748" y="2087334"/>
                  <a:pt x="5321480" y="2083768"/>
                </a:cubicBezTo>
                <a:lnTo>
                  <a:pt x="5311425" y="2080559"/>
                </a:lnTo>
                <a:cubicBezTo>
                  <a:pt x="5300657" y="2077136"/>
                  <a:pt x="5293419" y="2074176"/>
                  <a:pt x="5289710" y="2071680"/>
                </a:cubicBezTo>
                <a:cubicBezTo>
                  <a:pt x="5286002" y="2069184"/>
                  <a:pt x="5283149" y="2066100"/>
                  <a:pt x="5281152" y="2062427"/>
                </a:cubicBezTo>
                <a:cubicBezTo>
                  <a:pt x="5279156" y="2058755"/>
                  <a:pt x="5278157" y="2054173"/>
                  <a:pt x="5278157" y="2048682"/>
                </a:cubicBezTo>
                <a:cubicBezTo>
                  <a:pt x="5278157" y="2039197"/>
                  <a:pt x="5280707" y="2031994"/>
                  <a:pt x="5285806" y="2027074"/>
                </a:cubicBezTo>
                <a:cubicBezTo>
                  <a:pt x="5290905" y="2022153"/>
                  <a:pt x="5298339" y="2019693"/>
                  <a:pt x="5308109" y="2019693"/>
                </a:cubicBezTo>
                <a:cubicBezTo>
                  <a:pt x="5326437" y="2019693"/>
                  <a:pt x="5337098" y="2028072"/>
                  <a:pt x="5340093" y="2044831"/>
                </a:cubicBezTo>
                <a:lnTo>
                  <a:pt x="5350148" y="2042691"/>
                </a:lnTo>
                <a:cubicBezTo>
                  <a:pt x="5347724" y="2031353"/>
                  <a:pt x="5343124" y="2023151"/>
                  <a:pt x="5336349" y="2018088"/>
                </a:cubicBezTo>
                <a:cubicBezTo>
                  <a:pt x="5329575" y="2013025"/>
                  <a:pt x="5320197" y="2010493"/>
                  <a:pt x="5308216" y="2010493"/>
                </a:cubicBezTo>
                <a:close/>
                <a:moveTo>
                  <a:pt x="7407227" y="2008033"/>
                </a:moveTo>
                <a:lnTo>
                  <a:pt x="7407227" y="2063230"/>
                </a:lnTo>
                <a:cubicBezTo>
                  <a:pt x="7407227" y="2065226"/>
                  <a:pt x="7407245" y="2067205"/>
                  <a:pt x="7407281" y="2069166"/>
                </a:cubicBezTo>
                <a:cubicBezTo>
                  <a:pt x="7407317" y="2071128"/>
                  <a:pt x="7407370" y="2073107"/>
                  <a:pt x="7407441" y="2075103"/>
                </a:cubicBezTo>
                <a:lnTo>
                  <a:pt x="7407013" y="2075103"/>
                </a:lnTo>
                <a:cubicBezTo>
                  <a:pt x="7403233" y="2067687"/>
                  <a:pt x="7398295" y="2062089"/>
                  <a:pt x="7392199" y="2058309"/>
                </a:cubicBezTo>
                <a:cubicBezTo>
                  <a:pt x="7386101" y="2054529"/>
                  <a:pt x="7378631" y="2052640"/>
                  <a:pt x="7369788" y="2052640"/>
                </a:cubicBezTo>
                <a:cubicBezTo>
                  <a:pt x="7354955" y="2052640"/>
                  <a:pt x="7343420" y="2057614"/>
                  <a:pt x="7335183" y="2067562"/>
                </a:cubicBezTo>
                <a:cubicBezTo>
                  <a:pt x="7326947" y="2077510"/>
                  <a:pt x="7322828" y="2091541"/>
                  <a:pt x="7322828" y="2109655"/>
                </a:cubicBezTo>
                <a:cubicBezTo>
                  <a:pt x="7322828" y="2127127"/>
                  <a:pt x="7326715" y="2140819"/>
                  <a:pt x="7334488" y="2150731"/>
                </a:cubicBezTo>
                <a:cubicBezTo>
                  <a:pt x="7342261" y="2160644"/>
                  <a:pt x="7353315" y="2165600"/>
                  <a:pt x="7367649" y="2165600"/>
                </a:cubicBezTo>
                <a:cubicBezTo>
                  <a:pt x="7377062" y="2165600"/>
                  <a:pt x="7384871" y="2163782"/>
                  <a:pt x="7391075" y="2160145"/>
                </a:cubicBezTo>
                <a:cubicBezTo>
                  <a:pt x="7397279" y="2156508"/>
                  <a:pt x="7402592" y="2150517"/>
                  <a:pt x="7407013" y="2142174"/>
                </a:cubicBezTo>
                <a:lnTo>
                  <a:pt x="7407441" y="2142174"/>
                </a:lnTo>
                <a:cubicBezTo>
                  <a:pt x="7407441" y="2149091"/>
                  <a:pt x="7407833" y="2156187"/>
                  <a:pt x="7408619" y="2163461"/>
                </a:cubicBezTo>
                <a:lnTo>
                  <a:pt x="7418353" y="2163461"/>
                </a:lnTo>
                <a:cubicBezTo>
                  <a:pt x="7417711" y="2155117"/>
                  <a:pt x="7417390" y="2147594"/>
                  <a:pt x="7417390" y="2140890"/>
                </a:cubicBezTo>
                <a:lnTo>
                  <a:pt x="7417390" y="2008033"/>
                </a:lnTo>
                <a:close/>
                <a:moveTo>
                  <a:pt x="5807028" y="2008033"/>
                </a:moveTo>
                <a:lnTo>
                  <a:pt x="5807028" y="2063230"/>
                </a:lnTo>
                <a:cubicBezTo>
                  <a:pt x="5807028" y="2065226"/>
                  <a:pt x="5807045" y="2067205"/>
                  <a:pt x="5807081" y="2069166"/>
                </a:cubicBezTo>
                <a:cubicBezTo>
                  <a:pt x="5807117" y="2071128"/>
                  <a:pt x="5807170" y="2073107"/>
                  <a:pt x="5807242" y="2075103"/>
                </a:cubicBezTo>
                <a:lnTo>
                  <a:pt x="5806814" y="2075103"/>
                </a:lnTo>
                <a:cubicBezTo>
                  <a:pt x="5803034" y="2067687"/>
                  <a:pt x="5798096" y="2062089"/>
                  <a:pt x="5791999" y="2058309"/>
                </a:cubicBezTo>
                <a:cubicBezTo>
                  <a:pt x="5785901" y="2054529"/>
                  <a:pt x="5778431" y="2052640"/>
                  <a:pt x="5769588" y="2052640"/>
                </a:cubicBezTo>
                <a:cubicBezTo>
                  <a:pt x="5754755" y="2052640"/>
                  <a:pt x="5743220" y="2057614"/>
                  <a:pt x="5734983" y="2067562"/>
                </a:cubicBezTo>
                <a:cubicBezTo>
                  <a:pt x="5726747" y="2077510"/>
                  <a:pt x="5722628" y="2091541"/>
                  <a:pt x="5722628" y="2109655"/>
                </a:cubicBezTo>
                <a:cubicBezTo>
                  <a:pt x="5722628" y="2127127"/>
                  <a:pt x="5726515" y="2140819"/>
                  <a:pt x="5734288" y="2150731"/>
                </a:cubicBezTo>
                <a:cubicBezTo>
                  <a:pt x="5742061" y="2160644"/>
                  <a:pt x="5753115" y="2165600"/>
                  <a:pt x="5767449" y="2165600"/>
                </a:cubicBezTo>
                <a:cubicBezTo>
                  <a:pt x="5776862" y="2165600"/>
                  <a:pt x="5784671" y="2163782"/>
                  <a:pt x="5790875" y="2160145"/>
                </a:cubicBezTo>
                <a:cubicBezTo>
                  <a:pt x="5797080" y="2156508"/>
                  <a:pt x="5802392" y="2150517"/>
                  <a:pt x="5806814" y="2142174"/>
                </a:cubicBezTo>
                <a:lnTo>
                  <a:pt x="5807242" y="2142174"/>
                </a:lnTo>
                <a:cubicBezTo>
                  <a:pt x="5807242" y="2149091"/>
                  <a:pt x="5807634" y="2156187"/>
                  <a:pt x="5808419" y="2163461"/>
                </a:cubicBezTo>
                <a:lnTo>
                  <a:pt x="5818153" y="2163461"/>
                </a:lnTo>
                <a:cubicBezTo>
                  <a:pt x="5817511" y="2155117"/>
                  <a:pt x="5817190" y="2147594"/>
                  <a:pt x="5817190" y="2140890"/>
                </a:cubicBezTo>
                <a:lnTo>
                  <a:pt x="5817190" y="2008033"/>
                </a:lnTo>
                <a:close/>
                <a:moveTo>
                  <a:pt x="4786178" y="2008033"/>
                </a:moveTo>
                <a:lnTo>
                  <a:pt x="4786178" y="2163461"/>
                </a:lnTo>
                <a:lnTo>
                  <a:pt x="4796447" y="2163461"/>
                </a:lnTo>
                <a:lnTo>
                  <a:pt x="4796447" y="2104413"/>
                </a:lnTo>
                <a:cubicBezTo>
                  <a:pt x="4796447" y="2095570"/>
                  <a:pt x="4797892" y="2087922"/>
                  <a:pt x="4800780" y="2081468"/>
                </a:cubicBezTo>
                <a:cubicBezTo>
                  <a:pt x="4803668" y="2075014"/>
                  <a:pt x="4807768" y="2070058"/>
                  <a:pt x="4813081" y="2066599"/>
                </a:cubicBezTo>
                <a:cubicBezTo>
                  <a:pt x="4818394" y="2063141"/>
                  <a:pt x="4824438" y="2061411"/>
                  <a:pt x="4831213" y="2061411"/>
                </a:cubicBezTo>
                <a:cubicBezTo>
                  <a:pt x="4841054" y="2061411"/>
                  <a:pt x="4848221" y="2064513"/>
                  <a:pt x="4852714" y="2070718"/>
                </a:cubicBezTo>
                <a:cubicBezTo>
                  <a:pt x="4857207" y="2076922"/>
                  <a:pt x="4859453" y="2086050"/>
                  <a:pt x="4859453" y="2098102"/>
                </a:cubicBezTo>
                <a:lnTo>
                  <a:pt x="4859453" y="2163461"/>
                </a:lnTo>
                <a:lnTo>
                  <a:pt x="4869508" y="2163461"/>
                </a:lnTo>
                <a:lnTo>
                  <a:pt x="4869508" y="2096497"/>
                </a:lnTo>
                <a:cubicBezTo>
                  <a:pt x="4869508" y="2081664"/>
                  <a:pt x="4866459" y="2070664"/>
                  <a:pt x="4860362" y="2063497"/>
                </a:cubicBezTo>
                <a:cubicBezTo>
                  <a:pt x="4854265" y="2056330"/>
                  <a:pt x="4844940" y="2052747"/>
                  <a:pt x="4832389" y="2052747"/>
                </a:cubicBezTo>
                <a:cubicBezTo>
                  <a:pt x="4823618" y="2052747"/>
                  <a:pt x="4816130" y="2054850"/>
                  <a:pt x="4809926" y="2059058"/>
                </a:cubicBezTo>
                <a:cubicBezTo>
                  <a:pt x="4803721" y="2063265"/>
                  <a:pt x="4799122" y="2069006"/>
                  <a:pt x="4796127" y="2076280"/>
                </a:cubicBezTo>
                <a:lnTo>
                  <a:pt x="4795699" y="2076280"/>
                </a:lnTo>
                <a:cubicBezTo>
                  <a:pt x="4796198" y="2067366"/>
                  <a:pt x="4796447" y="2060413"/>
                  <a:pt x="4796447" y="2055421"/>
                </a:cubicBezTo>
                <a:lnTo>
                  <a:pt x="4796447" y="2008033"/>
                </a:lnTo>
                <a:close/>
                <a:moveTo>
                  <a:pt x="2349453" y="2008033"/>
                </a:moveTo>
                <a:lnTo>
                  <a:pt x="2349453" y="2063230"/>
                </a:lnTo>
                <a:cubicBezTo>
                  <a:pt x="2349453" y="2065226"/>
                  <a:pt x="2349471" y="2067205"/>
                  <a:pt x="2349507" y="2069166"/>
                </a:cubicBezTo>
                <a:cubicBezTo>
                  <a:pt x="2349542" y="2071128"/>
                  <a:pt x="2349596" y="2073107"/>
                  <a:pt x="2349667" y="2075103"/>
                </a:cubicBezTo>
                <a:lnTo>
                  <a:pt x="2349239" y="2075103"/>
                </a:lnTo>
                <a:cubicBezTo>
                  <a:pt x="2345459" y="2067687"/>
                  <a:pt x="2340521" y="2062089"/>
                  <a:pt x="2334424" y="2058309"/>
                </a:cubicBezTo>
                <a:cubicBezTo>
                  <a:pt x="2328326" y="2054529"/>
                  <a:pt x="2320856" y="2052640"/>
                  <a:pt x="2312013" y="2052640"/>
                </a:cubicBezTo>
                <a:cubicBezTo>
                  <a:pt x="2297180" y="2052640"/>
                  <a:pt x="2285645" y="2057614"/>
                  <a:pt x="2277408" y="2067562"/>
                </a:cubicBezTo>
                <a:cubicBezTo>
                  <a:pt x="2269172" y="2077510"/>
                  <a:pt x="2265053" y="2091541"/>
                  <a:pt x="2265053" y="2109655"/>
                </a:cubicBezTo>
                <a:cubicBezTo>
                  <a:pt x="2265053" y="2127127"/>
                  <a:pt x="2268940" y="2140819"/>
                  <a:pt x="2276713" y="2150731"/>
                </a:cubicBezTo>
                <a:cubicBezTo>
                  <a:pt x="2284486" y="2160644"/>
                  <a:pt x="2295540" y="2165600"/>
                  <a:pt x="2309874" y="2165600"/>
                </a:cubicBezTo>
                <a:cubicBezTo>
                  <a:pt x="2319287" y="2165600"/>
                  <a:pt x="2327096" y="2163782"/>
                  <a:pt x="2333301" y="2160145"/>
                </a:cubicBezTo>
                <a:cubicBezTo>
                  <a:pt x="2339505" y="2156508"/>
                  <a:pt x="2344818" y="2150517"/>
                  <a:pt x="2349239" y="2142174"/>
                </a:cubicBezTo>
                <a:lnTo>
                  <a:pt x="2349667" y="2142174"/>
                </a:lnTo>
                <a:cubicBezTo>
                  <a:pt x="2349667" y="2149091"/>
                  <a:pt x="2350059" y="2156187"/>
                  <a:pt x="2350844" y="2163461"/>
                </a:cubicBezTo>
                <a:lnTo>
                  <a:pt x="2360578" y="2163461"/>
                </a:lnTo>
                <a:cubicBezTo>
                  <a:pt x="2359936" y="2155117"/>
                  <a:pt x="2359615" y="2147594"/>
                  <a:pt x="2359615" y="2140890"/>
                </a:cubicBezTo>
                <a:lnTo>
                  <a:pt x="2359615" y="2008033"/>
                </a:lnTo>
                <a:close/>
                <a:moveTo>
                  <a:pt x="1090478" y="2008033"/>
                </a:moveTo>
                <a:lnTo>
                  <a:pt x="1090478" y="2163461"/>
                </a:lnTo>
                <a:lnTo>
                  <a:pt x="1100747" y="2163461"/>
                </a:lnTo>
                <a:lnTo>
                  <a:pt x="1100747" y="2104413"/>
                </a:lnTo>
                <a:cubicBezTo>
                  <a:pt x="1100747" y="2095570"/>
                  <a:pt x="1102192" y="2087922"/>
                  <a:pt x="1105080" y="2081468"/>
                </a:cubicBezTo>
                <a:cubicBezTo>
                  <a:pt x="1107968" y="2075014"/>
                  <a:pt x="1112069" y="2070058"/>
                  <a:pt x="1117381" y="2066599"/>
                </a:cubicBezTo>
                <a:cubicBezTo>
                  <a:pt x="1122695" y="2063141"/>
                  <a:pt x="1128739" y="2061411"/>
                  <a:pt x="1135513" y="2061411"/>
                </a:cubicBezTo>
                <a:cubicBezTo>
                  <a:pt x="1145354" y="2061411"/>
                  <a:pt x="1152521" y="2064513"/>
                  <a:pt x="1157014" y="2070718"/>
                </a:cubicBezTo>
                <a:cubicBezTo>
                  <a:pt x="1161507" y="2076922"/>
                  <a:pt x="1163753" y="2086050"/>
                  <a:pt x="1163753" y="2098102"/>
                </a:cubicBezTo>
                <a:lnTo>
                  <a:pt x="1163753" y="2163461"/>
                </a:lnTo>
                <a:lnTo>
                  <a:pt x="1173808" y="2163461"/>
                </a:lnTo>
                <a:lnTo>
                  <a:pt x="1173808" y="2096497"/>
                </a:lnTo>
                <a:cubicBezTo>
                  <a:pt x="1173808" y="2081664"/>
                  <a:pt x="1170759" y="2070664"/>
                  <a:pt x="1164663" y="2063497"/>
                </a:cubicBezTo>
                <a:cubicBezTo>
                  <a:pt x="1158565" y="2056330"/>
                  <a:pt x="1149241" y="2052747"/>
                  <a:pt x="1136690" y="2052747"/>
                </a:cubicBezTo>
                <a:cubicBezTo>
                  <a:pt x="1127918" y="2052747"/>
                  <a:pt x="1120430" y="2054850"/>
                  <a:pt x="1114226" y="2059058"/>
                </a:cubicBezTo>
                <a:cubicBezTo>
                  <a:pt x="1108022" y="2063265"/>
                  <a:pt x="1103422" y="2069006"/>
                  <a:pt x="1100427" y="2076280"/>
                </a:cubicBezTo>
                <a:lnTo>
                  <a:pt x="1099999" y="2076280"/>
                </a:lnTo>
                <a:cubicBezTo>
                  <a:pt x="1100498" y="2067366"/>
                  <a:pt x="1100747" y="2060413"/>
                  <a:pt x="1100747" y="2055421"/>
                </a:cubicBezTo>
                <a:lnTo>
                  <a:pt x="1100747" y="2008033"/>
                </a:lnTo>
                <a:close/>
                <a:moveTo>
                  <a:pt x="5852978" y="2007926"/>
                </a:moveTo>
                <a:lnTo>
                  <a:pt x="5852978" y="2023330"/>
                </a:lnTo>
                <a:lnTo>
                  <a:pt x="5863140" y="2023330"/>
                </a:lnTo>
                <a:lnTo>
                  <a:pt x="5863140" y="2007926"/>
                </a:lnTo>
                <a:close/>
                <a:moveTo>
                  <a:pt x="5090979" y="2007926"/>
                </a:moveTo>
                <a:lnTo>
                  <a:pt x="5090979" y="2023330"/>
                </a:lnTo>
                <a:lnTo>
                  <a:pt x="5101141" y="2023330"/>
                </a:lnTo>
                <a:lnTo>
                  <a:pt x="5101141" y="2007926"/>
                </a:lnTo>
                <a:close/>
                <a:moveTo>
                  <a:pt x="4094476" y="2007926"/>
                </a:moveTo>
                <a:cubicBezTo>
                  <a:pt x="4076077" y="2007926"/>
                  <a:pt x="4066878" y="2019764"/>
                  <a:pt x="4066878" y="2043440"/>
                </a:cubicBezTo>
                <a:lnTo>
                  <a:pt x="4066878" y="2054779"/>
                </a:lnTo>
                <a:lnTo>
                  <a:pt x="4049014" y="2054779"/>
                </a:lnTo>
                <a:lnTo>
                  <a:pt x="4049014" y="2063444"/>
                </a:lnTo>
                <a:lnTo>
                  <a:pt x="4066878" y="2063444"/>
                </a:lnTo>
                <a:lnTo>
                  <a:pt x="4066878" y="2163461"/>
                </a:lnTo>
                <a:lnTo>
                  <a:pt x="4076933" y="2163461"/>
                </a:lnTo>
                <a:lnTo>
                  <a:pt x="4076933" y="2063444"/>
                </a:lnTo>
                <a:lnTo>
                  <a:pt x="4101536" y="2063444"/>
                </a:lnTo>
                <a:lnTo>
                  <a:pt x="4101536" y="2054779"/>
                </a:lnTo>
                <a:lnTo>
                  <a:pt x="4076933" y="2054779"/>
                </a:lnTo>
                <a:lnTo>
                  <a:pt x="4076933" y="2043761"/>
                </a:lnTo>
                <a:cubicBezTo>
                  <a:pt x="4076933" y="2025362"/>
                  <a:pt x="4082923" y="2016163"/>
                  <a:pt x="4094904" y="2016163"/>
                </a:cubicBezTo>
                <a:cubicBezTo>
                  <a:pt x="4098042" y="2016163"/>
                  <a:pt x="4101322" y="2016484"/>
                  <a:pt x="4104745" y="2017125"/>
                </a:cubicBezTo>
                <a:lnTo>
                  <a:pt x="4104745" y="2009103"/>
                </a:lnTo>
                <a:cubicBezTo>
                  <a:pt x="4102249" y="2008318"/>
                  <a:pt x="4098826" y="2007926"/>
                  <a:pt x="4094476" y="2007926"/>
                </a:cubicBezTo>
                <a:close/>
                <a:moveTo>
                  <a:pt x="3614603" y="2007926"/>
                </a:moveTo>
                <a:lnTo>
                  <a:pt x="3614603" y="2023330"/>
                </a:lnTo>
                <a:lnTo>
                  <a:pt x="3624766" y="2023330"/>
                </a:lnTo>
                <a:lnTo>
                  <a:pt x="3624766" y="2007926"/>
                </a:lnTo>
                <a:close/>
                <a:moveTo>
                  <a:pt x="2804978" y="2007926"/>
                </a:moveTo>
                <a:lnTo>
                  <a:pt x="2804978" y="2163461"/>
                </a:lnTo>
                <a:lnTo>
                  <a:pt x="2815141" y="2163461"/>
                </a:lnTo>
                <a:lnTo>
                  <a:pt x="2815141" y="2007926"/>
                </a:lnTo>
                <a:close/>
                <a:moveTo>
                  <a:pt x="1719129" y="2007926"/>
                </a:moveTo>
                <a:lnTo>
                  <a:pt x="1719129" y="2023330"/>
                </a:lnTo>
                <a:lnTo>
                  <a:pt x="1729291" y="2023330"/>
                </a:lnTo>
                <a:lnTo>
                  <a:pt x="1729291" y="2007926"/>
                </a:lnTo>
                <a:close/>
                <a:moveTo>
                  <a:pt x="791998" y="1911416"/>
                </a:moveTo>
                <a:lnTo>
                  <a:pt x="791998" y="1922216"/>
                </a:lnTo>
                <a:lnTo>
                  <a:pt x="8351998" y="1922216"/>
                </a:lnTo>
                <a:lnTo>
                  <a:pt x="8351998" y="1911416"/>
                </a:lnTo>
                <a:close/>
                <a:moveTo>
                  <a:pt x="5078908" y="1536366"/>
                </a:moveTo>
                <a:lnTo>
                  <a:pt x="5052788" y="1568066"/>
                </a:lnTo>
                <a:cubicBezTo>
                  <a:pt x="5108897" y="1601850"/>
                  <a:pt x="5155554" y="1634444"/>
                  <a:pt x="5192761" y="1665846"/>
                </a:cubicBezTo>
                <a:lnTo>
                  <a:pt x="5221113" y="1631914"/>
                </a:lnTo>
                <a:cubicBezTo>
                  <a:pt x="5171553" y="1595748"/>
                  <a:pt x="5124151" y="1563899"/>
                  <a:pt x="5078908" y="1536366"/>
                </a:cubicBezTo>
                <a:close/>
                <a:moveTo>
                  <a:pt x="4375695" y="1500424"/>
                </a:moveTo>
                <a:lnTo>
                  <a:pt x="4375695" y="1542393"/>
                </a:lnTo>
                <a:cubicBezTo>
                  <a:pt x="4395787" y="1540012"/>
                  <a:pt x="4417143" y="1538673"/>
                  <a:pt x="4439765" y="1538375"/>
                </a:cubicBezTo>
                <a:lnTo>
                  <a:pt x="4596035" y="1538375"/>
                </a:lnTo>
                <a:cubicBezTo>
                  <a:pt x="4618657" y="1538673"/>
                  <a:pt x="4640014" y="1540012"/>
                  <a:pt x="4660105" y="1542393"/>
                </a:cubicBezTo>
                <a:lnTo>
                  <a:pt x="4660105" y="1500424"/>
                </a:lnTo>
                <a:cubicBezTo>
                  <a:pt x="4638972" y="1502507"/>
                  <a:pt x="4617615" y="1503698"/>
                  <a:pt x="4596035" y="1503996"/>
                </a:cubicBezTo>
                <a:lnTo>
                  <a:pt x="4439765" y="1503996"/>
                </a:lnTo>
                <a:cubicBezTo>
                  <a:pt x="4417441" y="1503698"/>
                  <a:pt x="4396084" y="1502507"/>
                  <a:pt x="4375695" y="1500424"/>
                </a:cubicBezTo>
                <a:close/>
                <a:moveTo>
                  <a:pt x="3668464" y="1467384"/>
                </a:moveTo>
                <a:lnTo>
                  <a:pt x="3749724" y="1467384"/>
                </a:lnTo>
                <a:cubicBezTo>
                  <a:pt x="3739008" y="1493131"/>
                  <a:pt x="3726358" y="1514935"/>
                  <a:pt x="3711773" y="1532794"/>
                </a:cubicBezTo>
                <a:cubicBezTo>
                  <a:pt x="3692723" y="1513893"/>
                  <a:pt x="3678286" y="1492090"/>
                  <a:pt x="3668464" y="1467384"/>
                </a:cubicBezTo>
                <a:close/>
                <a:moveTo>
                  <a:pt x="4894510" y="1409341"/>
                </a:moveTo>
                <a:lnTo>
                  <a:pt x="4871739" y="1441265"/>
                </a:lnTo>
                <a:cubicBezTo>
                  <a:pt x="4894807" y="1453022"/>
                  <a:pt x="4927550" y="1472370"/>
                  <a:pt x="4969966" y="1499308"/>
                </a:cubicBezTo>
                <a:lnTo>
                  <a:pt x="4992067" y="1465598"/>
                </a:lnTo>
                <a:cubicBezTo>
                  <a:pt x="4968849" y="1451311"/>
                  <a:pt x="4936330" y="1432558"/>
                  <a:pt x="4894510" y="1409341"/>
                </a:cubicBezTo>
                <a:close/>
                <a:moveTo>
                  <a:pt x="4012257" y="1384115"/>
                </a:moveTo>
                <a:cubicBezTo>
                  <a:pt x="3999160" y="1386496"/>
                  <a:pt x="3983309" y="1387910"/>
                  <a:pt x="3964706" y="1388356"/>
                </a:cubicBezTo>
                <a:lnTo>
                  <a:pt x="3947740" y="1388356"/>
                </a:lnTo>
                <a:cubicBezTo>
                  <a:pt x="3935833" y="1388356"/>
                  <a:pt x="3919090" y="1387091"/>
                  <a:pt x="3897510" y="1384561"/>
                </a:cubicBezTo>
                <a:lnTo>
                  <a:pt x="3897510" y="1426754"/>
                </a:lnTo>
                <a:cubicBezTo>
                  <a:pt x="3920132" y="1423777"/>
                  <a:pt x="3936875" y="1422364"/>
                  <a:pt x="3947740" y="1422512"/>
                </a:cubicBezTo>
                <a:lnTo>
                  <a:pt x="3966938" y="1422512"/>
                </a:lnTo>
                <a:lnTo>
                  <a:pt x="3962250" y="1582577"/>
                </a:lnTo>
                <a:cubicBezTo>
                  <a:pt x="3961804" y="1593441"/>
                  <a:pt x="3957860" y="1602148"/>
                  <a:pt x="3950418" y="1608696"/>
                </a:cubicBezTo>
                <a:lnTo>
                  <a:pt x="3982119" y="1646648"/>
                </a:lnTo>
                <a:cubicBezTo>
                  <a:pt x="3992537" y="1631765"/>
                  <a:pt x="4023270" y="1605869"/>
                  <a:pt x="4074318" y="1568959"/>
                </a:cubicBezTo>
                <a:cubicBezTo>
                  <a:pt x="4074616" y="1546635"/>
                  <a:pt x="4075211" y="1526469"/>
                  <a:pt x="4076104" y="1508461"/>
                </a:cubicBezTo>
                <a:cubicBezTo>
                  <a:pt x="4055119" y="1528404"/>
                  <a:pt x="4031232" y="1549314"/>
                  <a:pt x="4004443" y="1571192"/>
                </a:cubicBezTo>
                <a:lnTo>
                  <a:pt x="4008461" y="1432112"/>
                </a:lnTo>
                <a:cubicBezTo>
                  <a:pt x="4008759" y="1419610"/>
                  <a:pt x="4010024" y="1403611"/>
                  <a:pt x="4012257" y="1384115"/>
                </a:cubicBezTo>
                <a:close/>
                <a:moveTo>
                  <a:pt x="3445221" y="1375408"/>
                </a:moveTo>
                <a:lnTo>
                  <a:pt x="3445221" y="1418048"/>
                </a:lnTo>
                <a:cubicBezTo>
                  <a:pt x="3466206" y="1415220"/>
                  <a:pt x="3481908" y="1413806"/>
                  <a:pt x="3492325" y="1413806"/>
                </a:cubicBezTo>
                <a:lnTo>
                  <a:pt x="3502371" y="1413806"/>
                </a:lnTo>
                <a:lnTo>
                  <a:pt x="3499692" y="1565164"/>
                </a:lnTo>
                <a:cubicBezTo>
                  <a:pt x="3500139" y="1576475"/>
                  <a:pt x="3495749" y="1585926"/>
                  <a:pt x="3486521" y="1593516"/>
                </a:cubicBezTo>
                <a:lnTo>
                  <a:pt x="3520677" y="1629681"/>
                </a:lnTo>
                <a:cubicBezTo>
                  <a:pt x="3547020" y="1601255"/>
                  <a:pt x="3571279" y="1578559"/>
                  <a:pt x="3593454" y="1561592"/>
                </a:cubicBezTo>
                <a:cubicBezTo>
                  <a:pt x="3590180" y="1554151"/>
                  <a:pt x="3585417" y="1538747"/>
                  <a:pt x="3579167" y="1515381"/>
                </a:cubicBezTo>
                <a:cubicBezTo>
                  <a:pt x="3576041" y="1518953"/>
                  <a:pt x="3571949" y="1523492"/>
                  <a:pt x="3566888" y="1528999"/>
                </a:cubicBezTo>
                <a:cubicBezTo>
                  <a:pt x="3556470" y="1540756"/>
                  <a:pt x="3547764" y="1549760"/>
                  <a:pt x="3540769" y="1556011"/>
                </a:cubicBezTo>
                <a:lnTo>
                  <a:pt x="3544118" y="1419387"/>
                </a:lnTo>
                <a:cubicBezTo>
                  <a:pt x="3544415" y="1410457"/>
                  <a:pt x="3545159" y="1395798"/>
                  <a:pt x="3546350" y="1375408"/>
                </a:cubicBezTo>
                <a:cubicBezTo>
                  <a:pt x="3528044" y="1378236"/>
                  <a:pt x="3512789" y="1379650"/>
                  <a:pt x="3500585" y="1379650"/>
                </a:cubicBezTo>
                <a:lnTo>
                  <a:pt x="3492325" y="1379650"/>
                </a:lnTo>
                <a:cubicBezTo>
                  <a:pt x="3480866" y="1379650"/>
                  <a:pt x="3465164" y="1378236"/>
                  <a:pt x="3445221" y="1375408"/>
                </a:cubicBezTo>
                <a:close/>
                <a:moveTo>
                  <a:pt x="4931568" y="1347503"/>
                </a:moveTo>
                <a:lnTo>
                  <a:pt x="4908351" y="1380096"/>
                </a:lnTo>
                <a:cubicBezTo>
                  <a:pt x="4943028" y="1400039"/>
                  <a:pt x="4973835" y="1419833"/>
                  <a:pt x="5000773" y="1439479"/>
                </a:cubicBezTo>
                <a:lnTo>
                  <a:pt x="5023990" y="1407109"/>
                </a:lnTo>
                <a:cubicBezTo>
                  <a:pt x="5002857" y="1392375"/>
                  <a:pt x="4972049" y="1372506"/>
                  <a:pt x="4931568" y="1347503"/>
                </a:cubicBezTo>
                <a:close/>
                <a:moveTo>
                  <a:pt x="5022651" y="1342145"/>
                </a:moveTo>
                <a:cubicBezTo>
                  <a:pt x="5025330" y="1363130"/>
                  <a:pt x="5026669" y="1383222"/>
                  <a:pt x="5026669" y="1402421"/>
                </a:cubicBezTo>
                <a:cubicBezTo>
                  <a:pt x="5026371" y="1442455"/>
                  <a:pt x="5023320" y="1475421"/>
                  <a:pt x="5017516" y="1501317"/>
                </a:cubicBezTo>
                <a:lnTo>
                  <a:pt x="4879552" y="1501317"/>
                </a:lnTo>
                <a:cubicBezTo>
                  <a:pt x="4872111" y="1501168"/>
                  <a:pt x="4856261" y="1499903"/>
                  <a:pt x="4832002" y="1497522"/>
                </a:cubicBezTo>
                <a:lnTo>
                  <a:pt x="4832002" y="1539268"/>
                </a:lnTo>
                <a:cubicBezTo>
                  <a:pt x="4851945" y="1537036"/>
                  <a:pt x="4867795" y="1535771"/>
                  <a:pt x="4879552" y="1535473"/>
                </a:cubicBezTo>
                <a:lnTo>
                  <a:pt x="4998764" y="1535473"/>
                </a:lnTo>
                <a:cubicBezTo>
                  <a:pt x="4957241" y="1584884"/>
                  <a:pt x="4899942" y="1613831"/>
                  <a:pt x="4826867" y="1622314"/>
                </a:cubicBezTo>
                <a:cubicBezTo>
                  <a:pt x="4845768" y="1637346"/>
                  <a:pt x="4857972" y="1651112"/>
                  <a:pt x="4863479" y="1663614"/>
                </a:cubicBezTo>
                <a:cubicBezTo>
                  <a:pt x="4954413" y="1632955"/>
                  <a:pt x="5016177" y="1590242"/>
                  <a:pt x="5048770" y="1535473"/>
                </a:cubicBezTo>
                <a:lnTo>
                  <a:pt x="5174009" y="1535473"/>
                </a:lnTo>
                <a:cubicBezTo>
                  <a:pt x="5181004" y="1535324"/>
                  <a:pt x="5196556" y="1536589"/>
                  <a:pt x="5220667" y="1539268"/>
                </a:cubicBezTo>
                <a:lnTo>
                  <a:pt x="5220667" y="1497522"/>
                </a:lnTo>
                <a:cubicBezTo>
                  <a:pt x="5193282" y="1500052"/>
                  <a:pt x="5177730" y="1501317"/>
                  <a:pt x="5174009" y="1501317"/>
                </a:cubicBezTo>
                <a:lnTo>
                  <a:pt x="5061941" y="1501317"/>
                </a:lnTo>
                <a:cubicBezTo>
                  <a:pt x="5066257" y="1486136"/>
                  <a:pt x="5069308" y="1449673"/>
                  <a:pt x="5071094" y="1391928"/>
                </a:cubicBezTo>
                <a:cubicBezTo>
                  <a:pt x="5071243" y="1386719"/>
                  <a:pt x="5071392" y="1382775"/>
                  <a:pt x="5071541" y="1380096"/>
                </a:cubicBezTo>
                <a:cubicBezTo>
                  <a:pt x="5071838" y="1373101"/>
                  <a:pt x="5072880" y="1369157"/>
                  <a:pt x="5074666" y="1368265"/>
                </a:cubicBezTo>
                <a:cubicBezTo>
                  <a:pt x="5081959" y="1363353"/>
                  <a:pt x="5085456" y="1359037"/>
                  <a:pt x="5085158" y="1355316"/>
                </a:cubicBezTo>
                <a:cubicBezTo>
                  <a:pt x="5084563" y="1351596"/>
                  <a:pt x="5080173" y="1349215"/>
                  <a:pt x="5071987" y="1348173"/>
                </a:cubicBezTo>
                <a:close/>
                <a:moveTo>
                  <a:pt x="5521820" y="1314240"/>
                </a:moveTo>
                <a:cubicBezTo>
                  <a:pt x="5523755" y="1340136"/>
                  <a:pt x="5524722" y="1360079"/>
                  <a:pt x="5524722" y="1374069"/>
                </a:cubicBezTo>
                <a:cubicBezTo>
                  <a:pt x="5526657" y="1505335"/>
                  <a:pt x="5475237" y="1590390"/>
                  <a:pt x="5370462" y="1629235"/>
                </a:cubicBezTo>
                <a:cubicBezTo>
                  <a:pt x="5385791" y="1637867"/>
                  <a:pt x="5399111" y="1647764"/>
                  <a:pt x="5410422" y="1658926"/>
                </a:cubicBezTo>
                <a:cubicBezTo>
                  <a:pt x="5476205" y="1618742"/>
                  <a:pt x="5518993" y="1574540"/>
                  <a:pt x="5538787" y="1526320"/>
                </a:cubicBezTo>
                <a:lnTo>
                  <a:pt x="5538787" y="1600883"/>
                </a:lnTo>
                <a:cubicBezTo>
                  <a:pt x="5538191" y="1628714"/>
                  <a:pt x="5553446" y="1643671"/>
                  <a:pt x="5584551" y="1645755"/>
                </a:cubicBezTo>
                <a:cubicBezTo>
                  <a:pt x="5591844" y="1646350"/>
                  <a:pt x="5601592" y="1646648"/>
                  <a:pt x="5613796" y="1646648"/>
                </a:cubicBezTo>
                <a:cubicBezTo>
                  <a:pt x="5624958" y="1646648"/>
                  <a:pt x="5633814" y="1645903"/>
                  <a:pt x="5640362" y="1644415"/>
                </a:cubicBezTo>
                <a:cubicBezTo>
                  <a:pt x="5667597" y="1640248"/>
                  <a:pt x="5686945" y="1615840"/>
                  <a:pt x="5698405" y="1571192"/>
                </a:cubicBezTo>
                <a:cubicBezTo>
                  <a:pt x="5682480" y="1567471"/>
                  <a:pt x="5665886" y="1558913"/>
                  <a:pt x="5648622" y="1545519"/>
                </a:cubicBezTo>
                <a:cubicBezTo>
                  <a:pt x="5649068" y="1565759"/>
                  <a:pt x="5647952" y="1580419"/>
                  <a:pt x="5645273" y="1589498"/>
                </a:cubicBezTo>
                <a:cubicBezTo>
                  <a:pt x="5642892" y="1598576"/>
                  <a:pt x="5638353" y="1604232"/>
                  <a:pt x="5631655" y="1606464"/>
                </a:cubicBezTo>
                <a:cubicBezTo>
                  <a:pt x="5628381" y="1607357"/>
                  <a:pt x="5620717" y="1607803"/>
                  <a:pt x="5608662" y="1607803"/>
                </a:cubicBezTo>
                <a:cubicBezTo>
                  <a:pt x="5602560" y="1607803"/>
                  <a:pt x="5596979" y="1607506"/>
                  <a:pt x="5591918" y="1606910"/>
                </a:cubicBezTo>
                <a:cubicBezTo>
                  <a:pt x="5583584" y="1606762"/>
                  <a:pt x="5579714" y="1601255"/>
                  <a:pt x="5580310" y="1590390"/>
                </a:cubicBezTo>
                <a:lnTo>
                  <a:pt x="5580310" y="1501763"/>
                </a:lnTo>
                <a:cubicBezTo>
                  <a:pt x="5580161" y="1494471"/>
                  <a:pt x="5581872" y="1489411"/>
                  <a:pt x="5585444" y="1486583"/>
                </a:cubicBezTo>
                <a:cubicBezTo>
                  <a:pt x="5590802" y="1481820"/>
                  <a:pt x="5593407" y="1477653"/>
                  <a:pt x="5593258" y="1474081"/>
                </a:cubicBezTo>
                <a:cubicBezTo>
                  <a:pt x="5592811" y="1470658"/>
                  <a:pt x="5589760" y="1468426"/>
                  <a:pt x="5584105" y="1467384"/>
                </a:cubicBezTo>
                <a:lnTo>
                  <a:pt x="5560218" y="1463366"/>
                </a:lnTo>
                <a:cubicBezTo>
                  <a:pt x="5564236" y="1427052"/>
                  <a:pt x="5566692" y="1392300"/>
                  <a:pt x="5567585" y="1359112"/>
                </a:cubicBezTo>
                <a:cubicBezTo>
                  <a:pt x="5567883" y="1348694"/>
                  <a:pt x="5569892" y="1342443"/>
                  <a:pt x="5573613" y="1340359"/>
                </a:cubicBezTo>
                <a:cubicBezTo>
                  <a:pt x="5579268" y="1336043"/>
                  <a:pt x="5582245" y="1332099"/>
                  <a:pt x="5582542" y="1328527"/>
                </a:cubicBezTo>
                <a:cubicBezTo>
                  <a:pt x="5582542" y="1324807"/>
                  <a:pt x="5580012" y="1322500"/>
                  <a:pt x="5574952" y="1321607"/>
                </a:cubicBezTo>
                <a:close/>
                <a:moveTo>
                  <a:pt x="5440114" y="1267136"/>
                </a:moveTo>
                <a:cubicBezTo>
                  <a:pt x="5422552" y="1269517"/>
                  <a:pt x="5405139" y="1270857"/>
                  <a:pt x="5387875" y="1271154"/>
                </a:cubicBezTo>
                <a:lnTo>
                  <a:pt x="5326707" y="1271154"/>
                </a:lnTo>
                <a:cubicBezTo>
                  <a:pt x="5313163" y="1271005"/>
                  <a:pt x="5295750" y="1269815"/>
                  <a:pt x="5274468" y="1267582"/>
                </a:cubicBezTo>
                <a:lnTo>
                  <a:pt x="5274468" y="1310222"/>
                </a:lnTo>
                <a:cubicBezTo>
                  <a:pt x="5293071" y="1307840"/>
                  <a:pt x="5309889" y="1306575"/>
                  <a:pt x="5324921" y="1306426"/>
                </a:cubicBezTo>
                <a:lnTo>
                  <a:pt x="5337199" y="1306426"/>
                </a:lnTo>
                <a:lnTo>
                  <a:pt x="5337199" y="1390142"/>
                </a:lnTo>
                <a:lnTo>
                  <a:pt x="5330725" y="1390142"/>
                </a:lnTo>
                <a:cubicBezTo>
                  <a:pt x="5321646" y="1390142"/>
                  <a:pt x="5306243" y="1388952"/>
                  <a:pt x="5284514" y="1386570"/>
                </a:cubicBezTo>
                <a:lnTo>
                  <a:pt x="5284514" y="1429433"/>
                </a:lnTo>
                <a:cubicBezTo>
                  <a:pt x="5305350" y="1426754"/>
                  <a:pt x="5320753" y="1425415"/>
                  <a:pt x="5330725" y="1425415"/>
                </a:cubicBezTo>
                <a:lnTo>
                  <a:pt x="5337199" y="1425415"/>
                </a:lnTo>
                <a:lnTo>
                  <a:pt x="5337199" y="1539715"/>
                </a:lnTo>
                <a:cubicBezTo>
                  <a:pt x="5309963" y="1548495"/>
                  <a:pt x="5285556" y="1553779"/>
                  <a:pt x="5263975" y="1555565"/>
                </a:cubicBezTo>
                <a:lnTo>
                  <a:pt x="5290541" y="1606017"/>
                </a:lnTo>
                <a:cubicBezTo>
                  <a:pt x="5327004" y="1587116"/>
                  <a:pt x="5374108" y="1567917"/>
                  <a:pt x="5431854" y="1548421"/>
                </a:cubicBezTo>
                <a:cubicBezTo>
                  <a:pt x="5433044" y="1532794"/>
                  <a:pt x="5435277" y="1515976"/>
                  <a:pt x="5438551" y="1497968"/>
                </a:cubicBezTo>
                <a:cubicBezTo>
                  <a:pt x="5419054" y="1507642"/>
                  <a:pt x="5398963" y="1516646"/>
                  <a:pt x="5378275" y="1524981"/>
                </a:cubicBezTo>
                <a:lnTo>
                  <a:pt x="5378275" y="1425415"/>
                </a:lnTo>
                <a:lnTo>
                  <a:pt x="5386089" y="1425415"/>
                </a:lnTo>
                <a:cubicBezTo>
                  <a:pt x="5398293" y="1425415"/>
                  <a:pt x="5414143" y="1426754"/>
                  <a:pt x="5433640" y="1429433"/>
                </a:cubicBezTo>
                <a:lnTo>
                  <a:pt x="5433640" y="1386570"/>
                </a:lnTo>
                <a:cubicBezTo>
                  <a:pt x="5413548" y="1388952"/>
                  <a:pt x="5397698" y="1390142"/>
                  <a:pt x="5386089" y="1390142"/>
                </a:cubicBezTo>
                <a:lnTo>
                  <a:pt x="5378275" y="1390142"/>
                </a:lnTo>
                <a:lnTo>
                  <a:pt x="5378275" y="1306426"/>
                </a:lnTo>
                <a:lnTo>
                  <a:pt x="5389661" y="1306426"/>
                </a:lnTo>
                <a:cubicBezTo>
                  <a:pt x="5406925" y="1306575"/>
                  <a:pt x="5423742" y="1307840"/>
                  <a:pt x="5440114" y="1310222"/>
                </a:cubicBezTo>
                <a:close/>
                <a:moveTo>
                  <a:pt x="3617564" y="1254411"/>
                </a:moveTo>
                <a:cubicBezTo>
                  <a:pt x="3618904" y="1262894"/>
                  <a:pt x="3619722" y="1270410"/>
                  <a:pt x="3620020" y="1276958"/>
                </a:cubicBezTo>
                <a:cubicBezTo>
                  <a:pt x="3620169" y="1280233"/>
                  <a:pt x="3620243" y="1283805"/>
                  <a:pt x="3620243" y="1287674"/>
                </a:cubicBezTo>
                <a:cubicBezTo>
                  <a:pt x="3620243" y="1291246"/>
                  <a:pt x="3620169" y="1296306"/>
                  <a:pt x="3620020" y="1302855"/>
                </a:cubicBezTo>
                <a:cubicBezTo>
                  <a:pt x="3618383" y="1351373"/>
                  <a:pt x="3600226" y="1385529"/>
                  <a:pt x="3565549" y="1405323"/>
                </a:cubicBezTo>
                <a:cubicBezTo>
                  <a:pt x="3578050" y="1410681"/>
                  <a:pt x="3589957" y="1419313"/>
                  <a:pt x="3601268" y="1431219"/>
                </a:cubicBezTo>
                <a:cubicBezTo>
                  <a:pt x="3600821" y="1431219"/>
                  <a:pt x="3600077" y="1431144"/>
                  <a:pt x="3599035" y="1430996"/>
                </a:cubicBezTo>
                <a:cubicBezTo>
                  <a:pt x="3592487" y="1430400"/>
                  <a:pt x="3587575" y="1429879"/>
                  <a:pt x="3584301" y="1429433"/>
                </a:cubicBezTo>
                <a:lnTo>
                  <a:pt x="3584301" y="1470956"/>
                </a:lnTo>
                <a:cubicBezTo>
                  <a:pt x="3604244" y="1468872"/>
                  <a:pt x="3618085" y="1467682"/>
                  <a:pt x="3625824" y="1467384"/>
                </a:cubicBezTo>
                <a:cubicBezTo>
                  <a:pt x="3639219" y="1503400"/>
                  <a:pt x="3658269" y="1534654"/>
                  <a:pt x="3682974" y="1561146"/>
                </a:cubicBezTo>
                <a:cubicBezTo>
                  <a:pt x="3648149" y="1588381"/>
                  <a:pt x="3604393" y="1606836"/>
                  <a:pt x="3551708" y="1616510"/>
                </a:cubicBezTo>
                <a:cubicBezTo>
                  <a:pt x="3565847" y="1630500"/>
                  <a:pt x="3576116" y="1644192"/>
                  <a:pt x="3582515" y="1657586"/>
                </a:cubicBezTo>
                <a:cubicBezTo>
                  <a:pt x="3647107" y="1631095"/>
                  <a:pt x="3691309" y="1608250"/>
                  <a:pt x="3715121" y="1589051"/>
                </a:cubicBezTo>
                <a:cubicBezTo>
                  <a:pt x="3741910" y="1608548"/>
                  <a:pt x="3784847" y="1629086"/>
                  <a:pt x="3843932" y="1650666"/>
                </a:cubicBezTo>
                <a:cubicBezTo>
                  <a:pt x="3851225" y="1629979"/>
                  <a:pt x="3859782" y="1614277"/>
                  <a:pt x="3869605" y="1603562"/>
                </a:cubicBezTo>
                <a:cubicBezTo>
                  <a:pt x="3822724" y="1598353"/>
                  <a:pt x="3780680" y="1583321"/>
                  <a:pt x="3743473" y="1558467"/>
                </a:cubicBezTo>
                <a:cubicBezTo>
                  <a:pt x="3769964" y="1522153"/>
                  <a:pt x="3791991" y="1479141"/>
                  <a:pt x="3809553" y="1429433"/>
                </a:cubicBezTo>
                <a:cubicBezTo>
                  <a:pt x="3785740" y="1431814"/>
                  <a:pt x="3767509" y="1433005"/>
                  <a:pt x="3754858" y="1433005"/>
                </a:cubicBezTo>
                <a:lnTo>
                  <a:pt x="3632298" y="1433005"/>
                </a:lnTo>
                <a:cubicBezTo>
                  <a:pt x="3625750" y="1433005"/>
                  <a:pt x="3616746" y="1432558"/>
                  <a:pt x="3605286" y="1431665"/>
                </a:cubicBezTo>
                <a:cubicBezTo>
                  <a:pt x="3644577" y="1396988"/>
                  <a:pt x="3663775" y="1350703"/>
                  <a:pt x="3662883" y="1292809"/>
                </a:cubicBezTo>
                <a:lnTo>
                  <a:pt x="3736106" y="1292809"/>
                </a:lnTo>
                <a:lnTo>
                  <a:pt x="3736106" y="1363130"/>
                </a:lnTo>
                <a:cubicBezTo>
                  <a:pt x="3735808" y="1382180"/>
                  <a:pt x="3739678" y="1394607"/>
                  <a:pt x="3747715" y="1400411"/>
                </a:cubicBezTo>
                <a:cubicBezTo>
                  <a:pt x="3755751" y="1407109"/>
                  <a:pt x="3771676" y="1410383"/>
                  <a:pt x="3795488" y="1410234"/>
                </a:cubicBezTo>
                <a:cubicBezTo>
                  <a:pt x="3799804" y="1410234"/>
                  <a:pt x="3809553" y="1409936"/>
                  <a:pt x="3824733" y="1409341"/>
                </a:cubicBezTo>
                <a:cubicBezTo>
                  <a:pt x="3829496" y="1409192"/>
                  <a:pt x="3832844" y="1409043"/>
                  <a:pt x="3834779" y="1408895"/>
                </a:cubicBezTo>
                <a:cubicBezTo>
                  <a:pt x="3835821" y="1396095"/>
                  <a:pt x="3839169" y="1380840"/>
                  <a:pt x="3844825" y="1363130"/>
                </a:cubicBezTo>
                <a:cubicBezTo>
                  <a:pt x="3821161" y="1369976"/>
                  <a:pt x="3803153" y="1373325"/>
                  <a:pt x="3790800" y="1373176"/>
                </a:cubicBezTo>
                <a:cubicBezTo>
                  <a:pt x="3785145" y="1373325"/>
                  <a:pt x="3781573" y="1372134"/>
                  <a:pt x="3780085" y="1369604"/>
                </a:cubicBezTo>
                <a:cubicBezTo>
                  <a:pt x="3778299" y="1367372"/>
                  <a:pt x="3777480" y="1362163"/>
                  <a:pt x="3777629" y="1353977"/>
                </a:cubicBezTo>
                <a:lnTo>
                  <a:pt x="3777629" y="1296381"/>
                </a:lnTo>
                <a:cubicBezTo>
                  <a:pt x="3777629" y="1283879"/>
                  <a:pt x="3778820" y="1269889"/>
                  <a:pt x="3781201" y="1254411"/>
                </a:cubicBezTo>
                <a:cubicBezTo>
                  <a:pt x="3761109" y="1257090"/>
                  <a:pt x="3744961" y="1258429"/>
                  <a:pt x="3732757" y="1258429"/>
                </a:cubicBezTo>
                <a:lnTo>
                  <a:pt x="3668017" y="1258429"/>
                </a:lnTo>
                <a:cubicBezTo>
                  <a:pt x="3657153" y="1258429"/>
                  <a:pt x="3640335" y="1257090"/>
                  <a:pt x="3617564" y="1254411"/>
                </a:cubicBezTo>
                <a:close/>
                <a:moveTo>
                  <a:pt x="5449713" y="1250169"/>
                </a:moveTo>
                <a:cubicBezTo>
                  <a:pt x="5451648" y="1267136"/>
                  <a:pt x="5452838" y="1287600"/>
                  <a:pt x="5453285" y="1311561"/>
                </a:cubicBezTo>
                <a:lnTo>
                  <a:pt x="5453285" y="1434567"/>
                </a:lnTo>
                <a:cubicBezTo>
                  <a:pt x="5452838" y="1459571"/>
                  <a:pt x="5451648" y="1481523"/>
                  <a:pt x="5449713" y="1500424"/>
                </a:cubicBezTo>
                <a:lnTo>
                  <a:pt x="5498157" y="1500424"/>
                </a:lnTo>
                <a:cubicBezTo>
                  <a:pt x="5496073" y="1481374"/>
                  <a:pt x="5494808" y="1459422"/>
                  <a:pt x="5494362" y="1434567"/>
                </a:cubicBezTo>
                <a:lnTo>
                  <a:pt x="5494362" y="1289460"/>
                </a:lnTo>
                <a:lnTo>
                  <a:pt x="5602857" y="1289460"/>
                </a:lnTo>
                <a:lnTo>
                  <a:pt x="5602857" y="1428986"/>
                </a:lnTo>
                <a:cubicBezTo>
                  <a:pt x="5602411" y="1455627"/>
                  <a:pt x="5601146" y="1477579"/>
                  <a:pt x="5599062" y="1494843"/>
                </a:cubicBezTo>
                <a:lnTo>
                  <a:pt x="5647506" y="1494843"/>
                </a:lnTo>
                <a:cubicBezTo>
                  <a:pt x="5645571" y="1475644"/>
                  <a:pt x="5644380" y="1453692"/>
                  <a:pt x="5643934" y="1428986"/>
                </a:cubicBezTo>
                <a:lnTo>
                  <a:pt x="5643934" y="1309775"/>
                </a:lnTo>
                <a:cubicBezTo>
                  <a:pt x="5644380" y="1287451"/>
                  <a:pt x="5645720" y="1267582"/>
                  <a:pt x="5647952" y="1250169"/>
                </a:cubicBezTo>
                <a:cubicBezTo>
                  <a:pt x="5628009" y="1252699"/>
                  <a:pt x="5608215" y="1254113"/>
                  <a:pt x="5588570" y="1254411"/>
                </a:cubicBezTo>
                <a:lnTo>
                  <a:pt x="5509096" y="1254411"/>
                </a:lnTo>
                <a:cubicBezTo>
                  <a:pt x="5487813" y="1253965"/>
                  <a:pt x="5468019" y="1252551"/>
                  <a:pt x="5449713" y="1250169"/>
                </a:cubicBezTo>
                <a:close/>
                <a:moveTo>
                  <a:pt x="3945061" y="1241463"/>
                </a:moveTo>
                <a:lnTo>
                  <a:pt x="3918048" y="1274056"/>
                </a:lnTo>
                <a:cubicBezTo>
                  <a:pt x="3947665" y="1292213"/>
                  <a:pt x="3976910" y="1314612"/>
                  <a:pt x="4005783" y="1341252"/>
                </a:cubicBezTo>
                <a:lnTo>
                  <a:pt x="4031902" y="1306426"/>
                </a:lnTo>
                <a:cubicBezTo>
                  <a:pt x="4005708" y="1284102"/>
                  <a:pt x="3976761" y="1262448"/>
                  <a:pt x="3945061" y="1241463"/>
                </a:cubicBezTo>
                <a:close/>
                <a:moveTo>
                  <a:pt x="3510185" y="1240570"/>
                </a:moveTo>
                <a:lnTo>
                  <a:pt x="3478708" y="1268922"/>
                </a:lnTo>
                <a:cubicBezTo>
                  <a:pt x="3503711" y="1290799"/>
                  <a:pt x="3524398" y="1312900"/>
                  <a:pt x="3540769" y="1335225"/>
                </a:cubicBezTo>
                <a:lnTo>
                  <a:pt x="3574702" y="1305980"/>
                </a:lnTo>
                <a:cubicBezTo>
                  <a:pt x="3565475" y="1295711"/>
                  <a:pt x="3553047" y="1282986"/>
                  <a:pt x="3537420" y="1267806"/>
                </a:cubicBezTo>
                <a:cubicBezTo>
                  <a:pt x="3526109" y="1256792"/>
                  <a:pt x="3517031" y="1247714"/>
                  <a:pt x="3510185" y="1240570"/>
                </a:cubicBezTo>
                <a:close/>
                <a:moveTo>
                  <a:pt x="4454723" y="1238338"/>
                </a:moveTo>
                <a:cubicBezTo>
                  <a:pt x="4455616" y="1248309"/>
                  <a:pt x="4456062" y="1257834"/>
                  <a:pt x="4456062" y="1266913"/>
                </a:cubicBezTo>
                <a:cubicBezTo>
                  <a:pt x="4456062" y="1273759"/>
                  <a:pt x="4455764" y="1281944"/>
                  <a:pt x="4455169" y="1291469"/>
                </a:cubicBezTo>
                <a:lnTo>
                  <a:pt x="4446909" y="1393268"/>
                </a:lnTo>
                <a:cubicBezTo>
                  <a:pt x="4446016" y="1407257"/>
                  <a:pt x="4442667" y="1425712"/>
                  <a:pt x="4436863" y="1448632"/>
                </a:cubicBezTo>
                <a:cubicBezTo>
                  <a:pt x="4460527" y="1446102"/>
                  <a:pt x="4478982" y="1444911"/>
                  <a:pt x="4492227" y="1445060"/>
                </a:cubicBezTo>
                <a:lnTo>
                  <a:pt x="4687118" y="1445060"/>
                </a:lnTo>
                <a:cubicBezTo>
                  <a:pt x="4686969" y="1447143"/>
                  <a:pt x="4686820" y="1450269"/>
                  <a:pt x="4686671" y="1454436"/>
                </a:cubicBezTo>
                <a:cubicBezTo>
                  <a:pt x="4684141" y="1501615"/>
                  <a:pt x="4681239" y="1536143"/>
                  <a:pt x="4677965" y="1558020"/>
                </a:cubicBezTo>
                <a:cubicBezTo>
                  <a:pt x="4673649" y="1591804"/>
                  <a:pt x="4649390" y="1607952"/>
                  <a:pt x="4605188" y="1606464"/>
                </a:cubicBezTo>
                <a:cubicBezTo>
                  <a:pt x="4594472" y="1606464"/>
                  <a:pt x="4577878" y="1605497"/>
                  <a:pt x="4555405" y="1603562"/>
                </a:cubicBezTo>
                <a:cubicBezTo>
                  <a:pt x="4567758" y="1622761"/>
                  <a:pt x="4574752" y="1640174"/>
                  <a:pt x="4576390" y="1655800"/>
                </a:cubicBezTo>
                <a:cubicBezTo>
                  <a:pt x="4677146" y="1649847"/>
                  <a:pt x="4725887" y="1619040"/>
                  <a:pt x="4722613" y="1563378"/>
                </a:cubicBezTo>
                <a:cubicBezTo>
                  <a:pt x="4726929" y="1532124"/>
                  <a:pt x="4729980" y="1499084"/>
                  <a:pt x="4731766" y="1464259"/>
                </a:cubicBezTo>
                <a:cubicBezTo>
                  <a:pt x="4732808" y="1444911"/>
                  <a:pt x="4734668" y="1425861"/>
                  <a:pt x="4737347" y="1407109"/>
                </a:cubicBezTo>
                <a:cubicBezTo>
                  <a:pt x="4716065" y="1409341"/>
                  <a:pt x="4696271" y="1410532"/>
                  <a:pt x="4677965" y="1410681"/>
                </a:cubicBezTo>
                <a:lnTo>
                  <a:pt x="4490441" y="1410681"/>
                </a:lnTo>
                <a:lnTo>
                  <a:pt x="4495353" y="1341252"/>
                </a:lnTo>
                <a:lnTo>
                  <a:pt x="4692922" y="1341252"/>
                </a:lnTo>
                <a:cubicBezTo>
                  <a:pt x="4715246" y="1341550"/>
                  <a:pt x="4736603" y="1342889"/>
                  <a:pt x="4756992" y="1345271"/>
                </a:cubicBezTo>
                <a:lnTo>
                  <a:pt x="4756992" y="1303301"/>
                </a:lnTo>
                <a:cubicBezTo>
                  <a:pt x="4738389" y="1305533"/>
                  <a:pt x="4717032" y="1306724"/>
                  <a:pt x="4692922" y="1306873"/>
                </a:cubicBezTo>
                <a:lnTo>
                  <a:pt x="4498701" y="1306873"/>
                </a:lnTo>
                <a:cubicBezTo>
                  <a:pt x="4498999" y="1304343"/>
                  <a:pt x="4499445" y="1298315"/>
                  <a:pt x="4500041" y="1288790"/>
                </a:cubicBezTo>
                <a:cubicBezTo>
                  <a:pt x="4500338" y="1286558"/>
                  <a:pt x="4500487" y="1284995"/>
                  <a:pt x="4500487" y="1284102"/>
                </a:cubicBezTo>
                <a:cubicBezTo>
                  <a:pt x="4501231" y="1273387"/>
                  <a:pt x="4503389" y="1266540"/>
                  <a:pt x="4506961" y="1263564"/>
                </a:cubicBezTo>
                <a:cubicBezTo>
                  <a:pt x="4511724" y="1258801"/>
                  <a:pt x="4513956" y="1254783"/>
                  <a:pt x="4513658" y="1251509"/>
                </a:cubicBezTo>
                <a:cubicBezTo>
                  <a:pt x="4513063" y="1248383"/>
                  <a:pt x="4510012" y="1246449"/>
                  <a:pt x="4504506" y="1245705"/>
                </a:cubicBezTo>
                <a:close/>
                <a:moveTo>
                  <a:pt x="4154462" y="1232310"/>
                </a:moveTo>
                <a:cubicBezTo>
                  <a:pt x="4156843" y="1253890"/>
                  <a:pt x="4158034" y="1276512"/>
                  <a:pt x="4158034" y="1300176"/>
                </a:cubicBezTo>
                <a:lnTo>
                  <a:pt x="4158034" y="1381882"/>
                </a:lnTo>
                <a:lnTo>
                  <a:pt x="4096865" y="1381882"/>
                </a:lnTo>
                <a:cubicBezTo>
                  <a:pt x="4075583" y="1381585"/>
                  <a:pt x="4056384" y="1380096"/>
                  <a:pt x="4039269" y="1377417"/>
                </a:cubicBezTo>
                <a:lnTo>
                  <a:pt x="4039269" y="1420726"/>
                </a:lnTo>
                <a:cubicBezTo>
                  <a:pt x="4055193" y="1418494"/>
                  <a:pt x="4074392" y="1417303"/>
                  <a:pt x="4096865" y="1417155"/>
                </a:cubicBezTo>
                <a:lnTo>
                  <a:pt x="4158034" y="1417155"/>
                </a:lnTo>
                <a:lnTo>
                  <a:pt x="4158034" y="1594409"/>
                </a:lnTo>
                <a:cubicBezTo>
                  <a:pt x="4157885" y="1621347"/>
                  <a:pt x="4156694" y="1644117"/>
                  <a:pt x="4154462" y="1662721"/>
                </a:cubicBezTo>
                <a:lnTo>
                  <a:pt x="4203798" y="1662721"/>
                </a:lnTo>
                <a:cubicBezTo>
                  <a:pt x="4201417" y="1645457"/>
                  <a:pt x="4200152" y="1622686"/>
                  <a:pt x="4200003" y="1594409"/>
                </a:cubicBezTo>
                <a:lnTo>
                  <a:pt x="4200003" y="1417155"/>
                </a:lnTo>
                <a:lnTo>
                  <a:pt x="4264967" y="1417155"/>
                </a:lnTo>
                <a:cubicBezTo>
                  <a:pt x="4285803" y="1417601"/>
                  <a:pt x="4304704" y="1418792"/>
                  <a:pt x="4321670" y="1420726"/>
                </a:cubicBezTo>
                <a:lnTo>
                  <a:pt x="4321670" y="1377864"/>
                </a:lnTo>
                <a:cubicBezTo>
                  <a:pt x="4304704" y="1380245"/>
                  <a:pt x="4285803" y="1381585"/>
                  <a:pt x="4264967" y="1381882"/>
                </a:cubicBezTo>
                <a:lnTo>
                  <a:pt x="4200003" y="1381882"/>
                </a:lnTo>
                <a:lnTo>
                  <a:pt x="4200003" y="1289907"/>
                </a:lnTo>
                <a:cubicBezTo>
                  <a:pt x="4200003" y="1275619"/>
                  <a:pt x="4202608" y="1265424"/>
                  <a:pt x="4207817" y="1259322"/>
                </a:cubicBezTo>
                <a:cubicBezTo>
                  <a:pt x="4212579" y="1253965"/>
                  <a:pt x="4214960" y="1249648"/>
                  <a:pt x="4214960" y="1246374"/>
                </a:cubicBezTo>
                <a:cubicBezTo>
                  <a:pt x="4214960" y="1243100"/>
                  <a:pt x="4212430" y="1240868"/>
                  <a:pt x="4207370" y="1239677"/>
                </a:cubicBezTo>
                <a:close/>
                <a:moveTo>
                  <a:pt x="5001666" y="1227845"/>
                </a:moveTo>
                <a:lnTo>
                  <a:pt x="4974654" y="1259322"/>
                </a:lnTo>
                <a:cubicBezTo>
                  <a:pt x="4990578" y="1269591"/>
                  <a:pt x="5005982" y="1281051"/>
                  <a:pt x="5020865" y="1293702"/>
                </a:cubicBezTo>
                <a:lnTo>
                  <a:pt x="4889598" y="1293702"/>
                </a:lnTo>
                <a:cubicBezTo>
                  <a:pt x="4876055" y="1293255"/>
                  <a:pt x="4859907" y="1291990"/>
                  <a:pt x="4841155" y="1289907"/>
                </a:cubicBezTo>
                <a:cubicBezTo>
                  <a:pt x="4843387" y="1312231"/>
                  <a:pt x="4844578" y="1326295"/>
                  <a:pt x="4844727" y="1332099"/>
                </a:cubicBezTo>
                <a:lnTo>
                  <a:pt x="4844727" y="1343038"/>
                </a:lnTo>
                <a:cubicBezTo>
                  <a:pt x="4844280" y="1351968"/>
                  <a:pt x="4843090" y="1365660"/>
                  <a:pt x="4841155" y="1384115"/>
                </a:cubicBezTo>
                <a:lnTo>
                  <a:pt x="4889152" y="1384115"/>
                </a:lnTo>
                <a:cubicBezTo>
                  <a:pt x="4887366" y="1368488"/>
                  <a:pt x="4886250" y="1354796"/>
                  <a:pt x="4885803" y="1343038"/>
                </a:cubicBezTo>
                <a:lnTo>
                  <a:pt x="4885803" y="1327858"/>
                </a:lnTo>
                <a:lnTo>
                  <a:pt x="5163517" y="1327858"/>
                </a:lnTo>
                <a:lnTo>
                  <a:pt x="5163517" y="1340359"/>
                </a:lnTo>
                <a:cubicBezTo>
                  <a:pt x="5163517" y="1341848"/>
                  <a:pt x="5162921" y="1349735"/>
                  <a:pt x="5161731" y="1364023"/>
                </a:cubicBezTo>
                <a:cubicBezTo>
                  <a:pt x="5160986" y="1372060"/>
                  <a:pt x="5160466" y="1378013"/>
                  <a:pt x="5160168" y="1381882"/>
                </a:cubicBezTo>
                <a:lnTo>
                  <a:pt x="5208611" y="1381882"/>
                </a:lnTo>
                <a:cubicBezTo>
                  <a:pt x="5206379" y="1361642"/>
                  <a:pt x="5205188" y="1347801"/>
                  <a:pt x="5205040" y="1340359"/>
                </a:cubicBezTo>
                <a:lnTo>
                  <a:pt x="5205040" y="1330760"/>
                </a:lnTo>
                <a:cubicBezTo>
                  <a:pt x="5205337" y="1322872"/>
                  <a:pt x="5206528" y="1309254"/>
                  <a:pt x="5208611" y="1289907"/>
                </a:cubicBezTo>
                <a:cubicBezTo>
                  <a:pt x="5186883" y="1291990"/>
                  <a:pt x="5169991" y="1293255"/>
                  <a:pt x="5157935" y="1293702"/>
                </a:cubicBezTo>
                <a:lnTo>
                  <a:pt x="5059709" y="1293702"/>
                </a:lnTo>
                <a:lnTo>
                  <a:pt x="5071541" y="1279861"/>
                </a:lnTo>
                <a:cubicBezTo>
                  <a:pt x="5049217" y="1260959"/>
                  <a:pt x="5025925" y="1243621"/>
                  <a:pt x="5001666" y="1227845"/>
                </a:cubicBezTo>
                <a:close/>
                <a:moveTo>
                  <a:pt x="7025282" y="1003487"/>
                </a:moveTo>
                <a:cubicBezTo>
                  <a:pt x="6963816" y="1024025"/>
                  <a:pt x="6904508" y="1038685"/>
                  <a:pt x="6847358" y="1047465"/>
                </a:cubicBezTo>
                <a:lnTo>
                  <a:pt x="6867673" y="1090998"/>
                </a:lnTo>
                <a:cubicBezTo>
                  <a:pt x="6908303" y="1076859"/>
                  <a:pt x="6957639" y="1061158"/>
                  <a:pt x="7015683" y="1043894"/>
                </a:cubicBezTo>
                <a:cubicBezTo>
                  <a:pt x="7016129" y="1033327"/>
                  <a:pt x="7019329" y="1019858"/>
                  <a:pt x="7025282" y="1003487"/>
                </a:cubicBezTo>
                <a:close/>
                <a:moveTo>
                  <a:pt x="6178078" y="992548"/>
                </a:moveTo>
                <a:lnTo>
                  <a:pt x="6147940" y="1019114"/>
                </a:lnTo>
                <a:cubicBezTo>
                  <a:pt x="6171306" y="1043521"/>
                  <a:pt x="6190803" y="1067483"/>
                  <a:pt x="6206430" y="1090998"/>
                </a:cubicBezTo>
                <a:lnTo>
                  <a:pt x="6239023" y="1062646"/>
                </a:lnTo>
                <a:cubicBezTo>
                  <a:pt x="6223694" y="1043447"/>
                  <a:pt x="6203379" y="1020081"/>
                  <a:pt x="6178078" y="992548"/>
                </a:cubicBezTo>
                <a:close/>
                <a:moveTo>
                  <a:pt x="4766294" y="973796"/>
                </a:moveTo>
                <a:lnTo>
                  <a:pt x="4808264" y="973796"/>
                </a:lnTo>
                <a:lnTo>
                  <a:pt x="4787279" y="983841"/>
                </a:lnTo>
                <a:cubicBezTo>
                  <a:pt x="4788321" y="985181"/>
                  <a:pt x="4789958" y="987116"/>
                  <a:pt x="4792190" y="989646"/>
                </a:cubicBezTo>
                <a:cubicBezTo>
                  <a:pt x="4800078" y="998724"/>
                  <a:pt x="4805287" y="1005198"/>
                  <a:pt x="4807817" y="1009068"/>
                </a:cubicBezTo>
                <a:cubicBezTo>
                  <a:pt x="4796953" y="1010407"/>
                  <a:pt x="4778721" y="1012044"/>
                  <a:pt x="4753123" y="1013979"/>
                </a:cubicBezTo>
                <a:cubicBezTo>
                  <a:pt x="4747467" y="1014426"/>
                  <a:pt x="4743151" y="1014798"/>
                  <a:pt x="4740175" y="1015095"/>
                </a:cubicBezTo>
                <a:cubicBezTo>
                  <a:pt x="4748509" y="1003338"/>
                  <a:pt x="4757216" y="989571"/>
                  <a:pt x="4766294" y="973796"/>
                </a:cubicBezTo>
                <a:close/>
                <a:moveTo>
                  <a:pt x="6510039" y="962857"/>
                </a:moveTo>
                <a:cubicBezTo>
                  <a:pt x="6484887" y="1002296"/>
                  <a:pt x="6450731" y="1033848"/>
                  <a:pt x="6407571" y="1057511"/>
                </a:cubicBezTo>
                <a:cubicBezTo>
                  <a:pt x="6420519" y="1066590"/>
                  <a:pt x="6432276" y="1076933"/>
                  <a:pt x="6442843" y="1088542"/>
                </a:cubicBezTo>
                <a:cubicBezTo>
                  <a:pt x="6478115" y="1064134"/>
                  <a:pt x="6506021" y="1039652"/>
                  <a:pt x="6526559" y="1015095"/>
                </a:cubicBezTo>
                <a:cubicBezTo>
                  <a:pt x="6530280" y="1010630"/>
                  <a:pt x="6535414" y="1007580"/>
                  <a:pt x="6541963" y="1005942"/>
                </a:cubicBezTo>
                <a:cubicBezTo>
                  <a:pt x="6551339" y="1003710"/>
                  <a:pt x="6556362" y="1000845"/>
                  <a:pt x="6557032" y="997348"/>
                </a:cubicBezTo>
                <a:cubicBezTo>
                  <a:pt x="6557701" y="993850"/>
                  <a:pt x="6554092" y="989646"/>
                  <a:pt x="6546204" y="984734"/>
                </a:cubicBezTo>
                <a:close/>
                <a:moveTo>
                  <a:pt x="6693767" y="962410"/>
                </a:moveTo>
                <a:lnTo>
                  <a:pt x="6661397" y="991208"/>
                </a:lnTo>
                <a:cubicBezTo>
                  <a:pt x="6695777" y="1014723"/>
                  <a:pt x="6730677" y="1044638"/>
                  <a:pt x="6766098" y="1080952"/>
                </a:cubicBezTo>
                <a:lnTo>
                  <a:pt x="6801370" y="1049698"/>
                </a:lnTo>
                <a:cubicBezTo>
                  <a:pt x="6767735" y="1018890"/>
                  <a:pt x="6731867" y="989795"/>
                  <a:pt x="6693767" y="962410"/>
                </a:cubicBezTo>
                <a:close/>
                <a:moveTo>
                  <a:pt x="2852439" y="954150"/>
                </a:moveTo>
                <a:lnTo>
                  <a:pt x="3041749" y="954150"/>
                </a:lnTo>
                <a:lnTo>
                  <a:pt x="3041749" y="1050144"/>
                </a:lnTo>
                <a:lnTo>
                  <a:pt x="2852439" y="1050144"/>
                </a:lnTo>
                <a:close/>
                <a:moveTo>
                  <a:pt x="7378227" y="945444"/>
                </a:moveTo>
                <a:lnTo>
                  <a:pt x="7456363" y="945444"/>
                </a:lnTo>
                <a:lnTo>
                  <a:pt x="7456363" y="1031392"/>
                </a:lnTo>
                <a:lnTo>
                  <a:pt x="7378227" y="1031392"/>
                </a:lnTo>
                <a:close/>
                <a:moveTo>
                  <a:pt x="3720628" y="945444"/>
                </a:moveTo>
                <a:lnTo>
                  <a:pt x="3798763" y="945444"/>
                </a:lnTo>
                <a:lnTo>
                  <a:pt x="3798763" y="1031392"/>
                </a:lnTo>
                <a:lnTo>
                  <a:pt x="3720628" y="1031392"/>
                </a:lnTo>
                <a:close/>
                <a:moveTo>
                  <a:pt x="5121026" y="927138"/>
                </a:moveTo>
                <a:lnTo>
                  <a:pt x="5121026" y="969777"/>
                </a:lnTo>
                <a:cubicBezTo>
                  <a:pt x="5142904" y="967247"/>
                  <a:pt x="5158754" y="965833"/>
                  <a:pt x="5168577" y="965536"/>
                </a:cubicBezTo>
                <a:lnTo>
                  <a:pt x="5222601" y="965536"/>
                </a:lnTo>
                <a:cubicBezTo>
                  <a:pt x="5211142" y="988753"/>
                  <a:pt x="5196631" y="1011300"/>
                  <a:pt x="5179069" y="1033178"/>
                </a:cubicBezTo>
                <a:cubicBezTo>
                  <a:pt x="5169246" y="1045977"/>
                  <a:pt x="5155703" y="1054981"/>
                  <a:pt x="5138439" y="1060190"/>
                </a:cubicBezTo>
                <a:lnTo>
                  <a:pt x="5154512" y="1105062"/>
                </a:lnTo>
                <a:cubicBezTo>
                  <a:pt x="5163293" y="1095090"/>
                  <a:pt x="5232275" y="1086086"/>
                  <a:pt x="5361458" y="1078050"/>
                </a:cubicBezTo>
                <a:cubicBezTo>
                  <a:pt x="5370239" y="1090551"/>
                  <a:pt x="5378796" y="1103202"/>
                  <a:pt x="5387131" y="1116001"/>
                </a:cubicBezTo>
                <a:lnTo>
                  <a:pt x="5422850" y="1087649"/>
                </a:lnTo>
                <a:cubicBezTo>
                  <a:pt x="5397400" y="1052972"/>
                  <a:pt x="5368304" y="1017774"/>
                  <a:pt x="5335562" y="982055"/>
                </a:cubicBezTo>
                <a:lnTo>
                  <a:pt x="5301629" y="1006835"/>
                </a:lnTo>
                <a:cubicBezTo>
                  <a:pt x="5313982" y="1020230"/>
                  <a:pt x="5325293" y="1033178"/>
                  <a:pt x="5335562" y="1045680"/>
                </a:cubicBezTo>
                <a:cubicBezTo>
                  <a:pt x="5291658" y="1048061"/>
                  <a:pt x="5249242" y="1050665"/>
                  <a:pt x="5208314" y="1053493"/>
                </a:cubicBezTo>
                <a:cubicBezTo>
                  <a:pt x="5225727" y="1032806"/>
                  <a:pt x="5240237" y="1015095"/>
                  <a:pt x="5251846" y="1000361"/>
                </a:cubicBezTo>
                <a:cubicBezTo>
                  <a:pt x="5255418" y="995152"/>
                  <a:pt x="5260106" y="992250"/>
                  <a:pt x="5265910" y="991655"/>
                </a:cubicBezTo>
                <a:cubicBezTo>
                  <a:pt x="5272310" y="990613"/>
                  <a:pt x="5276031" y="988381"/>
                  <a:pt x="5277072" y="984958"/>
                </a:cubicBezTo>
                <a:cubicBezTo>
                  <a:pt x="5277668" y="981535"/>
                  <a:pt x="5275212" y="978558"/>
                  <a:pt x="5269705" y="976028"/>
                </a:cubicBezTo>
                <a:lnTo>
                  <a:pt x="5244925" y="965536"/>
                </a:lnTo>
                <a:lnTo>
                  <a:pt x="5385345" y="965536"/>
                </a:lnTo>
                <a:cubicBezTo>
                  <a:pt x="5397400" y="966131"/>
                  <a:pt x="5413250" y="967545"/>
                  <a:pt x="5432895" y="969777"/>
                </a:cubicBezTo>
                <a:lnTo>
                  <a:pt x="5432895" y="927138"/>
                </a:lnTo>
                <a:cubicBezTo>
                  <a:pt x="5419799" y="929221"/>
                  <a:pt x="5403948" y="930635"/>
                  <a:pt x="5385345" y="931380"/>
                </a:cubicBezTo>
                <a:lnTo>
                  <a:pt x="5168577" y="931380"/>
                </a:lnTo>
                <a:cubicBezTo>
                  <a:pt x="5151461" y="930635"/>
                  <a:pt x="5135611" y="929221"/>
                  <a:pt x="5121026" y="927138"/>
                </a:cubicBezTo>
                <a:close/>
                <a:moveTo>
                  <a:pt x="7136010" y="923120"/>
                </a:moveTo>
                <a:cubicBezTo>
                  <a:pt x="7138093" y="943509"/>
                  <a:pt x="7139284" y="958764"/>
                  <a:pt x="7139582" y="968884"/>
                </a:cubicBezTo>
                <a:lnTo>
                  <a:pt x="7139582" y="1069343"/>
                </a:lnTo>
                <a:cubicBezTo>
                  <a:pt x="7139135" y="1086310"/>
                  <a:pt x="7143303" y="1097397"/>
                  <a:pt x="7152083" y="1102606"/>
                </a:cubicBezTo>
                <a:cubicBezTo>
                  <a:pt x="7160417" y="1108411"/>
                  <a:pt x="7177607" y="1111238"/>
                  <a:pt x="7203653" y="1111089"/>
                </a:cubicBezTo>
                <a:cubicBezTo>
                  <a:pt x="7230739" y="1111685"/>
                  <a:pt x="7248227" y="1107518"/>
                  <a:pt x="7256114" y="1098588"/>
                </a:cubicBezTo>
                <a:cubicBezTo>
                  <a:pt x="7265193" y="1090849"/>
                  <a:pt x="7272039" y="1071352"/>
                  <a:pt x="7276653" y="1040098"/>
                </a:cubicBezTo>
                <a:cubicBezTo>
                  <a:pt x="7263258" y="1037122"/>
                  <a:pt x="7247780" y="1029234"/>
                  <a:pt x="7230218" y="1016435"/>
                </a:cubicBezTo>
                <a:cubicBezTo>
                  <a:pt x="7230516" y="1021197"/>
                  <a:pt x="7230590" y="1027076"/>
                  <a:pt x="7230441" y="1034071"/>
                </a:cubicBezTo>
                <a:cubicBezTo>
                  <a:pt x="7230441" y="1040471"/>
                  <a:pt x="7230218" y="1045680"/>
                  <a:pt x="7229771" y="1049698"/>
                </a:cubicBezTo>
                <a:cubicBezTo>
                  <a:pt x="7228879" y="1059372"/>
                  <a:pt x="7226721" y="1065399"/>
                  <a:pt x="7223297" y="1067780"/>
                </a:cubicBezTo>
                <a:cubicBezTo>
                  <a:pt x="7220470" y="1070608"/>
                  <a:pt x="7213773" y="1071948"/>
                  <a:pt x="7203206" y="1071799"/>
                </a:cubicBezTo>
                <a:cubicBezTo>
                  <a:pt x="7188025" y="1071799"/>
                  <a:pt x="7180509" y="1067929"/>
                  <a:pt x="7180659" y="1060190"/>
                </a:cubicBezTo>
                <a:lnTo>
                  <a:pt x="7180659" y="973796"/>
                </a:lnTo>
                <a:cubicBezTo>
                  <a:pt x="7180659" y="963675"/>
                  <a:pt x="7180807" y="957090"/>
                  <a:pt x="7181105" y="954039"/>
                </a:cubicBezTo>
                <a:cubicBezTo>
                  <a:pt x="7181403" y="950988"/>
                  <a:pt x="7182072" y="949090"/>
                  <a:pt x="7183114" y="948346"/>
                </a:cubicBezTo>
                <a:cubicBezTo>
                  <a:pt x="7187877" y="943881"/>
                  <a:pt x="7189960" y="939788"/>
                  <a:pt x="7189365" y="936068"/>
                </a:cubicBezTo>
                <a:cubicBezTo>
                  <a:pt x="7188323" y="932049"/>
                  <a:pt x="7184975" y="929594"/>
                  <a:pt x="7179319" y="928701"/>
                </a:cubicBezTo>
                <a:close/>
                <a:moveTo>
                  <a:pt x="2807121" y="915753"/>
                </a:moveTo>
                <a:cubicBezTo>
                  <a:pt x="2809651" y="934356"/>
                  <a:pt x="2810916" y="952067"/>
                  <a:pt x="2810916" y="968884"/>
                </a:cubicBezTo>
                <a:lnTo>
                  <a:pt x="2810916" y="1067557"/>
                </a:lnTo>
                <a:cubicBezTo>
                  <a:pt x="2810767" y="1084821"/>
                  <a:pt x="2809502" y="1101564"/>
                  <a:pt x="2807121" y="1117787"/>
                </a:cubicBezTo>
                <a:lnTo>
                  <a:pt x="2856011" y="1117787"/>
                </a:lnTo>
                <a:cubicBezTo>
                  <a:pt x="2853481" y="1101564"/>
                  <a:pt x="2852290" y="1090328"/>
                  <a:pt x="2852439" y="1084077"/>
                </a:cubicBezTo>
                <a:lnTo>
                  <a:pt x="3041749" y="1084077"/>
                </a:lnTo>
                <a:cubicBezTo>
                  <a:pt x="3042046" y="1088393"/>
                  <a:pt x="3040781" y="1097397"/>
                  <a:pt x="3037953" y="1111089"/>
                </a:cubicBezTo>
                <a:lnTo>
                  <a:pt x="3087513" y="1111089"/>
                </a:lnTo>
                <a:cubicBezTo>
                  <a:pt x="3085281" y="1097695"/>
                  <a:pt x="3084016" y="1081026"/>
                  <a:pt x="3083718" y="1061083"/>
                </a:cubicBezTo>
                <a:lnTo>
                  <a:pt x="3083718" y="968884"/>
                </a:lnTo>
                <a:cubicBezTo>
                  <a:pt x="3083718" y="951322"/>
                  <a:pt x="3084983" y="933612"/>
                  <a:pt x="3087513" y="915753"/>
                </a:cubicBezTo>
                <a:cubicBezTo>
                  <a:pt x="3066826" y="918580"/>
                  <a:pt x="3048818" y="919994"/>
                  <a:pt x="3033489" y="919994"/>
                </a:cubicBezTo>
                <a:lnTo>
                  <a:pt x="2860253" y="919994"/>
                </a:lnTo>
                <a:cubicBezTo>
                  <a:pt x="2842542" y="919994"/>
                  <a:pt x="2824832" y="918580"/>
                  <a:pt x="2807121" y="915753"/>
                </a:cubicBezTo>
                <a:close/>
                <a:moveTo>
                  <a:pt x="6018460" y="909279"/>
                </a:moveTo>
                <a:cubicBezTo>
                  <a:pt x="5995987" y="970149"/>
                  <a:pt x="5967635" y="1025960"/>
                  <a:pt x="5933405" y="1076710"/>
                </a:cubicBezTo>
                <a:lnTo>
                  <a:pt x="5974258" y="1106401"/>
                </a:lnTo>
                <a:cubicBezTo>
                  <a:pt x="5991968" y="1066367"/>
                  <a:pt x="6017418" y="1014277"/>
                  <a:pt x="6050607" y="950132"/>
                </a:cubicBezTo>
                <a:cubicBezTo>
                  <a:pt x="6041677" y="944179"/>
                  <a:pt x="6030961" y="930561"/>
                  <a:pt x="6018460" y="909279"/>
                </a:cubicBezTo>
                <a:close/>
                <a:moveTo>
                  <a:pt x="4312220" y="895661"/>
                </a:moveTo>
                <a:lnTo>
                  <a:pt x="4408214" y="895661"/>
                </a:lnTo>
                <a:lnTo>
                  <a:pt x="4408214" y="959731"/>
                </a:lnTo>
                <a:lnTo>
                  <a:pt x="4312220" y="959731"/>
                </a:lnTo>
                <a:close/>
                <a:moveTo>
                  <a:pt x="4183409" y="895661"/>
                </a:moveTo>
                <a:lnTo>
                  <a:pt x="4271143" y="895661"/>
                </a:lnTo>
                <a:lnTo>
                  <a:pt x="4271143" y="959731"/>
                </a:lnTo>
                <a:lnTo>
                  <a:pt x="4183409" y="959731"/>
                </a:lnTo>
                <a:close/>
                <a:moveTo>
                  <a:pt x="7567091" y="882043"/>
                </a:moveTo>
                <a:lnTo>
                  <a:pt x="7534721" y="908832"/>
                </a:lnTo>
                <a:cubicBezTo>
                  <a:pt x="7560467" y="934133"/>
                  <a:pt x="7584206" y="963898"/>
                  <a:pt x="7605935" y="998129"/>
                </a:cubicBezTo>
                <a:lnTo>
                  <a:pt x="7642547" y="969331"/>
                </a:lnTo>
                <a:cubicBezTo>
                  <a:pt x="7620371" y="940012"/>
                  <a:pt x="7595219" y="910916"/>
                  <a:pt x="7567091" y="882043"/>
                </a:cubicBezTo>
                <a:close/>
                <a:moveTo>
                  <a:pt x="3909491" y="882043"/>
                </a:moveTo>
                <a:lnTo>
                  <a:pt x="3877121" y="908832"/>
                </a:lnTo>
                <a:cubicBezTo>
                  <a:pt x="3902868" y="934133"/>
                  <a:pt x="3926606" y="963898"/>
                  <a:pt x="3948335" y="998129"/>
                </a:cubicBezTo>
                <a:lnTo>
                  <a:pt x="3984947" y="969331"/>
                </a:lnTo>
                <a:cubicBezTo>
                  <a:pt x="3962771" y="940012"/>
                  <a:pt x="3937619" y="910916"/>
                  <a:pt x="3909491" y="882043"/>
                </a:cubicBezTo>
                <a:close/>
                <a:moveTo>
                  <a:pt x="5148485" y="855477"/>
                </a:moveTo>
                <a:lnTo>
                  <a:pt x="5148485" y="897447"/>
                </a:lnTo>
                <a:cubicBezTo>
                  <a:pt x="5170214" y="895214"/>
                  <a:pt x="5186362" y="893875"/>
                  <a:pt x="5196928" y="893428"/>
                </a:cubicBezTo>
                <a:lnTo>
                  <a:pt x="5350966" y="893428"/>
                </a:lnTo>
                <a:cubicBezTo>
                  <a:pt x="5363021" y="893875"/>
                  <a:pt x="5379168" y="895214"/>
                  <a:pt x="5399409" y="897447"/>
                </a:cubicBezTo>
                <a:lnTo>
                  <a:pt x="5399409" y="855477"/>
                </a:lnTo>
                <a:cubicBezTo>
                  <a:pt x="5383038" y="857263"/>
                  <a:pt x="5366890" y="858454"/>
                  <a:pt x="5350966" y="859049"/>
                </a:cubicBezTo>
                <a:lnTo>
                  <a:pt x="5196928" y="859049"/>
                </a:lnTo>
                <a:cubicBezTo>
                  <a:pt x="5181599" y="858454"/>
                  <a:pt x="5165451" y="857263"/>
                  <a:pt x="5148485" y="855477"/>
                </a:cubicBezTo>
                <a:close/>
                <a:moveTo>
                  <a:pt x="7378227" y="825786"/>
                </a:moveTo>
                <a:lnTo>
                  <a:pt x="7456363" y="825786"/>
                </a:lnTo>
                <a:lnTo>
                  <a:pt x="7456363" y="912181"/>
                </a:lnTo>
                <a:lnTo>
                  <a:pt x="7378227" y="912181"/>
                </a:lnTo>
                <a:close/>
                <a:moveTo>
                  <a:pt x="3720628" y="825786"/>
                </a:moveTo>
                <a:lnTo>
                  <a:pt x="3798763" y="825786"/>
                </a:lnTo>
                <a:lnTo>
                  <a:pt x="3798763" y="912181"/>
                </a:lnTo>
                <a:lnTo>
                  <a:pt x="3720628" y="912181"/>
                </a:lnTo>
                <a:close/>
                <a:moveTo>
                  <a:pt x="3456756" y="825786"/>
                </a:moveTo>
                <a:lnTo>
                  <a:pt x="3426618" y="855031"/>
                </a:lnTo>
                <a:cubicBezTo>
                  <a:pt x="3468885" y="890303"/>
                  <a:pt x="3508548" y="930635"/>
                  <a:pt x="3545606" y="976028"/>
                </a:cubicBezTo>
                <a:lnTo>
                  <a:pt x="3579316" y="943658"/>
                </a:lnTo>
                <a:cubicBezTo>
                  <a:pt x="3535560" y="899902"/>
                  <a:pt x="3494707" y="860612"/>
                  <a:pt x="3456756" y="825786"/>
                </a:cubicBezTo>
                <a:close/>
                <a:moveTo>
                  <a:pt x="5730477" y="825339"/>
                </a:moveTo>
                <a:cubicBezTo>
                  <a:pt x="5732710" y="846771"/>
                  <a:pt x="5733752" y="862621"/>
                  <a:pt x="5733603" y="872890"/>
                </a:cubicBezTo>
                <a:lnTo>
                  <a:pt x="5733603" y="893875"/>
                </a:lnTo>
                <a:lnTo>
                  <a:pt x="5678462" y="893875"/>
                </a:lnTo>
                <a:cubicBezTo>
                  <a:pt x="5664621" y="893875"/>
                  <a:pt x="5648771" y="892461"/>
                  <a:pt x="5630911" y="889633"/>
                </a:cubicBezTo>
                <a:lnTo>
                  <a:pt x="5630911" y="932272"/>
                </a:lnTo>
                <a:cubicBezTo>
                  <a:pt x="5649515" y="929445"/>
                  <a:pt x="5665365" y="928031"/>
                  <a:pt x="5678462" y="928031"/>
                </a:cubicBezTo>
                <a:lnTo>
                  <a:pt x="5714404" y="928031"/>
                </a:lnTo>
                <a:cubicBezTo>
                  <a:pt x="5681215" y="985479"/>
                  <a:pt x="5639469" y="1025885"/>
                  <a:pt x="5589165" y="1049251"/>
                </a:cubicBezTo>
                <a:cubicBezTo>
                  <a:pt x="5603453" y="1057883"/>
                  <a:pt x="5616252" y="1068078"/>
                  <a:pt x="5627563" y="1079836"/>
                </a:cubicBezTo>
                <a:cubicBezTo>
                  <a:pt x="5673253" y="1046945"/>
                  <a:pt x="5708600" y="1011300"/>
                  <a:pt x="5733603" y="972903"/>
                </a:cubicBezTo>
                <a:lnTo>
                  <a:pt x="5733603" y="1063539"/>
                </a:lnTo>
                <a:cubicBezTo>
                  <a:pt x="5733752" y="1073510"/>
                  <a:pt x="5732710" y="1089956"/>
                  <a:pt x="5730477" y="1112875"/>
                </a:cubicBezTo>
                <a:lnTo>
                  <a:pt x="5778474" y="1112875"/>
                </a:lnTo>
                <a:cubicBezTo>
                  <a:pt x="5776242" y="1090402"/>
                  <a:pt x="5775200" y="1073957"/>
                  <a:pt x="5775349" y="1063539"/>
                </a:cubicBezTo>
                <a:lnTo>
                  <a:pt x="5775349" y="972903"/>
                </a:lnTo>
                <a:cubicBezTo>
                  <a:pt x="5803924" y="1013681"/>
                  <a:pt x="5836666" y="1048433"/>
                  <a:pt x="5873576" y="1077157"/>
                </a:cubicBezTo>
                <a:cubicBezTo>
                  <a:pt x="5883398" y="1064209"/>
                  <a:pt x="5896495" y="1052972"/>
                  <a:pt x="5912866" y="1043447"/>
                </a:cubicBezTo>
                <a:cubicBezTo>
                  <a:pt x="5862116" y="1019188"/>
                  <a:pt x="5821783" y="980716"/>
                  <a:pt x="5791869" y="928031"/>
                </a:cubicBezTo>
                <a:lnTo>
                  <a:pt x="5850805" y="928031"/>
                </a:lnTo>
                <a:cubicBezTo>
                  <a:pt x="5862116" y="928031"/>
                  <a:pt x="5878264" y="929445"/>
                  <a:pt x="5899248" y="932272"/>
                </a:cubicBezTo>
                <a:lnTo>
                  <a:pt x="5899248" y="889633"/>
                </a:lnTo>
                <a:cubicBezTo>
                  <a:pt x="5877668" y="892461"/>
                  <a:pt x="5861521" y="893875"/>
                  <a:pt x="5850805" y="893875"/>
                </a:cubicBezTo>
                <a:lnTo>
                  <a:pt x="5775349" y="893875"/>
                </a:lnTo>
                <a:lnTo>
                  <a:pt x="5775349" y="875569"/>
                </a:lnTo>
                <a:cubicBezTo>
                  <a:pt x="5775200" y="862026"/>
                  <a:pt x="5777135" y="853766"/>
                  <a:pt x="5781153" y="850789"/>
                </a:cubicBezTo>
                <a:cubicBezTo>
                  <a:pt x="5788297" y="844985"/>
                  <a:pt x="5791422" y="840557"/>
                  <a:pt x="5790530" y="837506"/>
                </a:cubicBezTo>
                <a:cubicBezTo>
                  <a:pt x="5789637" y="834455"/>
                  <a:pt x="5784576" y="832334"/>
                  <a:pt x="5775349" y="831144"/>
                </a:cubicBezTo>
                <a:close/>
                <a:moveTo>
                  <a:pt x="7056759" y="803238"/>
                </a:moveTo>
                <a:lnTo>
                  <a:pt x="7087120" y="803238"/>
                </a:lnTo>
                <a:cubicBezTo>
                  <a:pt x="7075213" y="827200"/>
                  <a:pt x="7061298" y="849301"/>
                  <a:pt x="7045373" y="869541"/>
                </a:cubicBezTo>
                <a:cubicBezTo>
                  <a:pt x="7038527" y="878173"/>
                  <a:pt x="7026621" y="885392"/>
                  <a:pt x="7009655" y="891196"/>
                </a:cubicBezTo>
                <a:lnTo>
                  <a:pt x="7022603" y="924905"/>
                </a:lnTo>
                <a:cubicBezTo>
                  <a:pt x="6987479" y="934728"/>
                  <a:pt x="6955779" y="941723"/>
                  <a:pt x="6927501" y="945890"/>
                </a:cubicBezTo>
                <a:cubicBezTo>
                  <a:pt x="6951612" y="906748"/>
                  <a:pt x="6974308" y="867458"/>
                  <a:pt x="6995591" y="828018"/>
                </a:cubicBezTo>
                <a:cubicBezTo>
                  <a:pt x="7000353" y="818791"/>
                  <a:pt x="7004297" y="813731"/>
                  <a:pt x="7007423" y="812838"/>
                </a:cubicBezTo>
                <a:cubicBezTo>
                  <a:pt x="7013375" y="811052"/>
                  <a:pt x="7017022" y="808820"/>
                  <a:pt x="7018361" y="806141"/>
                </a:cubicBezTo>
                <a:cubicBezTo>
                  <a:pt x="7035179" y="804504"/>
                  <a:pt x="7047978" y="803536"/>
                  <a:pt x="7056759" y="803238"/>
                </a:cubicBezTo>
                <a:close/>
                <a:moveTo>
                  <a:pt x="4312220" y="798327"/>
                </a:moveTo>
                <a:lnTo>
                  <a:pt x="4408214" y="798327"/>
                </a:lnTo>
                <a:lnTo>
                  <a:pt x="4408214" y="861281"/>
                </a:lnTo>
                <a:lnTo>
                  <a:pt x="4312220" y="861281"/>
                </a:lnTo>
                <a:close/>
                <a:moveTo>
                  <a:pt x="4183409" y="798327"/>
                </a:moveTo>
                <a:lnTo>
                  <a:pt x="4271143" y="798327"/>
                </a:lnTo>
                <a:lnTo>
                  <a:pt x="4271143" y="861281"/>
                </a:lnTo>
                <a:lnTo>
                  <a:pt x="4183409" y="861281"/>
                </a:lnTo>
                <a:close/>
                <a:moveTo>
                  <a:pt x="5964658" y="797881"/>
                </a:moveTo>
                <a:lnTo>
                  <a:pt x="5938986" y="827125"/>
                </a:lnTo>
                <a:cubicBezTo>
                  <a:pt x="5964882" y="847217"/>
                  <a:pt x="5990480" y="869765"/>
                  <a:pt x="6015781" y="894768"/>
                </a:cubicBezTo>
                <a:lnTo>
                  <a:pt x="6042793" y="862398"/>
                </a:lnTo>
                <a:cubicBezTo>
                  <a:pt x="6016599" y="839032"/>
                  <a:pt x="5990555" y="817526"/>
                  <a:pt x="5964658" y="797881"/>
                </a:cubicBezTo>
                <a:close/>
                <a:moveTo>
                  <a:pt x="6119142" y="794532"/>
                </a:moveTo>
                <a:cubicBezTo>
                  <a:pt x="6120928" y="813284"/>
                  <a:pt x="6121970" y="829804"/>
                  <a:pt x="6122267" y="844092"/>
                </a:cubicBezTo>
                <a:lnTo>
                  <a:pt x="6122267" y="926245"/>
                </a:lnTo>
                <a:cubicBezTo>
                  <a:pt x="6124500" y="1003040"/>
                  <a:pt x="6092651" y="1056395"/>
                  <a:pt x="6026720" y="1086310"/>
                </a:cubicBezTo>
                <a:cubicBezTo>
                  <a:pt x="6040561" y="1094644"/>
                  <a:pt x="6052467" y="1104690"/>
                  <a:pt x="6062439" y="1116447"/>
                </a:cubicBezTo>
                <a:cubicBezTo>
                  <a:pt x="6127476" y="1072841"/>
                  <a:pt x="6159995" y="1012044"/>
                  <a:pt x="6159995" y="934058"/>
                </a:cubicBezTo>
                <a:cubicBezTo>
                  <a:pt x="6159995" y="929742"/>
                  <a:pt x="6159921" y="925798"/>
                  <a:pt x="6159772" y="922227"/>
                </a:cubicBezTo>
                <a:lnTo>
                  <a:pt x="6159772" y="844538"/>
                </a:lnTo>
                <a:cubicBezTo>
                  <a:pt x="6159326" y="829804"/>
                  <a:pt x="6161930" y="821098"/>
                  <a:pt x="6167586" y="818419"/>
                </a:cubicBezTo>
                <a:cubicBezTo>
                  <a:pt x="6172050" y="814847"/>
                  <a:pt x="6174060" y="811424"/>
                  <a:pt x="6173613" y="808150"/>
                </a:cubicBezTo>
                <a:cubicBezTo>
                  <a:pt x="6172869" y="805024"/>
                  <a:pt x="6169818" y="802941"/>
                  <a:pt x="6164460" y="801899"/>
                </a:cubicBezTo>
                <a:close/>
                <a:moveTo>
                  <a:pt x="1806549" y="790960"/>
                </a:moveTo>
                <a:cubicBezTo>
                  <a:pt x="1837506" y="790960"/>
                  <a:pt x="1861169" y="801118"/>
                  <a:pt x="1877541" y="821433"/>
                </a:cubicBezTo>
                <a:cubicBezTo>
                  <a:pt x="1893911" y="841748"/>
                  <a:pt x="1902097" y="870658"/>
                  <a:pt x="1902097" y="908162"/>
                </a:cubicBezTo>
                <a:cubicBezTo>
                  <a:pt x="1902097" y="947453"/>
                  <a:pt x="1893986" y="977293"/>
                  <a:pt x="1877764" y="997682"/>
                </a:cubicBezTo>
                <a:cubicBezTo>
                  <a:pt x="1861542" y="1018072"/>
                  <a:pt x="1837655" y="1028267"/>
                  <a:pt x="1806103" y="1028267"/>
                </a:cubicBezTo>
                <a:cubicBezTo>
                  <a:pt x="1775296" y="1028267"/>
                  <a:pt x="1751595" y="1017700"/>
                  <a:pt x="1735001" y="996566"/>
                </a:cubicBezTo>
                <a:cubicBezTo>
                  <a:pt x="1718406" y="975433"/>
                  <a:pt x="1710109" y="945965"/>
                  <a:pt x="1710109" y="908162"/>
                </a:cubicBezTo>
                <a:cubicBezTo>
                  <a:pt x="1710109" y="870360"/>
                  <a:pt x="1718294" y="841376"/>
                  <a:pt x="1734666" y="821209"/>
                </a:cubicBezTo>
                <a:cubicBezTo>
                  <a:pt x="1751037" y="801043"/>
                  <a:pt x="1774998" y="790960"/>
                  <a:pt x="1806549" y="790960"/>
                </a:cubicBezTo>
                <a:close/>
                <a:moveTo>
                  <a:pt x="4872781" y="787835"/>
                </a:moveTo>
                <a:cubicBezTo>
                  <a:pt x="4874716" y="810903"/>
                  <a:pt x="4875757" y="825786"/>
                  <a:pt x="4875906" y="832483"/>
                </a:cubicBezTo>
                <a:lnTo>
                  <a:pt x="4875906" y="881596"/>
                </a:lnTo>
                <a:lnTo>
                  <a:pt x="4674765" y="881596"/>
                </a:lnTo>
                <a:lnTo>
                  <a:pt x="4674765" y="844092"/>
                </a:lnTo>
                <a:cubicBezTo>
                  <a:pt x="4674616" y="829507"/>
                  <a:pt x="4675584" y="821991"/>
                  <a:pt x="4677667" y="821544"/>
                </a:cubicBezTo>
                <a:cubicBezTo>
                  <a:pt x="4682579" y="816931"/>
                  <a:pt x="4684737" y="812763"/>
                  <a:pt x="4684141" y="809043"/>
                </a:cubicBezTo>
                <a:cubicBezTo>
                  <a:pt x="4683248" y="805024"/>
                  <a:pt x="4679974" y="802494"/>
                  <a:pt x="4674318" y="801453"/>
                </a:cubicBezTo>
                <a:lnTo>
                  <a:pt x="4631009" y="796095"/>
                </a:lnTo>
                <a:cubicBezTo>
                  <a:pt x="4632647" y="810978"/>
                  <a:pt x="4633689" y="826009"/>
                  <a:pt x="4634135" y="841190"/>
                </a:cubicBezTo>
                <a:lnTo>
                  <a:pt x="4634135" y="876462"/>
                </a:lnTo>
                <a:cubicBezTo>
                  <a:pt x="4633689" y="889856"/>
                  <a:pt x="4632647" y="903995"/>
                  <a:pt x="4631009" y="918878"/>
                </a:cubicBezTo>
                <a:cubicBezTo>
                  <a:pt x="4656161" y="916348"/>
                  <a:pt x="4672012" y="915008"/>
                  <a:pt x="4678560" y="914860"/>
                </a:cubicBezTo>
                <a:lnTo>
                  <a:pt x="4749774" y="914860"/>
                </a:lnTo>
                <a:cubicBezTo>
                  <a:pt x="4747691" y="922747"/>
                  <a:pt x="4743896" y="931305"/>
                  <a:pt x="4738389" y="940532"/>
                </a:cubicBezTo>
                <a:lnTo>
                  <a:pt x="4659808" y="940532"/>
                </a:lnTo>
                <a:cubicBezTo>
                  <a:pt x="4654301" y="940532"/>
                  <a:pt x="4638004" y="939119"/>
                  <a:pt x="4610918" y="936291"/>
                </a:cubicBezTo>
                <a:cubicBezTo>
                  <a:pt x="4613299" y="958169"/>
                  <a:pt x="4614638" y="973126"/>
                  <a:pt x="4614936" y="981163"/>
                </a:cubicBezTo>
                <a:lnTo>
                  <a:pt x="4614936" y="1073585"/>
                </a:lnTo>
                <a:cubicBezTo>
                  <a:pt x="4614490" y="1084598"/>
                  <a:pt x="4613299" y="1099034"/>
                  <a:pt x="4611364" y="1116894"/>
                </a:cubicBezTo>
                <a:lnTo>
                  <a:pt x="4659808" y="1116894"/>
                </a:lnTo>
                <a:cubicBezTo>
                  <a:pt x="4658171" y="1101416"/>
                  <a:pt x="4657054" y="1086979"/>
                  <a:pt x="4656459" y="1073585"/>
                </a:cubicBezTo>
                <a:lnTo>
                  <a:pt x="4656459" y="973796"/>
                </a:lnTo>
                <a:lnTo>
                  <a:pt x="4720976" y="973796"/>
                </a:lnTo>
                <a:cubicBezTo>
                  <a:pt x="4720083" y="975284"/>
                  <a:pt x="4718892" y="977293"/>
                  <a:pt x="4717404" y="979823"/>
                </a:cubicBezTo>
                <a:cubicBezTo>
                  <a:pt x="4713832" y="986074"/>
                  <a:pt x="4710633" y="991283"/>
                  <a:pt x="4707805" y="995450"/>
                </a:cubicBezTo>
                <a:cubicBezTo>
                  <a:pt x="4700363" y="1007803"/>
                  <a:pt x="4687862" y="1015839"/>
                  <a:pt x="4670300" y="1019560"/>
                </a:cubicBezTo>
                <a:lnTo>
                  <a:pt x="4687713" y="1061083"/>
                </a:lnTo>
                <a:cubicBezTo>
                  <a:pt x="4702000" y="1054832"/>
                  <a:pt x="4748733" y="1047540"/>
                  <a:pt x="4827909" y="1039205"/>
                </a:cubicBezTo>
                <a:cubicBezTo>
                  <a:pt x="4829844" y="1042182"/>
                  <a:pt x="4833862" y="1049400"/>
                  <a:pt x="4839964" y="1060860"/>
                </a:cubicBezTo>
                <a:cubicBezTo>
                  <a:pt x="4842494" y="1065474"/>
                  <a:pt x="4844280" y="1068748"/>
                  <a:pt x="4845322" y="1070683"/>
                </a:cubicBezTo>
                <a:lnTo>
                  <a:pt x="4881487" y="1043001"/>
                </a:lnTo>
                <a:cubicBezTo>
                  <a:pt x="4869879" y="1026183"/>
                  <a:pt x="4853135" y="1003115"/>
                  <a:pt x="4831258" y="973796"/>
                </a:cubicBezTo>
                <a:lnTo>
                  <a:pt x="4901579" y="973796"/>
                </a:lnTo>
                <a:lnTo>
                  <a:pt x="4901579" y="1059744"/>
                </a:lnTo>
                <a:cubicBezTo>
                  <a:pt x="4902918" y="1070311"/>
                  <a:pt x="4896519" y="1075222"/>
                  <a:pt x="4882380" y="1074478"/>
                </a:cubicBezTo>
                <a:cubicBezTo>
                  <a:pt x="4878957" y="1074627"/>
                  <a:pt x="4866307" y="1073808"/>
                  <a:pt x="4844429" y="1072022"/>
                </a:cubicBezTo>
                <a:cubicBezTo>
                  <a:pt x="4840411" y="1071724"/>
                  <a:pt x="4837360" y="1071501"/>
                  <a:pt x="4835276" y="1071352"/>
                </a:cubicBezTo>
                <a:cubicBezTo>
                  <a:pt x="4843759" y="1084300"/>
                  <a:pt x="4849117" y="1099779"/>
                  <a:pt x="4851350" y="1117787"/>
                </a:cubicBezTo>
                <a:cubicBezTo>
                  <a:pt x="4890045" y="1115703"/>
                  <a:pt x="4914974" y="1111164"/>
                  <a:pt x="4926136" y="1104169"/>
                </a:cubicBezTo>
                <a:cubicBezTo>
                  <a:pt x="4937893" y="1098365"/>
                  <a:pt x="4943400" y="1085714"/>
                  <a:pt x="4942656" y="1066218"/>
                </a:cubicBezTo>
                <a:lnTo>
                  <a:pt x="4942656" y="981163"/>
                </a:lnTo>
                <a:cubicBezTo>
                  <a:pt x="4942953" y="971340"/>
                  <a:pt x="4944218" y="956383"/>
                  <a:pt x="4946451" y="936291"/>
                </a:cubicBezTo>
                <a:cubicBezTo>
                  <a:pt x="4930228" y="938523"/>
                  <a:pt x="4914378" y="939937"/>
                  <a:pt x="4898900" y="940532"/>
                </a:cubicBezTo>
                <a:lnTo>
                  <a:pt x="4783261" y="940532"/>
                </a:lnTo>
                <a:cubicBezTo>
                  <a:pt x="4786386" y="936068"/>
                  <a:pt x="4789883" y="933017"/>
                  <a:pt x="4793753" y="931380"/>
                </a:cubicBezTo>
                <a:cubicBezTo>
                  <a:pt x="4799855" y="928254"/>
                  <a:pt x="4802906" y="925054"/>
                  <a:pt x="4802906" y="921780"/>
                </a:cubicBezTo>
                <a:cubicBezTo>
                  <a:pt x="4802906" y="919548"/>
                  <a:pt x="4801492" y="917241"/>
                  <a:pt x="4798664" y="914860"/>
                </a:cubicBezTo>
                <a:lnTo>
                  <a:pt x="4874120" y="914860"/>
                </a:lnTo>
                <a:cubicBezTo>
                  <a:pt x="4882901" y="915157"/>
                  <a:pt x="4898305" y="916497"/>
                  <a:pt x="4920331" y="918878"/>
                </a:cubicBezTo>
                <a:cubicBezTo>
                  <a:pt x="4918397" y="901614"/>
                  <a:pt x="4917206" y="887624"/>
                  <a:pt x="4916759" y="876908"/>
                </a:cubicBezTo>
                <a:lnTo>
                  <a:pt x="4916759" y="834939"/>
                </a:lnTo>
                <a:cubicBezTo>
                  <a:pt x="4916759" y="822437"/>
                  <a:pt x="4917950" y="815070"/>
                  <a:pt x="4920331" y="812838"/>
                </a:cubicBezTo>
                <a:cubicBezTo>
                  <a:pt x="4924499" y="809266"/>
                  <a:pt x="4926582" y="805769"/>
                  <a:pt x="4926582" y="802346"/>
                </a:cubicBezTo>
                <a:cubicBezTo>
                  <a:pt x="4926582" y="801601"/>
                  <a:pt x="4926359" y="800188"/>
                  <a:pt x="4925912" y="798104"/>
                </a:cubicBezTo>
                <a:cubicBezTo>
                  <a:pt x="4925466" y="796020"/>
                  <a:pt x="4922266" y="794532"/>
                  <a:pt x="4916313" y="793639"/>
                </a:cubicBezTo>
                <a:close/>
                <a:moveTo>
                  <a:pt x="4710930" y="781361"/>
                </a:moveTo>
                <a:lnTo>
                  <a:pt x="4818756" y="781361"/>
                </a:lnTo>
                <a:cubicBezTo>
                  <a:pt x="4804171" y="793862"/>
                  <a:pt x="4791893" y="803164"/>
                  <a:pt x="4781921" y="809266"/>
                </a:cubicBezTo>
                <a:cubicBezTo>
                  <a:pt x="4761234" y="799741"/>
                  <a:pt x="4737570" y="790439"/>
                  <a:pt x="4710930" y="781361"/>
                </a:cubicBezTo>
                <a:close/>
                <a:moveTo>
                  <a:pt x="2376040" y="773101"/>
                </a:moveTo>
                <a:lnTo>
                  <a:pt x="2338536" y="796095"/>
                </a:lnTo>
                <a:cubicBezTo>
                  <a:pt x="2365027" y="829283"/>
                  <a:pt x="2388988" y="866267"/>
                  <a:pt x="2410420" y="907046"/>
                </a:cubicBezTo>
                <a:lnTo>
                  <a:pt x="2449711" y="883382"/>
                </a:lnTo>
                <a:cubicBezTo>
                  <a:pt x="2426940" y="844092"/>
                  <a:pt x="2402383" y="807331"/>
                  <a:pt x="2376040" y="773101"/>
                </a:cubicBezTo>
                <a:close/>
                <a:moveTo>
                  <a:pt x="5794548" y="768190"/>
                </a:moveTo>
                <a:lnTo>
                  <a:pt x="5763071" y="793193"/>
                </a:lnTo>
                <a:cubicBezTo>
                  <a:pt x="5790306" y="820428"/>
                  <a:pt x="5813896" y="848631"/>
                  <a:pt x="5833839" y="877801"/>
                </a:cubicBezTo>
                <a:lnTo>
                  <a:pt x="5869111" y="849896"/>
                </a:lnTo>
                <a:cubicBezTo>
                  <a:pt x="5847531" y="823851"/>
                  <a:pt x="5822676" y="796616"/>
                  <a:pt x="5794548" y="768190"/>
                </a:cubicBezTo>
                <a:close/>
                <a:moveTo>
                  <a:pt x="5709939" y="766850"/>
                </a:moveTo>
                <a:cubicBezTo>
                  <a:pt x="5685531" y="807927"/>
                  <a:pt x="5660677" y="835609"/>
                  <a:pt x="5635376" y="849896"/>
                </a:cubicBezTo>
                <a:cubicBezTo>
                  <a:pt x="5649664" y="858379"/>
                  <a:pt x="5660975" y="867235"/>
                  <a:pt x="5669309" y="876462"/>
                </a:cubicBezTo>
                <a:cubicBezTo>
                  <a:pt x="5694014" y="854287"/>
                  <a:pt x="5713064" y="834344"/>
                  <a:pt x="5726459" y="816633"/>
                </a:cubicBezTo>
                <a:cubicBezTo>
                  <a:pt x="5730180" y="811871"/>
                  <a:pt x="5733380" y="809266"/>
                  <a:pt x="5736058" y="808820"/>
                </a:cubicBezTo>
                <a:cubicBezTo>
                  <a:pt x="5745137" y="806736"/>
                  <a:pt x="5749974" y="804355"/>
                  <a:pt x="5750569" y="801676"/>
                </a:cubicBezTo>
                <a:cubicBezTo>
                  <a:pt x="5751462" y="798997"/>
                  <a:pt x="5748411" y="795127"/>
                  <a:pt x="5741416" y="790067"/>
                </a:cubicBezTo>
                <a:close/>
                <a:moveTo>
                  <a:pt x="2602408" y="766180"/>
                </a:moveTo>
                <a:cubicBezTo>
                  <a:pt x="2586186" y="805471"/>
                  <a:pt x="2561480" y="844985"/>
                  <a:pt x="2528292" y="884722"/>
                </a:cubicBezTo>
                <a:lnTo>
                  <a:pt x="2569368" y="906600"/>
                </a:lnTo>
                <a:cubicBezTo>
                  <a:pt x="2593032" y="874602"/>
                  <a:pt x="2612231" y="845506"/>
                  <a:pt x="2626965" y="819312"/>
                </a:cubicBezTo>
                <a:cubicBezTo>
                  <a:pt x="2630983" y="812317"/>
                  <a:pt x="2635150" y="808373"/>
                  <a:pt x="2639466" y="807480"/>
                </a:cubicBezTo>
                <a:cubicBezTo>
                  <a:pt x="2646163" y="805992"/>
                  <a:pt x="2649884" y="803536"/>
                  <a:pt x="2650628" y="800113"/>
                </a:cubicBezTo>
                <a:cubicBezTo>
                  <a:pt x="2650926" y="796690"/>
                  <a:pt x="2648098" y="793193"/>
                  <a:pt x="2642145" y="789621"/>
                </a:cubicBezTo>
                <a:close/>
                <a:moveTo>
                  <a:pt x="5117008" y="751223"/>
                </a:moveTo>
                <a:lnTo>
                  <a:pt x="5353868" y="751223"/>
                </a:lnTo>
                <a:lnTo>
                  <a:pt x="5353868" y="784933"/>
                </a:lnTo>
                <a:lnTo>
                  <a:pt x="5117008" y="784933"/>
                </a:lnTo>
                <a:close/>
                <a:moveTo>
                  <a:pt x="2132260" y="747651"/>
                </a:moveTo>
                <a:cubicBezTo>
                  <a:pt x="2089844" y="747651"/>
                  <a:pt x="2057101" y="761715"/>
                  <a:pt x="2034033" y="789844"/>
                </a:cubicBezTo>
                <a:cubicBezTo>
                  <a:pt x="2010965" y="817972"/>
                  <a:pt x="1999431" y="857412"/>
                  <a:pt x="1999431" y="908162"/>
                </a:cubicBezTo>
                <a:cubicBezTo>
                  <a:pt x="1999431" y="959210"/>
                  <a:pt x="2011151" y="999171"/>
                  <a:pt x="2034591" y="1028043"/>
                </a:cubicBezTo>
                <a:cubicBezTo>
                  <a:pt x="2058032" y="1056916"/>
                  <a:pt x="2090737" y="1071352"/>
                  <a:pt x="2132707" y="1071352"/>
                </a:cubicBezTo>
                <a:cubicBezTo>
                  <a:pt x="2189856" y="1071352"/>
                  <a:pt x="2228849" y="1043596"/>
                  <a:pt x="2249685" y="988083"/>
                </a:cubicBezTo>
                <a:lnTo>
                  <a:pt x="2201688" y="969331"/>
                </a:lnTo>
                <a:cubicBezTo>
                  <a:pt x="2196033" y="988232"/>
                  <a:pt x="2187289" y="1002780"/>
                  <a:pt x="2175457" y="1012975"/>
                </a:cubicBezTo>
                <a:cubicBezTo>
                  <a:pt x="2163625" y="1023169"/>
                  <a:pt x="2149450" y="1028267"/>
                  <a:pt x="2132930" y="1028267"/>
                </a:cubicBezTo>
                <a:cubicBezTo>
                  <a:pt x="2108522" y="1028267"/>
                  <a:pt x="2089323" y="1017551"/>
                  <a:pt x="2075333" y="996120"/>
                </a:cubicBezTo>
                <a:cubicBezTo>
                  <a:pt x="2061343" y="974688"/>
                  <a:pt x="2054348" y="945369"/>
                  <a:pt x="2054348" y="908162"/>
                </a:cubicBezTo>
                <a:cubicBezTo>
                  <a:pt x="2054348" y="870658"/>
                  <a:pt x="2061194" y="841748"/>
                  <a:pt x="2074886" y="821433"/>
                </a:cubicBezTo>
                <a:cubicBezTo>
                  <a:pt x="2088579" y="801118"/>
                  <a:pt x="2108075" y="790960"/>
                  <a:pt x="2133376" y="790960"/>
                </a:cubicBezTo>
                <a:cubicBezTo>
                  <a:pt x="2150045" y="790960"/>
                  <a:pt x="2164109" y="795499"/>
                  <a:pt x="2175569" y="804578"/>
                </a:cubicBezTo>
                <a:cubicBezTo>
                  <a:pt x="2187028" y="813656"/>
                  <a:pt x="2195289" y="826977"/>
                  <a:pt x="2200349" y="844538"/>
                </a:cubicBezTo>
                <a:lnTo>
                  <a:pt x="2248122" y="827572"/>
                </a:lnTo>
                <a:cubicBezTo>
                  <a:pt x="2238449" y="799890"/>
                  <a:pt x="2224050" y="779649"/>
                  <a:pt x="2204925" y="766850"/>
                </a:cubicBezTo>
                <a:cubicBezTo>
                  <a:pt x="2185801" y="754051"/>
                  <a:pt x="2161579" y="747651"/>
                  <a:pt x="2132260" y="747651"/>
                </a:cubicBezTo>
                <a:close/>
                <a:moveTo>
                  <a:pt x="1806549" y="747651"/>
                </a:moveTo>
                <a:cubicBezTo>
                  <a:pt x="1758627" y="747651"/>
                  <a:pt x="1721420" y="761641"/>
                  <a:pt x="1694929" y="789621"/>
                </a:cubicBezTo>
                <a:cubicBezTo>
                  <a:pt x="1668437" y="817600"/>
                  <a:pt x="1655191" y="857114"/>
                  <a:pt x="1655191" y="908162"/>
                </a:cubicBezTo>
                <a:cubicBezTo>
                  <a:pt x="1655191" y="959657"/>
                  <a:pt x="1668363" y="999729"/>
                  <a:pt x="1694705" y="1028378"/>
                </a:cubicBezTo>
                <a:cubicBezTo>
                  <a:pt x="1721048" y="1057028"/>
                  <a:pt x="1758180" y="1071352"/>
                  <a:pt x="1806103" y="1071352"/>
                </a:cubicBezTo>
                <a:cubicBezTo>
                  <a:pt x="1837357" y="1071352"/>
                  <a:pt x="1864332" y="1064841"/>
                  <a:pt x="1887029" y="1051819"/>
                </a:cubicBezTo>
                <a:cubicBezTo>
                  <a:pt x="1909725" y="1038796"/>
                  <a:pt x="1927138" y="1019895"/>
                  <a:pt x="1939267" y="995115"/>
                </a:cubicBezTo>
                <a:cubicBezTo>
                  <a:pt x="1951396" y="970335"/>
                  <a:pt x="1957461" y="941351"/>
                  <a:pt x="1957461" y="908162"/>
                </a:cubicBezTo>
                <a:cubicBezTo>
                  <a:pt x="1957461" y="857710"/>
                  <a:pt x="1944290" y="818345"/>
                  <a:pt x="1917947" y="790067"/>
                </a:cubicBezTo>
                <a:cubicBezTo>
                  <a:pt x="1891605" y="761790"/>
                  <a:pt x="1854472" y="747651"/>
                  <a:pt x="1806549" y="747651"/>
                </a:cubicBezTo>
                <a:close/>
                <a:moveTo>
                  <a:pt x="1508224" y="747651"/>
                </a:moveTo>
                <a:cubicBezTo>
                  <a:pt x="1476970" y="747651"/>
                  <a:pt x="1452562" y="755018"/>
                  <a:pt x="1435000" y="769752"/>
                </a:cubicBezTo>
                <a:cubicBezTo>
                  <a:pt x="1417438" y="784486"/>
                  <a:pt x="1408657" y="805024"/>
                  <a:pt x="1408657" y="831367"/>
                </a:cubicBezTo>
                <a:cubicBezTo>
                  <a:pt x="1408657" y="848482"/>
                  <a:pt x="1411597" y="862770"/>
                  <a:pt x="1417476" y="874230"/>
                </a:cubicBezTo>
                <a:cubicBezTo>
                  <a:pt x="1423354" y="885689"/>
                  <a:pt x="1431763" y="895214"/>
                  <a:pt x="1442702" y="902805"/>
                </a:cubicBezTo>
                <a:cubicBezTo>
                  <a:pt x="1453641" y="910395"/>
                  <a:pt x="1471314" y="917687"/>
                  <a:pt x="1495722" y="924682"/>
                </a:cubicBezTo>
                <a:cubicBezTo>
                  <a:pt x="1505842" y="927659"/>
                  <a:pt x="1515330" y="930524"/>
                  <a:pt x="1524185" y="933277"/>
                </a:cubicBezTo>
                <a:cubicBezTo>
                  <a:pt x="1533040" y="936030"/>
                  <a:pt x="1540743" y="939416"/>
                  <a:pt x="1547291" y="943435"/>
                </a:cubicBezTo>
                <a:cubicBezTo>
                  <a:pt x="1553839" y="947453"/>
                  <a:pt x="1558974" y="952439"/>
                  <a:pt x="1562694" y="958392"/>
                </a:cubicBezTo>
                <a:cubicBezTo>
                  <a:pt x="1566415" y="964345"/>
                  <a:pt x="1568276" y="972010"/>
                  <a:pt x="1568276" y="981386"/>
                </a:cubicBezTo>
                <a:cubicBezTo>
                  <a:pt x="1568276" y="1013979"/>
                  <a:pt x="1549374" y="1030276"/>
                  <a:pt x="1511572" y="1030276"/>
                </a:cubicBezTo>
                <a:cubicBezTo>
                  <a:pt x="1476895" y="1030276"/>
                  <a:pt x="1455910" y="1013235"/>
                  <a:pt x="1448618" y="979153"/>
                </a:cubicBezTo>
                <a:lnTo>
                  <a:pt x="1398165" y="987860"/>
                </a:lnTo>
                <a:cubicBezTo>
                  <a:pt x="1403672" y="1015839"/>
                  <a:pt x="1415541" y="1036750"/>
                  <a:pt x="1433772" y="1050591"/>
                </a:cubicBezTo>
                <a:cubicBezTo>
                  <a:pt x="1452004" y="1064432"/>
                  <a:pt x="1477044" y="1071352"/>
                  <a:pt x="1508894" y="1071352"/>
                </a:cubicBezTo>
                <a:cubicBezTo>
                  <a:pt x="1545059" y="1071352"/>
                  <a:pt x="1572703" y="1063353"/>
                  <a:pt x="1591828" y="1047354"/>
                </a:cubicBezTo>
                <a:cubicBezTo>
                  <a:pt x="1610952" y="1031355"/>
                  <a:pt x="1620514" y="1008324"/>
                  <a:pt x="1620514" y="978260"/>
                </a:cubicBezTo>
                <a:cubicBezTo>
                  <a:pt x="1620514" y="966056"/>
                  <a:pt x="1618952" y="955341"/>
                  <a:pt x="1615826" y="946113"/>
                </a:cubicBezTo>
                <a:cubicBezTo>
                  <a:pt x="1612701" y="936886"/>
                  <a:pt x="1608087" y="928775"/>
                  <a:pt x="1601986" y="921780"/>
                </a:cubicBezTo>
                <a:cubicBezTo>
                  <a:pt x="1595883" y="914785"/>
                  <a:pt x="1587623" y="908423"/>
                  <a:pt x="1577205" y="902693"/>
                </a:cubicBezTo>
                <a:cubicBezTo>
                  <a:pt x="1566787" y="896963"/>
                  <a:pt x="1549374" y="890303"/>
                  <a:pt x="1524967" y="882713"/>
                </a:cubicBezTo>
                <a:cubicBezTo>
                  <a:pt x="1504131" y="876313"/>
                  <a:pt x="1490066" y="870955"/>
                  <a:pt x="1482774" y="866639"/>
                </a:cubicBezTo>
                <a:cubicBezTo>
                  <a:pt x="1475481" y="862323"/>
                  <a:pt x="1470012" y="857226"/>
                  <a:pt x="1466366" y="851347"/>
                </a:cubicBezTo>
                <a:cubicBezTo>
                  <a:pt x="1462719" y="845468"/>
                  <a:pt x="1460896" y="837990"/>
                  <a:pt x="1460896" y="828911"/>
                </a:cubicBezTo>
                <a:cubicBezTo>
                  <a:pt x="1460896" y="815814"/>
                  <a:pt x="1464952" y="805583"/>
                  <a:pt x="1473063" y="798216"/>
                </a:cubicBezTo>
                <a:cubicBezTo>
                  <a:pt x="1481174" y="790849"/>
                  <a:pt x="1492745" y="787165"/>
                  <a:pt x="1507777" y="787165"/>
                </a:cubicBezTo>
                <a:cubicBezTo>
                  <a:pt x="1536947" y="787165"/>
                  <a:pt x="1554881" y="801527"/>
                  <a:pt x="1561578" y="830251"/>
                </a:cubicBezTo>
                <a:lnTo>
                  <a:pt x="1612701" y="821098"/>
                </a:lnTo>
                <a:cubicBezTo>
                  <a:pt x="1606301" y="795797"/>
                  <a:pt x="1594730" y="777231"/>
                  <a:pt x="1577987" y="765399"/>
                </a:cubicBezTo>
                <a:cubicBezTo>
                  <a:pt x="1561243" y="753567"/>
                  <a:pt x="1537989" y="747651"/>
                  <a:pt x="1508224" y="747651"/>
                </a:cubicBezTo>
                <a:close/>
                <a:moveTo>
                  <a:pt x="6235228" y="746088"/>
                </a:moveTo>
                <a:cubicBezTo>
                  <a:pt x="6236716" y="763501"/>
                  <a:pt x="6237758" y="781510"/>
                  <a:pt x="6238353" y="800113"/>
                </a:cubicBezTo>
                <a:lnTo>
                  <a:pt x="6238353" y="956829"/>
                </a:lnTo>
                <a:cubicBezTo>
                  <a:pt x="6237907" y="977219"/>
                  <a:pt x="6236865" y="993738"/>
                  <a:pt x="6235228" y="1006389"/>
                </a:cubicBezTo>
                <a:lnTo>
                  <a:pt x="6280993" y="1006835"/>
                </a:lnTo>
                <a:cubicBezTo>
                  <a:pt x="6279504" y="990911"/>
                  <a:pt x="6278463" y="974465"/>
                  <a:pt x="6277867" y="957499"/>
                </a:cubicBezTo>
                <a:lnTo>
                  <a:pt x="6277867" y="794532"/>
                </a:lnTo>
                <a:cubicBezTo>
                  <a:pt x="6277570" y="780840"/>
                  <a:pt x="6279504" y="772505"/>
                  <a:pt x="6283672" y="769529"/>
                </a:cubicBezTo>
                <a:cubicBezTo>
                  <a:pt x="6288136" y="765362"/>
                  <a:pt x="6290294" y="761715"/>
                  <a:pt x="6290146" y="758590"/>
                </a:cubicBezTo>
                <a:cubicBezTo>
                  <a:pt x="6289699" y="755316"/>
                  <a:pt x="6287095" y="753307"/>
                  <a:pt x="6282332" y="752562"/>
                </a:cubicBezTo>
                <a:close/>
                <a:moveTo>
                  <a:pt x="3601417" y="725550"/>
                </a:moveTo>
                <a:cubicBezTo>
                  <a:pt x="3582962" y="727783"/>
                  <a:pt x="3560712" y="729048"/>
                  <a:pt x="3534667" y="729345"/>
                </a:cubicBezTo>
                <a:lnTo>
                  <a:pt x="3273920" y="729345"/>
                </a:lnTo>
                <a:cubicBezTo>
                  <a:pt x="3250703" y="729048"/>
                  <a:pt x="3229049" y="727931"/>
                  <a:pt x="3208957" y="725997"/>
                </a:cubicBezTo>
                <a:lnTo>
                  <a:pt x="3208957" y="769082"/>
                </a:lnTo>
                <a:cubicBezTo>
                  <a:pt x="3228602" y="767297"/>
                  <a:pt x="3250257" y="766180"/>
                  <a:pt x="3273920" y="765734"/>
                </a:cubicBezTo>
                <a:lnTo>
                  <a:pt x="3374603" y="765734"/>
                </a:lnTo>
                <a:lnTo>
                  <a:pt x="3374603" y="1017328"/>
                </a:lnTo>
                <a:cubicBezTo>
                  <a:pt x="3374007" y="1060339"/>
                  <a:pt x="3372742" y="1090030"/>
                  <a:pt x="3370807" y="1106401"/>
                </a:cubicBezTo>
                <a:lnTo>
                  <a:pt x="3421260" y="1106401"/>
                </a:lnTo>
                <a:cubicBezTo>
                  <a:pt x="3419325" y="1089286"/>
                  <a:pt x="3418060" y="1059595"/>
                  <a:pt x="3417465" y="1017328"/>
                </a:cubicBezTo>
                <a:lnTo>
                  <a:pt x="3417465" y="765734"/>
                </a:lnTo>
                <a:lnTo>
                  <a:pt x="3534667" y="765734"/>
                </a:lnTo>
                <a:cubicBezTo>
                  <a:pt x="3560266" y="766031"/>
                  <a:pt x="3582515" y="767297"/>
                  <a:pt x="3601417" y="769529"/>
                </a:cubicBezTo>
                <a:close/>
                <a:moveTo>
                  <a:pt x="5634930" y="717290"/>
                </a:moveTo>
                <a:cubicBezTo>
                  <a:pt x="5637311" y="735894"/>
                  <a:pt x="5638502" y="748693"/>
                  <a:pt x="5638502" y="755688"/>
                </a:cubicBezTo>
                <a:lnTo>
                  <a:pt x="5638502" y="765734"/>
                </a:lnTo>
                <a:cubicBezTo>
                  <a:pt x="5638353" y="774812"/>
                  <a:pt x="5637013" y="787612"/>
                  <a:pt x="5634483" y="804131"/>
                </a:cubicBezTo>
                <a:lnTo>
                  <a:pt x="5682927" y="804131"/>
                </a:lnTo>
                <a:cubicBezTo>
                  <a:pt x="5680397" y="787760"/>
                  <a:pt x="5679206" y="774961"/>
                  <a:pt x="5679355" y="765734"/>
                </a:cubicBezTo>
                <a:lnTo>
                  <a:pt x="5679355" y="755241"/>
                </a:lnTo>
                <a:lnTo>
                  <a:pt x="5841205" y="755241"/>
                </a:lnTo>
                <a:lnTo>
                  <a:pt x="5841205" y="772208"/>
                </a:lnTo>
                <a:cubicBezTo>
                  <a:pt x="5840908" y="780989"/>
                  <a:pt x="5839792" y="791630"/>
                  <a:pt x="5837857" y="804131"/>
                </a:cubicBezTo>
                <a:lnTo>
                  <a:pt x="5885854" y="804131"/>
                </a:lnTo>
                <a:cubicBezTo>
                  <a:pt x="5883175" y="788951"/>
                  <a:pt x="5881836" y="778459"/>
                  <a:pt x="5881836" y="772654"/>
                </a:cubicBezTo>
                <a:lnTo>
                  <a:pt x="5881836" y="755688"/>
                </a:lnTo>
                <a:cubicBezTo>
                  <a:pt x="5882133" y="740954"/>
                  <a:pt x="5883324" y="728155"/>
                  <a:pt x="5885407" y="717290"/>
                </a:cubicBezTo>
                <a:cubicBezTo>
                  <a:pt x="5872459" y="719225"/>
                  <a:pt x="5858470" y="720490"/>
                  <a:pt x="5843438" y="721085"/>
                </a:cubicBezTo>
                <a:lnTo>
                  <a:pt x="5678908" y="721085"/>
                </a:lnTo>
                <a:cubicBezTo>
                  <a:pt x="5668193" y="721234"/>
                  <a:pt x="5653533" y="719969"/>
                  <a:pt x="5634930" y="717290"/>
                </a:cubicBezTo>
                <a:close/>
                <a:moveTo>
                  <a:pt x="5398516" y="712825"/>
                </a:moveTo>
                <a:cubicBezTo>
                  <a:pt x="5381699" y="714909"/>
                  <a:pt x="5365848" y="716248"/>
                  <a:pt x="5350966" y="716844"/>
                </a:cubicBezTo>
                <a:lnTo>
                  <a:pt x="5121473" y="716844"/>
                </a:lnTo>
                <a:cubicBezTo>
                  <a:pt x="5107929" y="716397"/>
                  <a:pt x="5091484" y="715207"/>
                  <a:pt x="5072136" y="713272"/>
                </a:cubicBezTo>
                <a:cubicBezTo>
                  <a:pt x="5073773" y="729345"/>
                  <a:pt x="5074815" y="744600"/>
                  <a:pt x="5075261" y="759036"/>
                </a:cubicBezTo>
                <a:lnTo>
                  <a:pt x="5075261" y="865970"/>
                </a:lnTo>
                <a:cubicBezTo>
                  <a:pt x="5077345" y="981014"/>
                  <a:pt x="5055095" y="1055651"/>
                  <a:pt x="5008512" y="1089881"/>
                </a:cubicBezTo>
                <a:cubicBezTo>
                  <a:pt x="5029199" y="1093602"/>
                  <a:pt x="5046017" y="1100374"/>
                  <a:pt x="5058965" y="1110197"/>
                </a:cubicBezTo>
                <a:cubicBezTo>
                  <a:pt x="5097809" y="1058553"/>
                  <a:pt x="5117231" y="982204"/>
                  <a:pt x="5117231" y="881150"/>
                </a:cubicBezTo>
                <a:cubicBezTo>
                  <a:pt x="5117231" y="874006"/>
                  <a:pt x="5117157" y="867383"/>
                  <a:pt x="5117008" y="861281"/>
                </a:cubicBezTo>
                <a:lnTo>
                  <a:pt x="5117008" y="819312"/>
                </a:lnTo>
                <a:lnTo>
                  <a:pt x="5353421" y="819312"/>
                </a:lnTo>
                <a:cubicBezTo>
                  <a:pt x="5365774" y="819758"/>
                  <a:pt x="5380806" y="820949"/>
                  <a:pt x="5398516" y="822884"/>
                </a:cubicBezTo>
                <a:cubicBezTo>
                  <a:pt x="5396879" y="809043"/>
                  <a:pt x="5395837" y="794904"/>
                  <a:pt x="5395391" y="780468"/>
                </a:cubicBezTo>
                <a:lnTo>
                  <a:pt x="5395391" y="757251"/>
                </a:lnTo>
                <a:cubicBezTo>
                  <a:pt x="5395837" y="743558"/>
                  <a:pt x="5396879" y="728750"/>
                  <a:pt x="5398516" y="712825"/>
                </a:cubicBezTo>
                <a:close/>
                <a:moveTo>
                  <a:pt x="2318444" y="711932"/>
                </a:moveTo>
                <a:lnTo>
                  <a:pt x="2318444" y="755688"/>
                </a:lnTo>
                <a:cubicBezTo>
                  <a:pt x="2338833" y="752711"/>
                  <a:pt x="2353642" y="751372"/>
                  <a:pt x="2362869" y="751669"/>
                </a:cubicBezTo>
                <a:lnTo>
                  <a:pt x="2471588" y="751669"/>
                </a:lnTo>
                <a:lnTo>
                  <a:pt x="2471588" y="925352"/>
                </a:lnTo>
                <a:lnTo>
                  <a:pt x="2324918" y="925352"/>
                </a:lnTo>
                <a:cubicBezTo>
                  <a:pt x="2319858" y="925650"/>
                  <a:pt x="2307356" y="924310"/>
                  <a:pt x="2287414" y="921334"/>
                </a:cubicBezTo>
                <a:lnTo>
                  <a:pt x="2287414" y="965089"/>
                </a:lnTo>
                <a:cubicBezTo>
                  <a:pt x="2307654" y="961815"/>
                  <a:pt x="2320453" y="960327"/>
                  <a:pt x="2325811" y="960624"/>
                </a:cubicBezTo>
                <a:lnTo>
                  <a:pt x="2471588" y="960624"/>
                </a:lnTo>
                <a:lnTo>
                  <a:pt x="2471588" y="1078050"/>
                </a:lnTo>
                <a:cubicBezTo>
                  <a:pt x="2471588" y="1085491"/>
                  <a:pt x="2471290" y="1091816"/>
                  <a:pt x="2470695" y="1097025"/>
                </a:cubicBezTo>
                <a:cubicBezTo>
                  <a:pt x="2470249" y="1101937"/>
                  <a:pt x="2469207" y="1108857"/>
                  <a:pt x="2467570" y="1117787"/>
                </a:cubicBezTo>
                <a:lnTo>
                  <a:pt x="2517799" y="1117787"/>
                </a:lnTo>
                <a:cubicBezTo>
                  <a:pt x="2514525" y="1101118"/>
                  <a:pt x="2513111" y="1087872"/>
                  <a:pt x="2513558" y="1078050"/>
                </a:cubicBezTo>
                <a:lnTo>
                  <a:pt x="2513558" y="960624"/>
                </a:lnTo>
                <a:lnTo>
                  <a:pt x="2658219" y="960624"/>
                </a:lnTo>
                <a:cubicBezTo>
                  <a:pt x="2662981" y="960327"/>
                  <a:pt x="2675483" y="961666"/>
                  <a:pt x="2695723" y="964643"/>
                </a:cubicBezTo>
                <a:lnTo>
                  <a:pt x="2695723" y="921780"/>
                </a:lnTo>
                <a:cubicBezTo>
                  <a:pt x="2677715" y="924459"/>
                  <a:pt x="2665065" y="925650"/>
                  <a:pt x="2657772" y="925352"/>
                </a:cubicBezTo>
                <a:lnTo>
                  <a:pt x="2513558" y="925352"/>
                </a:lnTo>
                <a:lnTo>
                  <a:pt x="2513558" y="751669"/>
                </a:lnTo>
                <a:lnTo>
                  <a:pt x="2622500" y="751669"/>
                </a:lnTo>
                <a:cubicBezTo>
                  <a:pt x="2627114" y="751521"/>
                  <a:pt x="2639169" y="752860"/>
                  <a:pt x="2658665" y="755688"/>
                </a:cubicBezTo>
                <a:lnTo>
                  <a:pt x="2658665" y="711932"/>
                </a:lnTo>
                <a:cubicBezTo>
                  <a:pt x="2639913" y="715207"/>
                  <a:pt x="2627709" y="716695"/>
                  <a:pt x="2622053" y="716397"/>
                </a:cubicBezTo>
                <a:lnTo>
                  <a:pt x="2362869" y="716397"/>
                </a:lnTo>
                <a:cubicBezTo>
                  <a:pt x="2356172" y="716397"/>
                  <a:pt x="2349995" y="716100"/>
                  <a:pt x="2344340" y="715504"/>
                </a:cubicBezTo>
                <a:cubicBezTo>
                  <a:pt x="2339131" y="715058"/>
                  <a:pt x="2330499" y="713867"/>
                  <a:pt x="2318444" y="711932"/>
                </a:cubicBezTo>
                <a:close/>
                <a:moveTo>
                  <a:pt x="6748239" y="700101"/>
                </a:moveTo>
                <a:cubicBezTo>
                  <a:pt x="6692130" y="722871"/>
                  <a:pt x="6605736" y="735819"/>
                  <a:pt x="6489054" y="738945"/>
                </a:cubicBezTo>
                <a:cubicBezTo>
                  <a:pt x="6463902" y="738945"/>
                  <a:pt x="6442694" y="737680"/>
                  <a:pt x="6425430" y="735150"/>
                </a:cubicBezTo>
                <a:cubicBezTo>
                  <a:pt x="6430193" y="743930"/>
                  <a:pt x="6436146" y="758441"/>
                  <a:pt x="6443290" y="778682"/>
                </a:cubicBezTo>
                <a:cubicBezTo>
                  <a:pt x="6479901" y="776896"/>
                  <a:pt x="6516662" y="774440"/>
                  <a:pt x="6553571" y="771315"/>
                </a:cubicBezTo>
                <a:cubicBezTo>
                  <a:pt x="6526038" y="795425"/>
                  <a:pt x="6503267" y="812615"/>
                  <a:pt x="6485259" y="822884"/>
                </a:cubicBezTo>
                <a:cubicBezTo>
                  <a:pt x="6478115" y="827051"/>
                  <a:pt x="6465614" y="831516"/>
                  <a:pt x="6447755" y="836278"/>
                </a:cubicBezTo>
                <a:lnTo>
                  <a:pt x="6463381" y="876908"/>
                </a:lnTo>
                <a:cubicBezTo>
                  <a:pt x="6488533" y="870211"/>
                  <a:pt x="6527675" y="865672"/>
                  <a:pt x="6580807" y="863291"/>
                </a:cubicBezTo>
                <a:cubicBezTo>
                  <a:pt x="6522615" y="900498"/>
                  <a:pt x="6471865" y="919845"/>
                  <a:pt x="6428556" y="921334"/>
                </a:cubicBezTo>
                <a:lnTo>
                  <a:pt x="6448201" y="964196"/>
                </a:lnTo>
                <a:cubicBezTo>
                  <a:pt x="6470674" y="957052"/>
                  <a:pt x="6517629" y="952215"/>
                  <a:pt x="6589067" y="949685"/>
                </a:cubicBezTo>
                <a:lnTo>
                  <a:pt x="6589067" y="1050144"/>
                </a:lnTo>
                <a:cubicBezTo>
                  <a:pt x="6589513" y="1059223"/>
                  <a:pt x="6582965" y="1063688"/>
                  <a:pt x="6569422" y="1063539"/>
                </a:cubicBezTo>
                <a:cubicBezTo>
                  <a:pt x="6566296" y="1063688"/>
                  <a:pt x="6554688" y="1062348"/>
                  <a:pt x="6534596" y="1059521"/>
                </a:cubicBezTo>
                <a:cubicBezTo>
                  <a:pt x="6532661" y="1059223"/>
                  <a:pt x="6531173" y="1059000"/>
                  <a:pt x="6530131" y="1058851"/>
                </a:cubicBezTo>
                <a:cubicBezTo>
                  <a:pt x="6538019" y="1075222"/>
                  <a:pt x="6544270" y="1091072"/>
                  <a:pt x="6548883" y="1106401"/>
                </a:cubicBezTo>
                <a:cubicBezTo>
                  <a:pt x="6581774" y="1105062"/>
                  <a:pt x="6603801" y="1100895"/>
                  <a:pt x="6614963" y="1093900"/>
                </a:cubicBezTo>
                <a:cubicBezTo>
                  <a:pt x="6626572" y="1087500"/>
                  <a:pt x="6632153" y="1075222"/>
                  <a:pt x="6631706" y="1057065"/>
                </a:cubicBezTo>
                <a:lnTo>
                  <a:pt x="6631706" y="947230"/>
                </a:lnTo>
                <a:cubicBezTo>
                  <a:pt x="6647482" y="946486"/>
                  <a:pt x="6668020" y="945593"/>
                  <a:pt x="6693321" y="944551"/>
                </a:cubicBezTo>
                <a:cubicBezTo>
                  <a:pt x="6707757" y="943955"/>
                  <a:pt x="6718622" y="943509"/>
                  <a:pt x="6725914" y="943211"/>
                </a:cubicBezTo>
                <a:cubicBezTo>
                  <a:pt x="6732165" y="950950"/>
                  <a:pt x="6739160" y="960699"/>
                  <a:pt x="6746899" y="972456"/>
                </a:cubicBezTo>
                <a:lnTo>
                  <a:pt x="6782171" y="945444"/>
                </a:lnTo>
                <a:cubicBezTo>
                  <a:pt x="6755978" y="911213"/>
                  <a:pt x="6728370" y="881522"/>
                  <a:pt x="6699348" y="856370"/>
                </a:cubicBezTo>
                <a:lnTo>
                  <a:pt x="6665416" y="878248"/>
                </a:lnTo>
                <a:cubicBezTo>
                  <a:pt x="6676727" y="887773"/>
                  <a:pt x="6687889" y="899084"/>
                  <a:pt x="6698902" y="912181"/>
                </a:cubicBezTo>
                <a:cubicBezTo>
                  <a:pt x="6693098" y="912330"/>
                  <a:pt x="6683052" y="912702"/>
                  <a:pt x="6668764" y="913297"/>
                </a:cubicBezTo>
                <a:cubicBezTo>
                  <a:pt x="6616377" y="915232"/>
                  <a:pt x="6578426" y="916646"/>
                  <a:pt x="6554911" y="917538"/>
                </a:cubicBezTo>
                <a:cubicBezTo>
                  <a:pt x="6609233" y="888517"/>
                  <a:pt x="6659016" y="856965"/>
                  <a:pt x="6704260" y="822884"/>
                </a:cubicBezTo>
                <a:cubicBezTo>
                  <a:pt x="6711106" y="817824"/>
                  <a:pt x="6717803" y="815591"/>
                  <a:pt x="6724352" y="816187"/>
                </a:cubicBezTo>
                <a:cubicBezTo>
                  <a:pt x="6730156" y="816335"/>
                  <a:pt x="6734025" y="814624"/>
                  <a:pt x="6735960" y="811052"/>
                </a:cubicBezTo>
                <a:cubicBezTo>
                  <a:pt x="6736407" y="810010"/>
                  <a:pt x="6736630" y="809043"/>
                  <a:pt x="6736630" y="808150"/>
                </a:cubicBezTo>
                <a:cubicBezTo>
                  <a:pt x="6736630" y="805471"/>
                  <a:pt x="6735142" y="802792"/>
                  <a:pt x="6732165" y="800113"/>
                </a:cubicBezTo>
                <a:lnTo>
                  <a:pt x="6697116" y="770422"/>
                </a:lnTo>
                <a:cubicBezTo>
                  <a:pt x="6673750" y="793937"/>
                  <a:pt x="6650979" y="813284"/>
                  <a:pt x="6628804" y="828465"/>
                </a:cubicBezTo>
                <a:cubicBezTo>
                  <a:pt x="6595764" y="830102"/>
                  <a:pt x="6566519" y="831293"/>
                  <a:pt x="6541070" y="832037"/>
                </a:cubicBezTo>
                <a:cubicBezTo>
                  <a:pt x="6561162" y="817452"/>
                  <a:pt x="6577756" y="805099"/>
                  <a:pt x="6590853" y="794979"/>
                </a:cubicBezTo>
                <a:cubicBezTo>
                  <a:pt x="6596508" y="790663"/>
                  <a:pt x="6602759" y="788430"/>
                  <a:pt x="6609605" y="788281"/>
                </a:cubicBezTo>
                <a:cubicBezTo>
                  <a:pt x="6615856" y="787835"/>
                  <a:pt x="6619874" y="786198"/>
                  <a:pt x="6621660" y="783370"/>
                </a:cubicBezTo>
                <a:cubicBezTo>
                  <a:pt x="6622107" y="782477"/>
                  <a:pt x="6622330" y="781584"/>
                  <a:pt x="6622330" y="780691"/>
                </a:cubicBezTo>
                <a:cubicBezTo>
                  <a:pt x="6622330" y="778459"/>
                  <a:pt x="6620842" y="776375"/>
                  <a:pt x="6617865" y="774440"/>
                </a:cubicBezTo>
                <a:lnTo>
                  <a:pt x="6603801" y="766850"/>
                </a:lnTo>
                <a:cubicBezTo>
                  <a:pt x="6647407" y="762534"/>
                  <a:pt x="6689749" y="757623"/>
                  <a:pt x="6730826" y="752116"/>
                </a:cubicBezTo>
                <a:cubicBezTo>
                  <a:pt x="6737821" y="751074"/>
                  <a:pt x="6743253" y="750553"/>
                  <a:pt x="6747122" y="750553"/>
                </a:cubicBezTo>
                <a:cubicBezTo>
                  <a:pt x="6752034" y="750553"/>
                  <a:pt x="6755605" y="751223"/>
                  <a:pt x="6757838" y="752562"/>
                </a:cubicBezTo>
                <a:cubicBezTo>
                  <a:pt x="6761261" y="753753"/>
                  <a:pt x="6764312" y="754348"/>
                  <a:pt x="6766991" y="754348"/>
                </a:cubicBezTo>
                <a:cubicBezTo>
                  <a:pt x="6769967" y="754348"/>
                  <a:pt x="6772497" y="753604"/>
                  <a:pt x="6774581" y="752116"/>
                </a:cubicBezTo>
                <a:cubicBezTo>
                  <a:pt x="6776516" y="750479"/>
                  <a:pt x="6777483" y="748619"/>
                  <a:pt x="6777483" y="746535"/>
                </a:cubicBezTo>
                <a:cubicBezTo>
                  <a:pt x="6777483" y="744451"/>
                  <a:pt x="6776590" y="742070"/>
                  <a:pt x="6774804" y="739391"/>
                </a:cubicBezTo>
                <a:close/>
                <a:moveTo>
                  <a:pt x="5989215" y="696752"/>
                </a:moveTo>
                <a:lnTo>
                  <a:pt x="5963765" y="725550"/>
                </a:lnTo>
                <a:cubicBezTo>
                  <a:pt x="5987578" y="744154"/>
                  <a:pt x="6011018" y="765659"/>
                  <a:pt x="6034087" y="790067"/>
                </a:cubicBezTo>
                <a:lnTo>
                  <a:pt x="6062332" y="757818"/>
                </a:lnTo>
                <a:lnTo>
                  <a:pt x="6063778" y="778235"/>
                </a:lnTo>
                <a:lnTo>
                  <a:pt x="6063778" y="941872"/>
                </a:lnTo>
                <a:cubicBezTo>
                  <a:pt x="6063183" y="959434"/>
                  <a:pt x="6061992" y="976177"/>
                  <a:pt x="6060206" y="992101"/>
                </a:cubicBezTo>
                <a:lnTo>
                  <a:pt x="6105301" y="992101"/>
                </a:lnTo>
                <a:cubicBezTo>
                  <a:pt x="6103813" y="979005"/>
                  <a:pt x="6102771" y="962261"/>
                  <a:pt x="6102176" y="941872"/>
                </a:cubicBezTo>
                <a:lnTo>
                  <a:pt x="6102176" y="764841"/>
                </a:lnTo>
                <a:lnTo>
                  <a:pt x="6179864" y="764841"/>
                </a:lnTo>
                <a:lnTo>
                  <a:pt x="6179864" y="936291"/>
                </a:lnTo>
                <a:cubicBezTo>
                  <a:pt x="6179417" y="955936"/>
                  <a:pt x="6178376" y="972456"/>
                  <a:pt x="6176739" y="985851"/>
                </a:cubicBezTo>
                <a:lnTo>
                  <a:pt x="6222057" y="985851"/>
                </a:lnTo>
                <a:cubicBezTo>
                  <a:pt x="6220122" y="969480"/>
                  <a:pt x="6218857" y="952960"/>
                  <a:pt x="6218262" y="936291"/>
                </a:cubicBezTo>
                <a:lnTo>
                  <a:pt x="6218262" y="778235"/>
                </a:lnTo>
                <a:cubicBezTo>
                  <a:pt x="6219006" y="760971"/>
                  <a:pt x="6220271" y="744154"/>
                  <a:pt x="6222057" y="727783"/>
                </a:cubicBezTo>
                <a:cubicBezTo>
                  <a:pt x="6206430" y="729717"/>
                  <a:pt x="6189984" y="730982"/>
                  <a:pt x="6172720" y="731578"/>
                </a:cubicBezTo>
                <a:lnTo>
                  <a:pt x="6109543" y="731578"/>
                </a:lnTo>
                <a:cubicBezTo>
                  <a:pt x="6095404" y="731131"/>
                  <a:pt x="6078958" y="729866"/>
                  <a:pt x="6060206" y="727783"/>
                </a:cubicBezTo>
                <a:lnTo>
                  <a:pt x="6062317" y="757596"/>
                </a:lnTo>
                <a:close/>
                <a:moveTo>
                  <a:pt x="6295057" y="696305"/>
                </a:moveTo>
                <a:cubicBezTo>
                  <a:pt x="6296992" y="715951"/>
                  <a:pt x="6298257" y="733959"/>
                  <a:pt x="6298852" y="750330"/>
                </a:cubicBezTo>
                <a:lnTo>
                  <a:pt x="6298852" y="1056172"/>
                </a:lnTo>
                <a:cubicBezTo>
                  <a:pt x="6299001" y="1062720"/>
                  <a:pt x="6298033" y="1066739"/>
                  <a:pt x="6295950" y="1068227"/>
                </a:cubicBezTo>
                <a:cubicBezTo>
                  <a:pt x="6294015" y="1070311"/>
                  <a:pt x="6289773" y="1071352"/>
                  <a:pt x="6283225" y="1071352"/>
                </a:cubicBezTo>
                <a:cubicBezTo>
                  <a:pt x="6279951" y="1071501"/>
                  <a:pt x="6274519" y="1071055"/>
                  <a:pt x="6266928" y="1070013"/>
                </a:cubicBezTo>
                <a:cubicBezTo>
                  <a:pt x="6257850" y="1068822"/>
                  <a:pt x="6249292" y="1067855"/>
                  <a:pt x="6241255" y="1067111"/>
                </a:cubicBezTo>
                <a:cubicBezTo>
                  <a:pt x="6250036" y="1081994"/>
                  <a:pt x="6256287" y="1097695"/>
                  <a:pt x="6260008" y="1114215"/>
                </a:cubicBezTo>
                <a:cubicBezTo>
                  <a:pt x="6299150" y="1110792"/>
                  <a:pt x="6322069" y="1105806"/>
                  <a:pt x="6328766" y="1099258"/>
                </a:cubicBezTo>
                <a:cubicBezTo>
                  <a:pt x="6337250" y="1094644"/>
                  <a:pt x="6340970" y="1079389"/>
                  <a:pt x="6339929" y="1053493"/>
                </a:cubicBezTo>
                <a:lnTo>
                  <a:pt x="6339929" y="746088"/>
                </a:lnTo>
                <a:cubicBezTo>
                  <a:pt x="6339780" y="729866"/>
                  <a:pt x="6341491" y="721234"/>
                  <a:pt x="6345063" y="720192"/>
                </a:cubicBezTo>
                <a:cubicBezTo>
                  <a:pt x="6350570" y="716174"/>
                  <a:pt x="6353174" y="712379"/>
                  <a:pt x="6352877" y="708807"/>
                </a:cubicBezTo>
                <a:cubicBezTo>
                  <a:pt x="6352132" y="705235"/>
                  <a:pt x="6348709" y="703077"/>
                  <a:pt x="6342607" y="702333"/>
                </a:cubicBezTo>
                <a:close/>
                <a:moveTo>
                  <a:pt x="7564411" y="692287"/>
                </a:moveTo>
                <a:cubicBezTo>
                  <a:pt x="7552655" y="760153"/>
                  <a:pt x="7530107" y="812689"/>
                  <a:pt x="7496769" y="849896"/>
                </a:cubicBezTo>
                <a:lnTo>
                  <a:pt x="7496769" y="838511"/>
                </a:lnTo>
                <a:cubicBezTo>
                  <a:pt x="7496621" y="827200"/>
                  <a:pt x="7497811" y="810159"/>
                  <a:pt x="7500341" y="787388"/>
                </a:cubicBezTo>
                <a:cubicBezTo>
                  <a:pt x="7477421" y="790365"/>
                  <a:pt x="7460976" y="791704"/>
                  <a:pt x="7451005" y="791407"/>
                </a:cubicBezTo>
                <a:lnTo>
                  <a:pt x="7414393" y="791407"/>
                </a:lnTo>
                <a:cubicBezTo>
                  <a:pt x="7418709" y="780840"/>
                  <a:pt x="7422876" y="769827"/>
                  <a:pt x="7426895" y="758367"/>
                </a:cubicBezTo>
                <a:cubicBezTo>
                  <a:pt x="7429276" y="751669"/>
                  <a:pt x="7431211" y="746237"/>
                  <a:pt x="7432699" y="742070"/>
                </a:cubicBezTo>
                <a:cubicBezTo>
                  <a:pt x="7435080" y="734480"/>
                  <a:pt x="7437982" y="729717"/>
                  <a:pt x="7441405" y="727783"/>
                </a:cubicBezTo>
                <a:cubicBezTo>
                  <a:pt x="7449442" y="722574"/>
                  <a:pt x="7453163" y="718258"/>
                  <a:pt x="7452567" y="714835"/>
                </a:cubicBezTo>
                <a:cubicBezTo>
                  <a:pt x="7451972" y="711412"/>
                  <a:pt x="7446987" y="708584"/>
                  <a:pt x="7437610" y="706351"/>
                </a:cubicBezTo>
                <a:lnTo>
                  <a:pt x="7397427" y="694966"/>
                </a:lnTo>
                <a:cubicBezTo>
                  <a:pt x="7391622" y="730090"/>
                  <a:pt x="7383213" y="762236"/>
                  <a:pt x="7372200" y="791407"/>
                </a:cubicBezTo>
                <a:cubicBezTo>
                  <a:pt x="7365354" y="791407"/>
                  <a:pt x="7352778" y="789918"/>
                  <a:pt x="7334472" y="786942"/>
                </a:cubicBezTo>
                <a:cubicBezTo>
                  <a:pt x="7337003" y="810457"/>
                  <a:pt x="7338193" y="827646"/>
                  <a:pt x="7338044" y="838511"/>
                </a:cubicBezTo>
                <a:lnTo>
                  <a:pt x="7338044" y="1058404"/>
                </a:lnTo>
                <a:cubicBezTo>
                  <a:pt x="7338193" y="1066143"/>
                  <a:pt x="7337003" y="1081547"/>
                  <a:pt x="7334472" y="1104615"/>
                </a:cubicBezTo>
                <a:lnTo>
                  <a:pt x="7380907" y="1104615"/>
                </a:lnTo>
                <a:cubicBezTo>
                  <a:pt x="7378823" y="1086161"/>
                  <a:pt x="7377781" y="1073213"/>
                  <a:pt x="7377781" y="1065771"/>
                </a:cubicBezTo>
                <a:lnTo>
                  <a:pt x="7455469" y="1065771"/>
                </a:lnTo>
                <a:cubicBezTo>
                  <a:pt x="7455321" y="1070087"/>
                  <a:pt x="7454279" y="1078645"/>
                  <a:pt x="7452344" y="1091444"/>
                </a:cubicBezTo>
                <a:lnTo>
                  <a:pt x="7500341" y="1091444"/>
                </a:lnTo>
                <a:cubicBezTo>
                  <a:pt x="7497960" y="1072692"/>
                  <a:pt x="7496769" y="1058330"/>
                  <a:pt x="7496769" y="1048358"/>
                </a:cubicBezTo>
                <a:lnTo>
                  <a:pt x="7496769" y="855924"/>
                </a:lnTo>
                <a:cubicBezTo>
                  <a:pt x="7516117" y="864258"/>
                  <a:pt x="7528767" y="871402"/>
                  <a:pt x="7534721" y="877355"/>
                </a:cubicBezTo>
                <a:cubicBezTo>
                  <a:pt x="7548561" y="856668"/>
                  <a:pt x="7559351" y="838660"/>
                  <a:pt x="7567091" y="823330"/>
                </a:cubicBezTo>
                <a:lnTo>
                  <a:pt x="7662192" y="823330"/>
                </a:lnTo>
                <a:cubicBezTo>
                  <a:pt x="7661745" y="860686"/>
                  <a:pt x="7661150" y="897521"/>
                  <a:pt x="7660406" y="933835"/>
                </a:cubicBezTo>
                <a:cubicBezTo>
                  <a:pt x="7659661" y="969852"/>
                  <a:pt x="7659067" y="1006240"/>
                  <a:pt x="7658620" y="1043001"/>
                </a:cubicBezTo>
                <a:cubicBezTo>
                  <a:pt x="7659513" y="1065027"/>
                  <a:pt x="7645597" y="1075520"/>
                  <a:pt x="7616873" y="1074478"/>
                </a:cubicBezTo>
                <a:cubicBezTo>
                  <a:pt x="7610623" y="1074478"/>
                  <a:pt x="7596633" y="1073585"/>
                  <a:pt x="7574904" y="1071799"/>
                </a:cubicBezTo>
                <a:cubicBezTo>
                  <a:pt x="7585173" y="1087872"/>
                  <a:pt x="7591424" y="1104020"/>
                  <a:pt x="7593657" y="1120242"/>
                </a:cubicBezTo>
                <a:cubicBezTo>
                  <a:pt x="7637561" y="1115331"/>
                  <a:pt x="7666285" y="1107741"/>
                  <a:pt x="7679828" y="1097472"/>
                </a:cubicBezTo>
                <a:cubicBezTo>
                  <a:pt x="7694413" y="1087947"/>
                  <a:pt x="7701483" y="1070236"/>
                  <a:pt x="7701036" y="1044340"/>
                </a:cubicBezTo>
                <a:lnTo>
                  <a:pt x="7703269" y="838064"/>
                </a:lnTo>
                <a:cubicBezTo>
                  <a:pt x="7703119" y="827200"/>
                  <a:pt x="7704235" y="809638"/>
                  <a:pt x="7706617" y="785379"/>
                </a:cubicBezTo>
                <a:cubicBezTo>
                  <a:pt x="7683251" y="788058"/>
                  <a:pt x="7667847" y="789323"/>
                  <a:pt x="7660406" y="789174"/>
                </a:cubicBezTo>
                <a:lnTo>
                  <a:pt x="7581155" y="789174"/>
                </a:lnTo>
                <a:cubicBezTo>
                  <a:pt x="7588894" y="771315"/>
                  <a:pt x="7594996" y="755316"/>
                  <a:pt x="7599461" y="741177"/>
                </a:cubicBezTo>
                <a:cubicBezTo>
                  <a:pt x="7602586" y="733736"/>
                  <a:pt x="7605042" y="729643"/>
                  <a:pt x="7606827" y="728899"/>
                </a:cubicBezTo>
                <a:cubicBezTo>
                  <a:pt x="7615162" y="722499"/>
                  <a:pt x="7619181" y="717885"/>
                  <a:pt x="7618883" y="715058"/>
                </a:cubicBezTo>
                <a:cubicBezTo>
                  <a:pt x="7619181" y="712379"/>
                  <a:pt x="7615013" y="709477"/>
                  <a:pt x="7606381" y="706351"/>
                </a:cubicBezTo>
                <a:close/>
                <a:moveTo>
                  <a:pt x="3906812" y="692287"/>
                </a:moveTo>
                <a:cubicBezTo>
                  <a:pt x="3895054" y="760153"/>
                  <a:pt x="3872507" y="812689"/>
                  <a:pt x="3839169" y="849896"/>
                </a:cubicBezTo>
                <a:lnTo>
                  <a:pt x="3839169" y="838511"/>
                </a:lnTo>
                <a:cubicBezTo>
                  <a:pt x="3839021" y="827200"/>
                  <a:pt x="3840211" y="810159"/>
                  <a:pt x="3842742" y="787388"/>
                </a:cubicBezTo>
                <a:cubicBezTo>
                  <a:pt x="3819822" y="790365"/>
                  <a:pt x="3803377" y="791704"/>
                  <a:pt x="3793405" y="791407"/>
                </a:cubicBezTo>
                <a:lnTo>
                  <a:pt x="3756793" y="791407"/>
                </a:lnTo>
                <a:cubicBezTo>
                  <a:pt x="3761109" y="780840"/>
                  <a:pt x="3765276" y="769827"/>
                  <a:pt x="3769295" y="758367"/>
                </a:cubicBezTo>
                <a:cubicBezTo>
                  <a:pt x="3771676" y="751669"/>
                  <a:pt x="3773611" y="746237"/>
                  <a:pt x="3775099" y="742070"/>
                </a:cubicBezTo>
                <a:cubicBezTo>
                  <a:pt x="3777480" y="734480"/>
                  <a:pt x="3780383" y="729717"/>
                  <a:pt x="3783806" y="727783"/>
                </a:cubicBezTo>
                <a:cubicBezTo>
                  <a:pt x="3791842" y="722574"/>
                  <a:pt x="3795563" y="718258"/>
                  <a:pt x="3794967" y="714835"/>
                </a:cubicBezTo>
                <a:cubicBezTo>
                  <a:pt x="3794372" y="711412"/>
                  <a:pt x="3789387" y="708584"/>
                  <a:pt x="3780011" y="706351"/>
                </a:cubicBezTo>
                <a:lnTo>
                  <a:pt x="3739827" y="694966"/>
                </a:lnTo>
                <a:cubicBezTo>
                  <a:pt x="3734023" y="730090"/>
                  <a:pt x="3725614" y="762236"/>
                  <a:pt x="3714601" y="791407"/>
                </a:cubicBezTo>
                <a:cubicBezTo>
                  <a:pt x="3707754" y="791407"/>
                  <a:pt x="3695178" y="789918"/>
                  <a:pt x="3676873" y="786942"/>
                </a:cubicBezTo>
                <a:cubicBezTo>
                  <a:pt x="3679402" y="810457"/>
                  <a:pt x="3680593" y="827646"/>
                  <a:pt x="3680444" y="838511"/>
                </a:cubicBezTo>
                <a:lnTo>
                  <a:pt x="3680444" y="1058404"/>
                </a:lnTo>
                <a:cubicBezTo>
                  <a:pt x="3680593" y="1066143"/>
                  <a:pt x="3679402" y="1081547"/>
                  <a:pt x="3676873" y="1104615"/>
                </a:cubicBezTo>
                <a:lnTo>
                  <a:pt x="3723307" y="1104615"/>
                </a:lnTo>
                <a:cubicBezTo>
                  <a:pt x="3721223" y="1086161"/>
                  <a:pt x="3720182" y="1073213"/>
                  <a:pt x="3720182" y="1065771"/>
                </a:cubicBezTo>
                <a:lnTo>
                  <a:pt x="3797870" y="1065771"/>
                </a:lnTo>
                <a:cubicBezTo>
                  <a:pt x="3797721" y="1070087"/>
                  <a:pt x="3796679" y="1078645"/>
                  <a:pt x="3794745" y="1091444"/>
                </a:cubicBezTo>
                <a:lnTo>
                  <a:pt x="3842742" y="1091444"/>
                </a:lnTo>
                <a:cubicBezTo>
                  <a:pt x="3840360" y="1072692"/>
                  <a:pt x="3839169" y="1058330"/>
                  <a:pt x="3839169" y="1048358"/>
                </a:cubicBezTo>
                <a:lnTo>
                  <a:pt x="3839169" y="855924"/>
                </a:lnTo>
                <a:cubicBezTo>
                  <a:pt x="3858517" y="864258"/>
                  <a:pt x="3871168" y="871402"/>
                  <a:pt x="3877121" y="877355"/>
                </a:cubicBezTo>
                <a:cubicBezTo>
                  <a:pt x="3890962" y="856668"/>
                  <a:pt x="3901752" y="838660"/>
                  <a:pt x="3909491" y="823330"/>
                </a:cubicBezTo>
                <a:lnTo>
                  <a:pt x="4004592" y="823330"/>
                </a:lnTo>
                <a:cubicBezTo>
                  <a:pt x="4004146" y="860686"/>
                  <a:pt x="4003550" y="897521"/>
                  <a:pt x="4002806" y="933835"/>
                </a:cubicBezTo>
                <a:cubicBezTo>
                  <a:pt x="4002062" y="969852"/>
                  <a:pt x="4001467" y="1006240"/>
                  <a:pt x="4001020" y="1043001"/>
                </a:cubicBezTo>
                <a:cubicBezTo>
                  <a:pt x="4001913" y="1065027"/>
                  <a:pt x="3987998" y="1075520"/>
                  <a:pt x="3959274" y="1074478"/>
                </a:cubicBezTo>
                <a:cubicBezTo>
                  <a:pt x="3953023" y="1074478"/>
                  <a:pt x="3939033" y="1073585"/>
                  <a:pt x="3917304" y="1071799"/>
                </a:cubicBezTo>
                <a:cubicBezTo>
                  <a:pt x="3927574" y="1087872"/>
                  <a:pt x="3933824" y="1104020"/>
                  <a:pt x="3936057" y="1120242"/>
                </a:cubicBezTo>
                <a:cubicBezTo>
                  <a:pt x="3979961" y="1115331"/>
                  <a:pt x="4008685" y="1107741"/>
                  <a:pt x="4022228" y="1097472"/>
                </a:cubicBezTo>
                <a:cubicBezTo>
                  <a:pt x="4036813" y="1087947"/>
                  <a:pt x="4043883" y="1070236"/>
                  <a:pt x="4043436" y="1044340"/>
                </a:cubicBezTo>
                <a:lnTo>
                  <a:pt x="4045669" y="838064"/>
                </a:lnTo>
                <a:cubicBezTo>
                  <a:pt x="4045520" y="827200"/>
                  <a:pt x="4046636" y="809638"/>
                  <a:pt x="4049017" y="785379"/>
                </a:cubicBezTo>
                <a:cubicBezTo>
                  <a:pt x="4025651" y="788058"/>
                  <a:pt x="4010248" y="789323"/>
                  <a:pt x="4002806" y="789174"/>
                </a:cubicBezTo>
                <a:lnTo>
                  <a:pt x="3923555" y="789174"/>
                </a:lnTo>
                <a:cubicBezTo>
                  <a:pt x="3931294" y="771315"/>
                  <a:pt x="3937396" y="755316"/>
                  <a:pt x="3941861" y="741177"/>
                </a:cubicBezTo>
                <a:cubicBezTo>
                  <a:pt x="3944987" y="733736"/>
                  <a:pt x="3947442" y="729643"/>
                  <a:pt x="3949228" y="728899"/>
                </a:cubicBezTo>
                <a:cubicBezTo>
                  <a:pt x="3957562" y="722499"/>
                  <a:pt x="3961581" y="717885"/>
                  <a:pt x="3961283" y="715058"/>
                </a:cubicBezTo>
                <a:cubicBezTo>
                  <a:pt x="3961581" y="712379"/>
                  <a:pt x="3957413" y="709477"/>
                  <a:pt x="3948781" y="706351"/>
                </a:cubicBezTo>
                <a:close/>
                <a:moveTo>
                  <a:pt x="2915170" y="691841"/>
                </a:moveTo>
                <a:cubicBezTo>
                  <a:pt x="2892251" y="731131"/>
                  <a:pt x="2859732" y="770868"/>
                  <a:pt x="2817613" y="811052"/>
                </a:cubicBezTo>
                <a:cubicBezTo>
                  <a:pt x="2802879" y="825935"/>
                  <a:pt x="2785243" y="835237"/>
                  <a:pt x="2764705" y="838957"/>
                </a:cubicBezTo>
                <a:lnTo>
                  <a:pt x="2780555" y="884275"/>
                </a:lnTo>
                <a:cubicBezTo>
                  <a:pt x="2795438" y="879215"/>
                  <a:pt x="2891953" y="873709"/>
                  <a:pt x="3070100" y="867755"/>
                </a:cubicBezTo>
                <a:cubicBezTo>
                  <a:pt x="3080221" y="878620"/>
                  <a:pt x="3089820" y="890080"/>
                  <a:pt x="3098899" y="902135"/>
                </a:cubicBezTo>
                <a:lnTo>
                  <a:pt x="3132162" y="868648"/>
                </a:lnTo>
                <a:cubicBezTo>
                  <a:pt x="3088406" y="823851"/>
                  <a:pt x="3041674" y="781361"/>
                  <a:pt x="2991966" y="741177"/>
                </a:cubicBezTo>
                <a:lnTo>
                  <a:pt x="2962051" y="769975"/>
                </a:lnTo>
                <a:cubicBezTo>
                  <a:pt x="2993156" y="793937"/>
                  <a:pt x="3018680" y="815740"/>
                  <a:pt x="3038623" y="835385"/>
                </a:cubicBezTo>
                <a:cubicBezTo>
                  <a:pt x="3006327" y="836874"/>
                  <a:pt x="2960786" y="838436"/>
                  <a:pt x="2901999" y="840073"/>
                </a:cubicBezTo>
                <a:cubicBezTo>
                  <a:pt x="2872382" y="840966"/>
                  <a:pt x="2850058" y="841636"/>
                  <a:pt x="2835026" y="842083"/>
                </a:cubicBezTo>
                <a:cubicBezTo>
                  <a:pt x="2879228" y="801601"/>
                  <a:pt x="2912789" y="768859"/>
                  <a:pt x="2935709" y="743856"/>
                </a:cubicBezTo>
                <a:cubicBezTo>
                  <a:pt x="2941364" y="737456"/>
                  <a:pt x="2947466" y="733215"/>
                  <a:pt x="2954014" y="731131"/>
                </a:cubicBezTo>
                <a:cubicBezTo>
                  <a:pt x="2963093" y="728006"/>
                  <a:pt x="2967707" y="724955"/>
                  <a:pt x="2967855" y="721978"/>
                </a:cubicBezTo>
                <a:cubicBezTo>
                  <a:pt x="2968302" y="719002"/>
                  <a:pt x="2964284" y="715504"/>
                  <a:pt x="2955800" y="711486"/>
                </a:cubicBezTo>
                <a:close/>
                <a:moveTo>
                  <a:pt x="5541614" y="690948"/>
                </a:moveTo>
                <a:cubicBezTo>
                  <a:pt x="5544293" y="709253"/>
                  <a:pt x="5545558" y="724732"/>
                  <a:pt x="5545410" y="737382"/>
                </a:cubicBezTo>
                <a:lnTo>
                  <a:pt x="5545410" y="788728"/>
                </a:lnTo>
                <a:lnTo>
                  <a:pt x="5519290" y="788728"/>
                </a:lnTo>
                <a:cubicBezTo>
                  <a:pt x="5512742" y="788877"/>
                  <a:pt x="5499347" y="787612"/>
                  <a:pt x="5479107" y="784933"/>
                </a:cubicBezTo>
                <a:lnTo>
                  <a:pt x="5479107" y="827125"/>
                </a:lnTo>
                <a:cubicBezTo>
                  <a:pt x="5500836" y="824000"/>
                  <a:pt x="5514230" y="822586"/>
                  <a:pt x="5519290" y="822884"/>
                </a:cubicBezTo>
                <a:lnTo>
                  <a:pt x="5545410" y="822884"/>
                </a:lnTo>
                <a:lnTo>
                  <a:pt x="5545410" y="904367"/>
                </a:lnTo>
                <a:cubicBezTo>
                  <a:pt x="5520704" y="916720"/>
                  <a:pt x="5495552" y="927212"/>
                  <a:pt x="5469954" y="935844"/>
                </a:cubicBezTo>
                <a:lnTo>
                  <a:pt x="5495403" y="975135"/>
                </a:lnTo>
                <a:lnTo>
                  <a:pt x="5545410" y="947230"/>
                </a:lnTo>
                <a:lnTo>
                  <a:pt x="5545410" y="1048358"/>
                </a:lnTo>
                <a:cubicBezTo>
                  <a:pt x="5546005" y="1060562"/>
                  <a:pt x="5541838" y="1066367"/>
                  <a:pt x="5532908" y="1065771"/>
                </a:cubicBezTo>
                <a:cubicBezTo>
                  <a:pt x="5530229" y="1065920"/>
                  <a:pt x="5518695" y="1064506"/>
                  <a:pt x="5498305" y="1061530"/>
                </a:cubicBezTo>
                <a:cubicBezTo>
                  <a:pt x="5495627" y="1061083"/>
                  <a:pt x="5493617" y="1060786"/>
                  <a:pt x="5492278" y="1060637"/>
                </a:cubicBezTo>
                <a:cubicBezTo>
                  <a:pt x="5502696" y="1077305"/>
                  <a:pt x="5508351" y="1092858"/>
                  <a:pt x="5509244" y="1107294"/>
                </a:cubicBezTo>
                <a:cubicBezTo>
                  <a:pt x="5543624" y="1105508"/>
                  <a:pt x="5564980" y="1101639"/>
                  <a:pt x="5573315" y="1095686"/>
                </a:cubicBezTo>
                <a:cubicBezTo>
                  <a:pt x="5582840" y="1090626"/>
                  <a:pt x="5587230" y="1078198"/>
                  <a:pt x="5586486" y="1058404"/>
                </a:cubicBezTo>
                <a:lnTo>
                  <a:pt x="5586486" y="924905"/>
                </a:lnTo>
                <a:lnTo>
                  <a:pt x="5622205" y="908832"/>
                </a:lnTo>
                <a:cubicBezTo>
                  <a:pt x="5621610" y="896777"/>
                  <a:pt x="5622949" y="879438"/>
                  <a:pt x="5626223" y="856817"/>
                </a:cubicBezTo>
                <a:cubicBezTo>
                  <a:pt x="5610596" y="867383"/>
                  <a:pt x="5597351" y="875941"/>
                  <a:pt x="5586486" y="882489"/>
                </a:cubicBezTo>
                <a:lnTo>
                  <a:pt x="5586486" y="822884"/>
                </a:lnTo>
                <a:lnTo>
                  <a:pt x="5589165" y="822884"/>
                </a:lnTo>
                <a:cubicBezTo>
                  <a:pt x="5594374" y="822586"/>
                  <a:pt x="5606280" y="824149"/>
                  <a:pt x="5624884" y="827572"/>
                </a:cubicBezTo>
                <a:lnTo>
                  <a:pt x="5624884" y="784486"/>
                </a:lnTo>
                <a:cubicBezTo>
                  <a:pt x="5607620" y="787463"/>
                  <a:pt x="5595714" y="788877"/>
                  <a:pt x="5589165" y="788728"/>
                </a:cubicBezTo>
                <a:lnTo>
                  <a:pt x="5586486" y="788728"/>
                </a:lnTo>
                <a:lnTo>
                  <a:pt x="5586486" y="739838"/>
                </a:lnTo>
                <a:cubicBezTo>
                  <a:pt x="5586635" y="728229"/>
                  <a:pt x="5588644" y="720267"/>
                  <a:pt x="5592514" y="715951"/>
                </a:cubicBezTo>
                <a:cubicBezTo>
                  <a:pt x="5598318" y="710891"/>
                  <a:pt x="5601220" y="706872"/>
                  <a:pt x="5601220" y="703896"/>
                </a:cubicBezTo>
                <a:cubicBezTo>
                  <a:pt x="5601220" y="703300"/>
                  <a:pt x="5600960" y="702147"/>
                  <a:pt x="5600439" y="700436"/>
                </a:cubicBezTo>
                <a:cubicBezTo>
                  <a:pt x="5599918" y="698724"/>
                  <a:pt x="5595118" y="697347"/>
                  <a:pt x="5586040" y="696305"/>
                </a:cubicBezTo>
                <a:close/>
                <a:moveTo>
                  <a:pt x="4267571" y="689831"/>
                </a:moveTo>
                <a:cubicBezTo>
                  <a:pt x="4269655" y="712900"/>
                  <a:pt x="4270846" y="732768"/>
                  <a:pt x="4271143" y="749437"/>
                </a:cubicBezTo>
                <a:lnTo>
                  <a:pt x="4271143" y="763948"/>
                </a:lnTo>
                <a:lnTo>
                  <a:pt x="4198813" y="763948"/>
                </a:lnTo>
                <a:cubicBezTo>
                  <a:pt x="4181995" y="763948"/>
                  <a:pt x="4161903" y="762906"/>
                  <a:pt x="4138537" y="760823"/>
                </a:cubicBezTo>
                <a:cubicBezTo>
                  <a:pt x="4140621" y="781212"/>
                  <a:pt x="4141812" y="801304"/>
                  <a:pt x="4142109" y="821098"/>
                </a:cubicBezTo>
                <a:lnTo>
                  <a:pt x="4142109" y="948792"/>
                </a:lnTo>
                <a:cubicBezTo>
                  <a:pt x="4141812" y="961145"/>
                  <a:pt x="4140621" y="977591"/>
                  <a:pt x="4138537" y="998129"/>
                </a:cubicBezTo>
                <a:cubicBezTo>
                  <a:pt x="4161159" y="995450"/>
                  <a:pt x="4181251" y="994036"/>
                  <a:pt x="4198813" y="993887"/>
                </a:cubicBezTo>
                <a:lnTo>
                  <a:pt x="4271143" y="993887"/>
                </a:lnTo>
                <a:lnTo>
                  <a:pt x="4271143" y="1059297"/>
                </a:lnTo>
                <a:cubicBezTo>
                  <a:pt x="4270995" y="1077901"/>
                  <a:pt x="4276129" y="1090849"/>
                  <a:pt x="4286547" y="1098141"/>
                </a:cubicBezTo>
                <a:cubicBezTo>
                  <a:pt x="4296667" y="1105732"/>
                  <a:pt x="4314824" y="1109452"/>
                  <a:pt x="4341018" y="1109304"/>
                </a:cubicBezTo>
                <a:lnTo>
                  <a:pt x="4426073" y="1109304"/>
                </a:lnTo>
                <a:cubicBezTo>
                  <a:pt x="4455095" y="1109899"/>
                  <a:pt x="4474666" y="1105285"/>
                  <a:pt x="4484786" y="1095463"/>
                </a:cubicBezTo>
                <a:cubicBezTo>
                  <a:pt x="4495650" y="1087277"/>
                  <a:pt x="4506589" y="1065771"/>
                  <a:pt x="4517602" y="1030946"/>
                </a:cubicBezTo>
                <a:cubicBezTo>
                  <a:pt x="4505250" y="1026481"/>
                  <a:pt x="4489697" y="1015839"/>
                  <a:pt x="4470945" y="999022"/>
                </a:cubicBezTo>
                <a:cubicBezTo>
                  <a:pt x="4468713" y="1030127"/>
                  <a:pt x="4464173" y="1049772"/>
                  <a:pt x="4457327" y="1057958"/>
                </a:cubicBezTo>
                <a:cubicBezTo>
                  <a:pt x="4451374" y="1066888"/>
                  <a:pt x="4438203" y="1071129"/>
                  <a:pt x="4417813" y="1070683"/>
                </a:cubicBezTo>
                <a:lnTo>
                  <a:pt x="4346599" y="1070683"/>
                </a:lnTo>
                <a:cubicBezTo>
                  <a:pt x="4333205" y="1070831"/>
                  <a:pt x="4324200" y="1069194"/>
                  <a:pt x="4319587" y="1065771"/>
                </a:cubicBezTo>
                <a:cubicBezTo>
                  <a:pt x="4314526" y="1062646"/>
                  <a:pt x="4312071" y="1056395"/>
                  <a:pt x="4312220" y="1047019"/>
                </a:cubicBezTo>
                <a:lnTo>
                  <a:pt x="4312220" y="993887"/>
                </a:lnTo>
                <a:lnTo>
                  <a:pt x="4392810" y="993887"/>
                </a:lnTo>
                <a:cubicBezTo>
                  <a:pt x="4412902" y="994036"/>
                  <a:pt x="4432994" y="995450"/>
                  <a:pt x="4453085" y="998129"/>
                </a:cubicBezTo>
                <a:cubicBezTo>
                  <a:pt x="4450853" y="978484"/>
                  <a:pt x="4449663" y="958317"/>
                  <a:pt x="4449514" y="937630"/>
                </a:cubicBezTo>
                <a:lnTo>
                  <a:pt x="4449514" y="822884"/>
                </a:lnTo>
                <a:cubicBezTo>
                  <a:pt x="4449663" y="800708"/>
                  <a:pt x="4450853" y="780021"/>
                  <a:pt x="4453085" y="760823"/>
                </a:cubicBezTo>
                <a:cubicBezTo>
                  <a:pt x="4432399" y="762757"/>
                  <a:pt x="4411637" y="763799"/>
                  <a:pt x="4390801" y="763948"/>
                </a:cubicBezTo>
                <a:lnTo>
                  <a:pt x="4312220" y="763948"/>
                </a:lnTo>
                <a:lnTo>
                  <a:pt x="4312220" y="734257"/>
                </a:lnTo>
                <a:cubicBezTo>
                  <a:pt x="4312071" y="723988"/>
                  <a:pt x="4313931" y="717588"/>
                  <a:pt x="4317801" y="715058"/>
                </a:cubicBezTo>
                <a:cubicBezTo>
                  <a:pt x="4324051" y="709998"/>
                  <a:pt x="4326916" y="705756"/>
                  <a:pt x="4326396" y="702333"/>
                </a:cubicBezTo>
                <a:cubicBezTo>
                  <a:pt x="4325875" y="698910"/>
                  <a:pt x="4322117" y="696752"/>
                  <a:pt x="4315122" y="695859"/>
                </a:cubicBezTo>
                <a:close/>
                <a:moveTo>
                  <a:pt x="4747542" y="687152"/>
                </a:moveTo>
                <a:lnTo>
                  <a:pt x="4720530" y="717290"/>
                </a:lnTo>
                <a:cubicBezTo>
                  <a:pt x="4741812" y="727559"/>
                  <a:pt x="4760267" y="737828"/>
                  <a:pt x="4775894" y="748098"/>
                </a:cubicBezTo>
                <a:lnTo>
                  <a:pt x="4618062" y="748098"/>
                </a:lnTo>
                <a:cubicBezTo>
                  <a:pt x="4607793" y="747800"/>
                  <a:pt x="4593207" y="746535"/>
                  <a:pt x="4574306" y="744302"/>
                </a:cubicBezTo>
                <a:lnTo>
                  <a:pt x="4574306" y="784933"/>
                </a:lnTo>
                <a:cubicBezTo>
                  <a:pt x="4591719" y="782998"/>
                  <a:pt x="4606304" y="781807"/>
                  <a:pt x="4618062" y="781361"/>
                </a:cubicBezTo>
                <a:lnTo>
                  <a:pt x="4703117" y="781361"/>
                </a:lnTo>
                <a:lnTo>
                  <a:pt x="4688606" y="810605"/>
                </a:lnTo>
                <a:cubicBezTo>
                  <a:pt x="4707656" y="816112"/>
                  <a:pt x="4726706" y="822512"/>
                  <a:pt x="4745756" y="829804"/>
                </a:cubicBezTo>
                <a:cubicBezTo>
                  <a:pt x="4727152" y="838585"/>
                  <a:pt x="4706242" y="844836"/>
                  <a:pt x="4683025" y="848557"/>
                </a:cubicBezTo>
                <a:cubicBezTo>
                  <a:pt x="4693889" y="856445"/>
                  <a:pt x="4701852" y="867086"/>
                  <a:pt x="4706912" y="880480"/>
                </a:cubicBezTo>
                <a:cubicBezTo>
                  <a:pt x="4733403" y="871997"/>
                  <a:pt x="4759448" y="860909"/>
                  <a:pt x="4785047" y="847217"/>
                </a:cubicBezTo>
                <a:cubicBezTo>
                  <a:pt x="4812133" y="858528"/>
                  <a:pt x="4833639" y="869169"/>
                  <a:pt x="4849564" y="879141"/>
                </a:cubicBezTo>
                <a:lnTo>
                  <a:pt x="4866753" y="845431"/>
                </a:lnTo>
                <a:cubicBezTo>
                  <a:pt x="4848596" y="836650"/>
                  <a:pt x="4832597" y="829655"/>
                  <a:pt x="4818756" y="824446"/>
                </a:cubicBezTo>
                <a:cubicBezTo>
                  <a:pt x="4826346" y="820130"/>
                  <a:pt x="4833862" y="815666"/>
                  <a:pt x="4841304" y="811052"/>
                </a:cubicBezTo>
                <a:cubicBezTo>
                  <a:pt x="4846959" y="807629"/>
                  <a:pt x="4851796" y="806141"/>
                  <a:pt x="4855814" y="806587"/>
                </a:cubicBezTo>
                <a:cubicBezTo>
                  <a:pt x="4862065" y="807182"/>
                  <a:pt x="4865935" y="805917"/>
                  <a:pt x="4867423" y="802792"/>
                </a:cubicBezTo>
                <a:cubicBezTo>
                  <a:pt x="4868316" y="799667"/>
                  <a:pt x="4866307" y="795871"/>
                  <a:pt x="4861395" y="791407"/>
                </a:cubicBezTo>
                <a:lnTo>
                  <a:pt x="4850010" y="781361"/>
                </a:lnTo>
                <a:lnTo>
                  <a:pt x="4929038" y="781361"/>
                </a:lnTo>
                <a:cubicBezTo>
                  <a:pt x="4934396" y="781361"/>
                  <a:pt x="4948906" y="782700"/>
                  <a:pt x="4972570" y="785379"/>
                </a:cubicBezTo>
                <a:lnTo>
                  <a:pt x="4972570" y="743856"/>
                </a:lnTo>
                <a:cubicBezTo>
                  <a:pt x="4955604" y="746088"/>
                  <a:pt x="4941093" y="747502"/>
                  <a:pt x="4929038" y="748098"/>
                </a:cubicBezTo>
                <a:lnTo>
                  <a:pt x="4813845" y="748098"/>
                </a:lnTo>
                <a:lnTo>
                  <a:pt x="4827016" y="732917"/>
                </a:lnTo>
                <a:cubicBezTo>
                  <a:pt x="4802757" y="717141"/>
                  <a:pt x="4776266" y="701886"/>
                  <a:pt x="4747542" y="687152"/>
                </a:cubicBezTo>
                <a:close/>
                <a:moveTo>
                  <a:pt x="7106765" y="686706"/>
                </a:moveTo>
                <a:lnTo>
                  <a:pt x="7075065" y="712825"/>
                </a:lnTo>
                <a:cubicBezTo>
                  <a:pt x="7094859" y="730834"/>
                  <a:pt x="7113463" y="749586"/>
                  <a:pt x="7130875" y="769082"/>
                </a:cubicBezTo>
                <a:lnTo>
                  <a:pt x="7056313" y="769082"/>
                </a:lnTo>
                <a:cubicBezTo>
                  <a:pt x="7040983" y="768636"/>
                  <a:pt x="7026101" y="767520"/>
                  <a:pt x="7011664" y="765734"/>
                </a:cubicBezTo>
                <a:lnTo>
                  <a:pt x="7011664" y="794086"/>
                </a:lnTo>
                <a:cubicBezTo>
                  <a:pt x="7011515" y="793937"/>
                  <a:pt x="7011217" y="793788"/>
                  <a:pt x="7010771" y="793639"/>
                </a:cubicBezTo>
                <a:cubicBezTo>
                  <a:pt x="7010176" y="793490"/>
                  <a:pt x="7009803" y="793341"/>
                  <a:pt x="7009655" y="793193"/>
                </a:cubicBezTo>
                <a:lnTo>
                  <a:pt x="6969025" y="769975"/>
                </a:lnTo>
                <a:cubicBezTo>
                  <a:pt x="6961881" y="793639"/>
                  <a:pt x="6953695" y="814996"/>
                  <a:pt x="6944468" y="834046"/>
                </a:cubicBezTo>
                <a:lnTo>
                  <a:pt x="6906071" y="836278"/>
                </a:lnTo>
                <a:cubicBezTo>
                  <a:pt x="6923335" y="803834"/>
                  <a:pt x="6937622" y="776375"/>
                  <a:pt x="6948933" y="753902"/>
                </a:cubicBezTo>
                <a:cubicBezTo>
                  <a:pt x="6953249" y="745270"/>
                  <a:pt x="6957044" y="740284"/>
                  <a:pt x="6960319" y="738945"/>
                </a:cubicBezTo>
                <a:cubicBezTo>
                  <a:pt x="6967759" y="736266"/>
                  <a:pt x="6971592" y="733103"/>
                  <a:pt x="6971815" y="729457"/>
                </a:cubicBezTo>
                <a:cubicBezTo>
                  <a:pt x="6972039" y="725811"/>
                  <a:pt x="6968653" y="722425"/>
                  <a:pt x="6961658" y="719299"/>
                </a:cubicBezTo>
                <a:lnTo>
                  <a:pt x="6919689" y="698984"/>
                </a:lnTo>
                <a:cubicBezTo>
                  <a:pt x="6910907" y="733661"/>
                  <a:pt x="6895355" y="772431"/>
                  <a:pt x="6873031" y="815294"/>
                </a:cubicBezTo>
                <a:cubicBezTo>
                  <a:pt x="6867227" y="826753"/>
                  <a:pt x="6858222" y="834939"/>
                  <a:pt x="6846019" y="839850"/>
                </a:cubicBezTo>
                <a:lnTo>
                  <a:pt x="6863431" y="877355"/>
                </a:lnTo>
                <a:cubicBezTo>
                  <a:pt x="6880993" y="872741"/>
                  <a:pt x="6902499" y="869690"/>
                  <a:pt x="6927948" y="868202"/>
                </a:cubicBezTo>
                <a:cubicBezTo>
                  <a:pt x="6927353" y="869244"/>
                  <a:pt x="6926460" y="870881"/>
                  <a:pt x="6925269" y="873113"/>
                </a:cubicBezTo>
                <a:cubicBezTo>
                  <a:pt x="6912321" y="897223"/>
                  <a:pt x="6902052" y="914934"/>
                  <a:pt x="6894462" y="926245"/>
                </a:cubicBezTo>
                <a:cubicBezTo>
                  <a:pt x="6887913" y="937407"/>
                  <a:pt x="6875709" y="945369"/>
                  <a:pt x="6857850" y="950132"/>
                </a:cubicBezTo>
                <a:lnTo>
                  <a:pt x="6874817" y="993441"/>
                </a:lnTo>
                <a:cubicBezTo>
                  <a:pt x="6914107" y="984809"/>
                  <a:pt x="6959202" y="976326"/>
                  <a:pt x="7010101" y="967991"/>
                </a:cubicBezTo>
                <a:cubicBezTo>
                  <a:pt x="7010250" y="958317"/>
                  <a:pt x="7014417" y="944104"/>
                  <a:pt x="7022603" y="925352"/>
                </a:cubicBezTo>
                <a:lnTo>
                  <a:pt x="7024835" y="930933"/>
                </a:lnTo>
                <a:cubicBezTo>
                  <a:pt x="7035551" y="928552"/>
                  <a:pt x="7048797" y="926394"/>
                  <a:pt x="7064573" y="924459"/>
                </a:cubicBezTo>
                <a:cubicBezTo>
                  <a:pt x="7064721" y="926394"/>
                  <a:pt x="7064870" y="929668"/>
                  <a:pt x="7065019" y="934282"/>
                </a:cubicBezTo>
                <a:cubicBezTo>
                  <a:pt x="7065614" y="949462"/>
                  <a:pt x="7065912" y="959434"/>
                  <a:pt x="7065912" y="964196"/>
                </a:cubicBezTo>
                <a:cubicBezTo>
                  <a:pt x="7065912" y="993515"/>
                  <a:pt x="7062563" y="1015616"/>
                  <a:pt x="7055866" y="1030499"/>
                </a:cubicBezTo>
                <a:cubicBezTo>
                  <a:pt x="7044555" y="1054014"/>
                  <a:pt x="7014566" y="1072915"/>
                  <a:pt x="6965899" y="1087203"/>
                </a:cubicBezTo>
                <a:cubicBezTo>
                  <a:pt x="6982271" y="1097174"/>
                  <a:pt x="6994772" y="1108783"/>
                  <a:pt x="7003404" y="1122028"/>
                </a:cubicBezTo>
                <a:cubicBezTo>
                  <a:pt x="7075735" y="1094346"/>
                  <a:pt x="7110783" y="1044191"/>
                  <a:pt x="7108551" y="971563"/>
                </a:cubicBezTo>
                <a:cubicBezTo>
                  <a:pt x="7108403" y="960401"/>
                  <a:pt x="7110189" y="953257"/>
                  <a:pt x="7113909" y="950132"/>
                </a:cubicBezTo>
                <a:cubicBezTo>
                  <a:pt x="7118225" y="945369"/>
                  <a:pt x="7120383" y="941723"/>
                  <a:pt x="7120383" y="939193"/>
                </a:cubicBezTo>
                <a:cubicBezTo>
                  <a:pt x="7120383" y="938895"/>
                  <a:pt x="7120085" y="937891"/>
                  <a:pt x="7119490" y="936179"/>
                </a:cubicBezTo>
                <a:cubicBezTo>
                  <a:pt x="7118895" y="934468"/>
                  <a:pt x="7114802" y="932868"/>
                  <a:pt x="7107211" y="931380"/>
                </a:cubicBezTo>
                <a:lnTo>
                  <a:pt x="7067251" y="924013"/>
                </a:lnTo>
                <a:cubicBezTo>
                  <a:pt x="7092105" y="921036"/>
                  <a:pt x="7138465" y="916646"/>
                  <a:pt x="7206331" y="910841"/>
                </a:cubicBezTo>
                <a:cubicBezTo>
                  <a:pt x="7214071" y="922152"/>
                  <a:pt x="7220917" y="933389"/>
                  <a:pt x="7226869" y="944551"/>
                </a:cubicBezTo>
                <a:lnTo>
                  <a:pt x="7262142" y="915753"/>
                </a:lnTo>
                <a:cubicBezTo>
                  <a:pt x="7242050" y="888815"/>
                  <a:pt x="7214740" y="855031"/>
                  <a:pt x="7180212" y="814401"/>
                </a:cubicBezTo>
                <a:lnTo>
                  <a:pt x="7148289" y="842083"/>
                </a:lnTo>
                <a:cubicBezTo>
                  <a:pt x="7150074" y="844166"/>
                  <a:pt x="7152977" y="847366"/>
                  <a:pt x="7156995" y="851682"/>
                </a:cubicBezTo>
                <a:cubicBezTo>
                  <a:pt x="7168901" y="864779"/>
                  <a:pt x="7177087" y="873932"/>
                  <a:pt x="7181551" y="879141"/>
                </a:cubicBezTo>
                <a:cubicBezTo>
                  <a:pt x="7149851" y="883159"/>
                  <a:pt x="7115918" y="885913"/>
                  <a:pt x="7079753" y="887401"/>
                </a:cubicBezTo>
                <a:cubicBezTo>
                  <a:pt x="7093594" y="870137"/>
                  <a:pt x="7106393" y="852798"/>
                  <a:pt x="7118151" y="835385"/>
                </a:cubicBezTo>
                <a:cubicBezTo>
                  <a:pt x="7124848" y="825712"/>
                  <a:pt x="7130503" y="820354"/>
                  <a:pt x="7135117" y="819312"/>
                </a:cubicBezTo>
                <a:cubicBezTo>
                  <a:pt x="7140773" y="817526"/>
                  <a:pt x="7143526" y="814921"/>
                  <a:pt x="7143377" y="811498"/>
                </a:cubicBezTo>
                <a:cubicBezTo>
                  <a:pt x="7142931" y="808373"/>
                  <a:pt x="7139656" y="805620"/>
                  <a:pt x="7133555" y="803238"/>
                </a:cubicBezTo>
                <a:lnTo>
                  <a:pt x="7219056" y="803238"/>
                </a:lnTo>
                <a:cubicBezTo>
                  <a:pt x="7221139" y="803090"/>
                  <a:pt x="7232301" y="804131"/>
                  <a:pt x="7252543" y="806364"/>
                </a:cubicBezTo>
                <a:cubicBezTo>
                  <a:pt x="7257156" y="806810"/>
                  <a:pt x="7260505" y="807182"/>
                  <a:pt x="7262589" y="807480"/>
                </a:cubicBezTo>
                <a:lnTo>
                  <a:pt x="7262589" y="765287"/>
                </a:lnTo>
                <a:cubicBezTo>
                  <a:pt x="7249491" y="767222"/>
                  <a:pt x="7234981" y="768487"/>
                  <a:pt x="7219056" y="769082"/>
                </a:cubicBezTo>
                <a:lnTo>
                  <a:pt x="7147395" y="769082"/>
                </a:lnTo>
                <a:lnTo>
                  <a:pt x="7170166" y="750777"/>
                </a:lnTo>
                <a:cubicBezTo>
                  <a:pt x="7151860" y="729643"/>
                  <a:pt x="7130727" y="708286"/>
                  <a:pt x="7106765" y="686706"/>
                </a:cubicBezTo>
                <a:close/>
                <a:moveTo>
                  <a:pt x="214792" y="180219"/>
                </a:moveTo>
                <a:lnTo>
                  <a:pt x="214792" y="183177"/>
                </a:lnTo>
                <a:lnTo>
                  <a:pt x="214791" y="183177"/>
                </a:lnTo>
                <a:lnTo>
                  <a:pt x="214791" y="578972"/>
                </a:lnTo>
                <a:lnTo>
                  <a:pt x="293348" y="578972"/>
                </a:lnTo>
                <a:lnTo>
                  <a:pt x="293348" y="258776"/>
                </a:lnTo>
                <a:lnTo>
                  <a:pt x="612500" y="258776"/>
                </a:lnTo>
                <a:lnTo>
                  <a:pt x="612500" y="180219"/>
                </a:lnTo>
                <a:close/>
                <a:moveTo>
                  <a:pt x="8530457" y="180218"/>
                </a:moveTo>
                <a:lnTo>
                  <a:pt x="8530457" y="258775"/>
                </a:lnTo>
                <a:lnTo>
                  <a:pt x="8850651" y="258775"/>
                </a:lnTo>
                <a:lnTo>
                  <a:pt x="8850651" y="577930"/>
                </a:lnTo>
                <a:lnTo>
                  <a:pt x="8929209" y="577930"/>
                </a:lnTo>
                <a:lnTo>
                  <a:pt x="8929209" y="180221"/>
                </a:lnTo>
                <a:lnTo>
                  <a:pt x="8926251" y="180221"/>
                </a:lnTo>
                <a:lnTo>
                  <a:pt x="8926251" y="180218"/>
                </a:lnTo>
                <a:close/>
                <a:moveTo>
                  <a:pt x="0" y="0"/>
                </a:moveTo>
                <a:lnTo>
                  <a:pt x="9143999" y="0"/>
                </a:lnTo>
                <a:lnTo>
                  <a:pt x="9143999" y="3550024"/>
                </a:lnTo>
                <a:lnTo>
                  <a:pt x="0" y="355002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585675307"/>
      </p:ext>
    </p:extLst>
  </p:cSld>
  <p:clrMapOvr>
    <a:overrideClrMapping bg1="lt1" tx1="dk1" bg2="lt2" tx2="dk2" accent1="accent1" accent2="accent2" accent3="accent3" accent4="accent4" accent5="accent5" accent6="accent6" hlink="hlink" folHlink="folHlink"/>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60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500" fill="hold"/>
                                        <p:tgtEl>
                                          <p:spTgt spid="18"/>
                                        </p:tgtEl>
                                        <p:attrNameLst>
                                          <p:attrName>ppt_x</p:attrName>
                                        </p:attrNameLst>
                                      </p:cBhvr>
                                      <p:tavLst>
                                        <p:tav tm="0">
                                          <p:val>
                                            <p:strVal val="#ppt_x"/>
                                          </p:val>
                                        </p:tav>
                                        <p:tav tm="100000">
                                          <p:val>
                                            <p:strVal val="#ppt_x"/>
                                          </p:val>
                                        </p:tav>
                                      </p:tavLst>
                                    </p:anim>
                                    <p:anim calcmode="lin" valueType="num">
                                      <p:cBhvr additive="base">
                                        <p:cTn id="8" dur="500" fill="hold"/>
                                        <p:tgtEl>
                                          <p:spTgt spid="18"/>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60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ppt_x"/>
                                          </p:val>
                                        </p:tav>
                                        <p:tav tm="100000">
                                          <p:val>
                                            <p:strVal val="#ppt_x"/>
                                          </p:val>
                                        </p:tav>
                                      </p:tavLst>
                                    </p:anim>
                                    <p:anim calcmode="lin" valueType="num">
                                      <p:cBhvr additive="base">
                                        <p:cTn id="12"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8"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a:extLst>
              <a:ext uri="{FF2B5EF4-FFF2-40B4-BE49-F238E27FC236}">
                <a16:creationId xmlns:a16="http://schemas.microsoft.com/office/drawing/2014/main" id="{3EE64436-6849-4B9F-82BB-2EB8267B3CC9}"/>
              </a:ext>
            </a:extLst>
          </p:cNvPr>
          <p:cNvSpPr/>
          <p:nvPr/>
        </p:nvSpPr>
        <p:spPr>
          <a:xfrm>
            <a:off x="1524000" y="4862457"/>
            <a:ext cx="9144000" cy="1995544"/>
          </a:xfrm>
          <a:prstGeom prst="rect">
            <a:avLst/>
          </a:prstGeom>
          <a:gradFill>
            <a:gsLst>
              <a:gs pos="0">
                <a:schemeClr val="bg1">
                  <a:alpha val="57000"/>
                </a:schemeClr>
              </a:gs>
              <a:gs pos="88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任意多边形: 形状 25">
            <a:extLst>
              <a:ext uri="{FF2B5EF4-FFF2-40B4-BE49-F238E27FC236}">
                <a16:creationId xmlns:a16="http://schemas.microsoft.com/office/drawing/2014/main" id="{4F24E3A3-A35D-4AF5-8BD2-18EAF001F08E}"/>
              </a:ext>
            </a:extLst>
          </p:cNvPr>
          <p:cNvSpPr/>
          <p:nvPr/>
        </p:nvSpPr>
        <p:spPr>
          <a:xfrm rot="5400000">
            <a:off x="4320989" y="-1484556"/>
            <a:ext cx="3550023" cy="9144000"/>
          </a:xfrm>
          <a:custGeom>
            <a:avLst/>
            <a:gdLst>
              <a:gd name="connsiteX0" fmla="*/ 2971050 w 3550023"/>
              <a:gd name="connsiteY0" fmla="*/ 293348 h 9144000"/>
              <a:gd name="connsiteX1" fmla="*/ 3291245 w 3550023"/>
              <a:gd name="connsiteY1" fmla="*/ 293348 h 9144000"/>
              <a:gd name="connsiteX2" fmla="*/ 3291245 w 3550023"/>
              <a:gd name="connsiteY2" fmla="*/ 612501 h 9144000"/>
              <a:gd name="connsiteX3" fmla="*/ 3369802 w 3550023"/>
              <a:gd name="connsiteY3" fmla="*/ 612501 h 9144000"/>
              <a:gd name="connsiteX4" fmla="*/ 3369802 w 3550023"/>
              <a:gd name="connsiteY4" fmla="*/ 214792 h 9144000"/>
              <a:gd name="connsiteX5" fmla="*/ 3366844 w 3550023"/>
              <a:gd name="connsiteY5" fmla="*/ 214792 h 9144000"/>
              <a:gd name="connsiteX6" fmla="*/ 3366844 w 3550023"/>
              <a:gd name="connsiteY6" fmla="*/ 214791 h 9144000"/>
              <a:gd name="connsiteX7" fmla="*/ 2971050 w 3550023"/>
              <a:gd name="connsiteY7" fmla="*/ 214791 h 9144000"/>
              <a:gd name="connsiteX8" fmla="*/ 2971050 w 3550023"/>
              <a:gd name="connsiteY8" fmla="*/ 8929209 h 9144000"/>
              <a:gd name="connsiteX9" fmla="*/ 3368759 w 3550023"/>
              <a:gd name="connsiteY9" fmla="*/ 8929209 h 9144000"/>
              <a:gd name="connsiteX10" fmla="*/ 3368759 w 3550023"/>
              <a:gd name="connsiteY10" fmla="*/ 8926251 h 9144000"/>
              <a:gd name="connsiteX11" fmla="*/ 3368759 w 3550023"/>
              <a:gd name="connsiteY11" fmla="*/ 8530457 h 9144000"/>
              <a:gd name="connsiteX12" fmla="*/ 3290202 w 3550023"/>
              <a:gd name="connsiteY12" fmla="*/ 8530457 h 9144000"/>
              <a:gd name="connsiteX13" fmla="*/ 3290202 w 3550023"/>
              <a:gd name="connsiteY13" fmla="*/ 8850652 h 9144000"/>
              <a:gd name="connsiteX14" fmla="*/ 2971050 w 3550023"/>
              <a:gd name="connsiteY14" fmla="*/ 8850652 h 9144000"/>
              <a:gd name="connsiteX15" fmla="*/ 180219 w 3550023"/>
              <a:gd name="connsiteY15" fmla="*/ 8929208 h 9144000"/>
              <a:gd name="connsiteX16" fmla="*/ 183177 w 3550023"/>
              <a:gd name="connsiteY16" fmla="*/ 8929208 h 9144000"/>
              <a:gd name="connsiteX17" fmla="*/ 183177 w 3550023"/>
              <a:gd name="connsiteY17" fmla="*/ 8929209 h 9144000"/>
              <a:gd name="connsiteX18" fmla="*/ 578971 w 3550023"/>
              <a:gd name="connsiteY18" fmla="*/ 8929209 h 9144000"/>
              <a:gd name="connsiteX19" fmla="*/ 578971 w 3550023"/>
              <a:gd name="connsiteY19" fmla="*/ 8850652 h 9144000"/>
              <a:gd name="connsiteX20" fmla="*/ 258776 w 3550023"/>
              <a:gd name="connsiteY20" fmla="*/ 8850652 h 9144000"/>
              <a:gd name="connsiteX21" fmla="*/ 258776 w 3550023"/>
              <a:gd name="connsiteY21" fmla="*/ 8531499 h 9144000"/>
              <a:gd name="connsiteX22" fmla="*/ 180219 w 3550023"/>
              <a:gd name="connsiteY22" fmla="*/ 8531499 h 9144000"/>
              <a:gd name="connsiteX23" fmla="*/ 180218 w 3550023"/>
              <a:gd name="connsiteY23" fmla="*/ 613542 h 9144000"/>
              <a:gd name="connsiteX24" fmla="*/ 258775 w 3550023"/>
              <a:gd name="connsiteY24" fmla="*/ 613542 h 9144000"/>
              <a:gd name="connsiteX25" fmla="*/ 258775 w 3550023"/>
              <a:gd name="connsiteY25" fmla="*/ 293348 h 9144000"/>
              <a:gd name="connsiteX26" fmla="*/ 577929 w 3550023"/>
              <a:gd name="connsiteY26" fmla="*/ 293348 h 9144000"/>
              <a:gd name="connsiteX27" fmla="*/ 577929 w 3550023"/>
              <a:gd name="connsiteY27" fmla="*/ 214791 h 9144000"/>
              <a:gd name="connsiteX28" fmla="*/ 180220 w 3550023"/>
              <a:gd name="connsiteY28" fmla="*/ 214791 h 9144000"/>
              <a:gd name="connsiteX29" fmla="*/ 180220 w 3550023"/>
              <a:gd name="connsiteY29" fmla="*/ 217748 h 9144000"/>
              <a:gd name="connsiteX30" fmla="*/ 180218 w 3550023"/>
              <a:gd name="connsiteY30" fmla="*/ 217748 h 9144000"/>
              <a:gd name="connsiteX31" fmla="*/ 0 w 3550023"/>
              <a:gd name="connsiteY31" fmla="*/ 9144000 h 9144000"/>
              <a:gd name="connsiteX32" fmla="*/ 0 w 3550023"/>
              <a:gd name="connsiteY32" fmla="*/ 0 h 9144000"/>
              <a:gd name="connsiteX33" fmla="*/ 3550023 w 3550023"/>
              <a:gd name="connsiteY33" fmla="*/ 0 h 9144000"/>
              <a:gd name="connsiteX34" fmla="*/ 3550023 w 3550023"/>
              <a:gd name="connsiteY34" fmla="*/ 9144000 h 9144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550023" h="9144000">
                <a:moveTo>
                  <a:pt x="2971050" y="293348"/>
                </a:moveTo>
                <a:lnTo>
                  <a:pt x="3291245" y="293348"/>
                </a:lnTo>
                <a:lnTo>
                  <a:pt x="3291245" y="612501"/>
                </a:lnTo>
                <a:lnTo>
                  <a:pt x="3369802" y="612501"/>
                </a:lnTo>
                <a:lnTo>
                  <a:pt x="3369802" y="214792"/>
                </a:lnTo>
                <a:lnTo>
                  <a:pt x="3366844" y="214792"/>
                </a:lnTo>
                <a:lnTo>
                  <a:pt x="3366844" y="214791"/>
                </a:lnTo>
                <a:lnTo>
                  <a:pt x="2971050" y="214791"/>
                </a:lnTo>
                <a:close/>
                <a:moveTo>
                  <a:pt x="2971050" y="8929209"/>
                </a:moveTo>
                <a:lnTo>
                  <a:pt x="3368759" y="8929209"/>
                </a:lnTo>
                <a:lnTo>
                  <a:pt x="3368759" y="8926251"/>
                </a:lnTo>
                <a:lnTo>
                  <a:pt x="3368759" y="8530457"/>
                </a:lnTo>
                <a:lnTo>
                  <a:pt x="3290202" y="8530457"/>
                </a:lnTo>
                <a:lnTo>
                  <a:pt x="3290202" y="8850652"/>
                </a:lnTo>
                <a:lnTo>
                  <a:pt x="2971050" y="8850652"/>
                </a:lnTo>
                <a:close/>
                <a:moveTo>
                  <a:pt x="180219" y="8929208"/>
                </a:moveTo>
                <a:lnTo>
                  <a:pt x="183177" y="8929208"/>
                </a:lnTo>
                <a:lnTo>
                  <a:pt x="183177" y="8929209"/>
                </a:lnTo>
                <a:lnTo>
                  <a:pt x="578971" y="8929209"/>
                </a:lnTo>
                <a:lnTo>
                  <a:pt x="578971" y="8850652"/>
                </a:lnTo>
                <a:lnTo>
                  <a:pt x="258776" y="8850652"/>
                </a:lnTo>
                <a:lnTo>
                  <a:pt x="258776" y="8531499"/>
                </a:lnTo>
                <a:lnTo>
                  <a:pt x="180219" y="8531499"/>
                </a:lnTo>
                <a:close/>
                <a:moveTo>
                  <a:pt x="180218" y="613542"/>
                </a:moveTo>
                <a:lnTo>
                  <a:pt x="258775" y="613542"/>
                </a:lnTo>
                <a:lnTo>
                  <a:pt x="258775" y="293348"/>
                </a:lnTo>
                <a:lnTo>
                  <a:pt x="577929" y="293348"/>
                </a:lnTo>
                <a:lnTo>
                  <a:pt x="577929" y="214791"/>
                </a:lnTo>
                <a:lnTo>
                  <a:pt x="180220" y="214791"/>
                </a:lnTo>
                <a:lnTo>
                  <a:pt x="180220" y="217748"/>
                </a:lnTo>
                <a:lnTo>
                  <a:pt x="180218" y="217748"/>
                </a:lnTo>
                <a:close/>
                <a:moveTo>
                  <a:pt x="0" y="9144000"/>
                </a:moveTo>
                <a:lnTo>
                  <a:pt x="0" y="0"/>
                </a:lnTo>
                <a:lnTo>
                  <a:pt x="3550023" y="0"/>
                </a:lnTo>
                <a:lnTo>
                  <a:pt x="3550023" y="9144000"/>
                </a:lnTo>
                <a:close/>
              </a:path>
            </a:pathLst>
          </a:custGeom>
          <a:solidFill>
            <a:schemeClr val="bg1"/>
          </a:solidFill>
          <a:ln>
            <a:noFill/>
          </a:ln>
          <a:effectLst>
            <a:outerShdw blurRad="76200" algn="ctr"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a:extLst>
              <a:ext uri="{FF2B5EF4-FFF2-40B4-BE49-F238E27FC236}">
                <a16:creationId xmlns:a16="http://schemas.microsoft.com/office/drawing/2014/main" id="{C50BCF2A-A153-4480-9856-0069D3FF5A7C}"/>
              </a:ext>
            </a:extLst>
          </p:cNvPr>
          <p:cNvSpPr txBox="1"/>
          <p:nvPr/>
        </p:nvSpPr>
        <p:spPr>
          <a:xfrm>
            <a:off x="2789646" y="1887115"/>
            <a:ext cx="6612708" cy="1200329"/>
          </a:xfrm>
          <a:prstGeom prst="rect">
            <a:avLst/>
          </a:prstGeom>
          <a:solidFill>
            <a:schemeClr val="bg1"/>
          </a:solidFill>
        </p:spPr>
        <p:txBody>
          <a:bodyPr wrap="none" rtlCol="0">
            <a:spAutoFit/>
          </a:bodyPr>
          <a:lstStyle/>
          <a:p>
            <a:pPr algn="ctr"/>
            <a:r>
              <a:rPr lang="en-US" altLang="zh-CN" sz="3600" b="1">
                <a:solidFill>
                  <a:srgbClr val="333F50"/>
                </a:solidFill>
                <a:latin typeface="+mn-ea"/>
              </a:rPr>
              <a:t>SOC</a:t>
            </a:r>
            <a:r>
              <a:rPr lang="zh-CN" altLang="en-US" sz="3600" b="1">
                <a:solidFill>
                  <a:srgbClr val="333F50"/>
                </a:solidFill>
                <a:latin typeface="+mn-ea"/>
              </a:rPr>
              <a:t>平台下的电离层探测系统的</a:t>
            </a:r>
            <a:endParaRPr lang="en-US" altLang="zh-CN" sz="3600" b="1">
              <a:solidFill>
                <a:srgbClr val="333F50"/>
              </a:solidFill>
              <a:latin typeface="+mn-ea"/>
            </a:endParaRPr>
          </a:p>
          <a:p>
            <a:pPr algn="ctr"/>
            <a:r>
              <a:rPr lang="zh-CN" altLang="en-US" sz="3600" b="1">
                <a:solidFill>
                  <a:srgbClr val="333F50"/>
                </a:solidFill>
                <a:latin typeface="+mn-ea"/>
              </a:rPr>
              <a:t>设计与实现</a:t>
            </a:r>
          </a:p>
        </p:txBody>
      </p:sp>
      <p:sp>
        <p:nvSpPr>
          <p:cNvPr id="29" name="矩形 28">
            <a:extLst>
              <a:ext uri="{FF2B5EF4-FFF2-40B4-BE49-F238E27FC236}">
                <a16:creationId xmlns:a16="http://schemas.microsoft.com/office/drawing/2014/main" id="{8885FE59-F11C-4754-97C6-D90BD15423B6}"/>
              </a:ext>
            </a:extLst>
          </p:cNvPr>
          <p:cNvSpPr/>
          <p:nvPr/>
        </p:nvSpPr>
        <p:spPr>
          <a:xfrm>
            <a:off x="1524000" y="3190767"/>
            <a:ext cx="9144000" cy="353943"/>
          </a:xfrm>
          <a:prstGeom prst="rect">
            <a:avLst/>
          </a:prstGeom>
        </p:spPr>
        <p:txBody>
          <a:bodyPr wrap="square">
            <a:spAutoFit/>
          </a:bodyPr>
          <a:lstStyle/>
          <a:p>
            <a:pPr algn="ctr"/>
            <a:r>
              <a:rPr lang="en-US" altLang="zh-CN" sz="1700">
                <a:solidFill>
                  <a:schemeClr val="bg2">
                    <a:lumMod val="50000"/>
                  </a:schemeClr>
                </a:solidFill>
                <a:latin typeface="+mj-ea"/>
                <a:ea typeface="+mj-ea"/>
              </a:rPr>
              <a:t>The Design and Implementation of Ionospheric Sounding System Based on SOC</a:t>
            </a:r>
            <a:endParaRPr lang="zh-CN" altLang="en-US" sz="1700">
              <a:solidFill>
                <a:schemeClr val="bg2">
                  <a:lumMod val="50000"/>
                </a:schemeClr>
              </a:solidFill>
              <a:latin typeface="+mj-ea"/>
              <a:ea typeface="+mj-ea"/>
            </a:endParaRPr>
          </a:p>
        </p:txBody>
      </p:sp>
      <p:grpSp>
        <p:nvGrpSpPr>
          <p:cNvPr id="34" name="组合 33">
            <a:extLst>
              <a:ext uri="{FF2B5EF4-FFF2-40B4-BE49-F238E27FC236}">
                <a16:creationId xmlns:a16="http://schemas.microsoft.com/office/drawing/2014/main" id="{668FC39E-8FAE-486E-9EF4-1ED6C316A29B}"/>
              </a:ext>
            </a:extLst>
          </p:cNvPr>
          <p:cNvGrpSpPr/>
          <p:nvPr/>
        </p:nvGrpSpPr>
        <p:grpSpPr>
          <a:xfrm>
            <a:off x="2373923" y="3178339"/>
            <a:ext cx="7444153" cy="378798"/>
            <a:chOff x="2145322" y="3221588"/>
            <a:chExt cx="7901355" cy="378798"/>
          </a:xfrm>
        </p:grpSpPr>
        <p:cxnSp>
          <p:nvCxnSpPr>
            <p:cNvPr id="31" name="直接连接符 30">
              <a:extLst>
                <a:ext uri="{FF2B5EF4-FFF2-40B4-BE49-F238E27FC236}">
                  <a16:creationId xmlns:a16="http://schemas.microsoft.com/office/drawing/2014/main" id="{37FE146F-EE8C-4E43-A2F8-963FC2D04C03}"/>
                </a:ext>
              </a:extLst>
            </p:cNvPr>
            <p:cNvCxnSpPr/>
            <p:nvPr/>
          </p:nvCxnSpPr>
          <p:spPr>
            <a:xfrm>
              <a:off x="2145323" y="3221588"/>
              <a:ext cx="7901354" cy="0"/>
            </a:xfrm>
            <a:prstGeom prst="line">
              <a:avLst/>
            </a:prstGeom>
            <a:ln>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E7FE88F6-6601-4047-A26E-2769C61E5B98}"/>
                </a:ext>
              </a:extLst>
            </p:cNvPr>
            <p:cNvCxnSpPr/>
            <p:nvPr/>
          </p:nvCxnSpPr>
          <p:spPr>
            <a:xfrm>
              <a:off x="2145322" y="3600386"/>
              <a:ext cx="7901354" cy="0"/>
            </a:xfrm>
            <a:prstGeom prst="line">
              <a:avLst/>
            </a:prstGeom>
            <a:ln>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19" name="组合 18">
            <a:extLst>
              <a:ext uri="{FF2B5EF4-FFF2-40B4-BE49-F238E27FC236}">
                <a16:creationId xmlns:a16="http://schemas.microsoft.com/office/drawing/2014/main" id="{28A5099A-1E69-4C73-A98B-F798D66D5126}"/>
              </a:ext>
            </a:extLst>
          </p:cNvPr>
          <p:cNvGrpSpPr/>
          <p:nvPr/>
        </p:nvGrpSpPr>
        <p:grpSpPr>
          <a:xfrm>
            <a:off x="4165113" y="3789624"/>
            <a:ext cx="4725473" cy="753999"/>
            <a:chOff x="4165113" y="3789624"/>
            <a:chExt cx="4725473" cy="753999"/>
          </a:xfrm>
        </p:grpSpPr>
        <p:sp>
          <p:nvSpPr>
            <p:cNvPr id="33" name="文本框 32">
              <a:extLst>
                <a:ext uri="{FF2B5EF4-FFF2-40B4-BE49-F238E27FC236}">
                  <a16:creationId xmlns:a16="http://schemas.microsoft.com/office/drawing/2014/main" id="{B703BCA9-98D8-4056-BF41-51F37E757DFA}"/>
                </a:ext>
              </a:extLst>
            </p:cNvPr>
            <p:cNvSpPr txBox="1"/>
            <p:nvPr/>
          </p:nvSpPr>
          <p:spPr>
            <a:xfrm>
              <a:off x="4398750" y="4205069"/>
              <a:ext cx="1834376" cy="338554"/>
            </a:xfrm>
            <a:prstGeom prst="rect">
              <a:avLst/>
            </a:prstGeom>
            <a:noFill/>
          </p:spPr>
          <p:txBody>
            <a:bodyPr wrap="square" rtlCol="0">
              <a:spAutoFit/>
            </a:bodyPr>
            <a:lstStyle/>
            <a:p>
              <a:r>
                <a:rPr lang="zh-CN" altLang="en-US" sz="1600">
                  <a:solidFill>
                    <a:srgbClr val="333F50"/>
                  </a:solidFill>
                  <a:latin typeface="+mn-ea"/>
                </a:rPr>
                <a:t>杨国斌 副教授</a:t>
              </a:r>
            </a:p>
          </p:txBody>
        </p:sp>
        <p:sp>
          <p:nvSpPr>
            <p:cNvPr id="4" name="矩形 3">
              <a:extLst>
                <a:ext uri="{FF2B5EF4-FFF2-40B4-BE49-F238E27FC236}">
                  <a16:creationId xmlns:a16="http://schemas.microsoft.com/office/drawing/2014/main" id="{779CE7FC-7356-499F-AF6E-CF4E8C601E9E}"/>
                </a:ext>
              </a:extLst>
            </p:cNvPr>
            <p:cNvSpPr/>
            <p:nvPr/>
          </p:nvSpPr>
          <p:spPr>
            <a:xfrm>
              <a:off x="4398750" y="3789624"/>
              <a:ext cx="1834376" cy="338554"/>
            </a:xfrm>
            <a:prstGeom prst="rect">
              <a:avLst/>
            </a:prstGeom>
          </p:spPr>
          <p:txBody>
            <a:bodyPr wrap="square">
              <a:spAutoFit/>
            </a:bodyPr>
            <a:lstStyle/>
            <a:p>
              <a:r>
                <a:rPr lang="zh-CN" altLang="en-US" sz="1600">
                  <a:solidFill>
                    <a:srgbClr val="333F50"/>
                  </a:solidFill>
                  <a:latin typeface="+mn-ea"/>
                </a:rPr>
                <a:t>赵宇来 </a:t>
              </a:r>
            </a:p>
          </p:txBody>
        </p:sp>
        <p:sp>
          <p:nvSpPr>
            <p:cNvPr id="6" name="矩形 5">
              <a:extLst>
                <a:ext uri="{FF2B5EF4-FFF2-40B4-BE49-F238E27FC236}">
                  <a16:creationId xmlns:a16="http://schemas.microsoft.com/office/drawing/2014/main" id="{712769DD-C183-4081-9F74-6AFA0F9576CE}"/>
                </a:ext>
              </a:extLst>
            </p:cNvPr>
            <p:cNvSpPr/>
            <p:nvPr/>
          </p:nvSpPr>
          <p:spPr>
            <a:xfrm>
              <a:off x="6747050" y="3789624"/>
              <a:ext cx="1917513" cy="338554"/>
            </a:xfrm>
            <a:prstGeom prst="rect">
              <a:avLst/>
            </a:prstGeom>
          </p:spPr>
          <p:txBody>
            <a:bodyPr wrap="none">
              <a:spAutoFit/>
            </a:bodyPr>
            <a:lstStyle/>
            <a:p>
              <a:r>
                <a:rPr lang="en-US" altLang="zh-CN" sz="1600">
                  <a:solidFill>
                    <a:srgbClr val="333F50"/>
                  </a:solidFill>
                  <a:latin typeface="+mn-ea"/>
                </a:rPr>
                <a:t>2017282120278      </a:t>
              </a:r>
            </a:p>
          </p:txBody>
        </p:sp>
        <p:sp>
          <p:nvSpPr>
            <p:cNvPr id="7" name="矩形 6">
              <a:extLst>
                <a:ext uri="{FF2B5EF4-FFF2-40B4-BE49-F238E27FC236}">
                  <a16:creationId xmlns:a16="http://schemas.microsoft.com/office/drawing/2014/main" id="{A60EC544-8796-4997-86E2-01EFE9675CE2}"/>
                </a:ext>
              </a:extLst>
            </p:cNvPr>
            <p:cNvSpPr/>
            <p:nvPr/>
          </p:nvSpPr>
          <p:spPr>
            <a:xfrm>
              <a:off x="6747050" y="4205069"/>
              <a:ext cx="2143536" cy="338554"/>
            </a:xfrm>
            <a:prstGeom prst="rect">
              <a:avLst/>
            </a:prstGeom>
          </p:spPr>
          <p:txBody>
            <a:bodyPr wrap="square">
              <a:spAutoFit/>
            </a:bodyPr>
            <a:lstStyle/>
            <a:p>
              <a:r>
                <a:rPr lang="zh-CN" altLang="en-US" sz="1600">
                  <a:solidFill>
                    <a:srgbClr val="333F50"/>
                  </a:solidFill>
                  <a:latin typeface="+mn-ea"/>
                </a:rPr>
                <a:t>电子与通信工程</a:t>
              </a:r>
            </a:p>
          </p:txBody>
        </p:sp>
        <p:grpSp>
          <p:nvGrpSpPr>
            <p:cNvPr id="25" name="组合 24">
              <a:extLst>
                <a:ext uri="{FF2B5EF4-FFF2-40B4-BE49-F238E27FC236}">
                  <a16:creationId xmlns:a16="http://schemas.microsoft.com/office/drawing/2014/main" id="{CDC7660B-A676-4659-873D-6F97680BE4A9}"/>
                </a:ext>
              </a:extLst>
            </p:cNvPr>
            <p:cNvGrpSpPr/>
            <p:nvPr/>
          </p:nvGrpSpPr>
          <p:grpSpPr>
            <a:xfrm>
              <a:off x="4165113" y="3810199"/>
              <a:ext cx="256319" cy="297404"/>
              <a:chOff x="4820204" y="489562"/>
              <a:chExt cx="4683132" cy="5433787"/>
            </a:xfrm>
            <a:solidFill>
              <a:schemeClr val="tx2">
                <a:lumMod val="75000"/>
              </a:schemeClr>
            </a:solidFill>
          </p:grpSpPr>
          <p:sp>
            <p:nvSpPr>
              <p:cNvPr id="27" name="椭圆 26">
                <a:extLst>
                  <a:ext uri="{FF2B5EF4-FFF2-40B4-BE49-F238E27FC236}">
                    <a16:creationId xmlns:a16="http://schemas.microsoft.com/office/drawing/2014/main" id="{6F5AD66E-6444-47EF-BF0E-7B2DA8B6B22E}"/>
                  </a:ext>
                </a:extLst>
              </p:cNvPr>
              <p:cNvSpPr/>
              <p:nvPr/>
            </p:nvSpPr>
            <p:spPr>
              <a:xfrm>
                <a:off x="5677155" y="489562"/>
                <a:ext cx="2969231" cy="296923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任意多边形: 形状 29">
                <a:extLst>
                  <a:ext uri="{FF2B5EF4-FFF2-40B4-BE49-F238E27FC236}">
                    <a16:creationId xmlns:a16="http://schemas.microsoft.com/office/drawing/2014/main" id="{50A87CCD-6F65-4380-90E9-3F59C73EDA4C}"/>
                  </a:ext>
                </a:extLst>
              </p:cNvPr>
              <p:cNvSpPr/>
              <p:nvPr/>
            </p:nvSpPr>
            <p:spPr>
              <a:xfrm>
                <a:off x="4820204" y="3473651"/>
                <a:ext cx="4683132" cy="2449698"/>
              </a:xfrm>
              <a:custGeom>
                <a:avLst/>
                <a:gdLst>
                  <a:gd name="connsiteX0" fmla="*/ 2329207 w 4683132"/>
                  <a:gd name="connsiteY0" fmla="*/ 2444690 h 2449698"/>
                  <a:gd name="connsiteX1" fmla="*/ 541503 w 4683132"/>
                  <a:gd name="connsiteY1" fmla="*/ 2362497 h 2449698"/>
                  <a:gd name="connsiteX2" fmla="*/ 17521 w 4683132"/>
                  <a:gd name="connsiteY2" fmla="*/ 1972079 h 2449698"/>
                  <a:gd name="connsiteX3" fmla="*/ 192182 w 4683132"/>
                  <a:gd name="connsiteY3" fmla="*/ 1067953 h 2449698"/>
                  <a:gd name="connsiteX4" fmla="*/ 849728 w 4683132"/>
                  <a:gd name="connsiteY4" fmla="*/ 184376 h 2449698"/>
                  <a:gd name="connsiteX5" fmla="*/ 1435355 w 4683132"/>
                  <a:gd name="connsiteY5" fmla="*/ 9715 h 2449698"/>
                  <a:gd name="connsiteX6" fmla="*/ 1877144 w 4683132"/>
                  <a:gd name="connsiteY6" fmla="*/ 133005 h 2449698"/>
                  <a:gd name="connsiteX7" fmla="*/ 2277836 w 4683132"/>
                  <a:gd name="connsiteY7" fmla="*/ 235746 h 2449698"/>
                  <a:gd name="connsiteX8" fmla="*/ 3038124 w 4683132"/>
                  <a:gd name="connsiteY8" fmla="*/ 71360 h 2449698"/>
                  <a:gd name="connsiteX9" fmla="*/ 3387445 w 4683132"/>
                  <a:gd name="connsiteY9" fmla="*/ 9715 h 2449698"/>
                  <a:gd name="connsiteX10" fmla="*/ 3901153 w 4683132"/>
                  <a:gd name="connsiteY10" fmla="*/ 266569 h 2449698"/>
                  <a:gd name="connsiteX11" fmla="*/ 4558699 w 4683132"/>
                  <a:gd name="connsiteY11" fmla="*/ 1345355 h 2449698"/>
                  <a:gd name="connsiteX12" fmla="*/ 4651166 w 4683132"/>
                  <a:gd name="connsiteY12" fmla="*/ 2105643 h 2449698"/>
                  <a:gd name="connsiteX13" fmla="*/ 4178555 w 4683132"/>
                  <a:gd name="connsiteY13" fmla="*/ 2362497 h 2449698"/>
                  <a:gd name="connsiteX14" fmla="*/ 3192236 w 4683132"/>
                  <a:gd name="connsiteY14" fmla="*/ 2434416 h 2449698"/>
                  <a:gd name="connsiteX15" fmla="*/ 2329207 w 4683132"/>
                  <a:gd name="connsiteY15" fmla="*/ 2444690 h 24496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83132" h="2449698">
                    <a:moveTo>
                      <a:pt x="2329207" y="2444690"/>
                    </a:moveTo>
                    <a:cubicBezTo>
                      <a:pt x="1887418" y="2432704"/>
                      <a:pt x="926784" y="2441265"/>
                      <a:pt x="541503" y="2362497"/>
                    </a:cubicBezTo>
                    <a:cubicBezTo>
                      <a:pt x="156222" y="2283729"/>
                      <a:pt x="75741" y="2187836"/>
                      <a:pt x="17521" y="1972079"/>
                    </a:cubicBezTo>
                    <a:cubicBezTo>
                      <a:pt x="-40699" y="1756322"/>
                      <a:pt x="53481" y="1365903"/>
                      <a:pt x="192182" y="1067953"/>
                    </a:cubicBezTo>
                    <a:cubicBezTo>
                      <a:pt x="330883" y="770003"/>
                      <a:pt x="642533" y="360749"/>
                      <a:pt x="849728" y="184376"/>
                    </a:cubicBezTo>
                    <a:cubicBezTo>
                      <a:pt x="1056923" y="8003"/>
                      <a:pt x="1264119" y="18277"/>
                      <a:pt x="1435355" y="9715"/>
                    </a:cubicBezTo>
                    <a:cubicBezTo>
                      <a:pt x="1606591" y="1153"/>
                      <a:pt x="1736730" y="95333"/>
                      <a:pt x="1877144" y="133005"/>
                    </a:cubicBezTo>
                    <a:cubicBezTo>
                      <a:pt x="2017557" y="170677"/>
                      <a:pt x="2084339" y="246020"/>
                      <a:pt x="2277836" y="235746"/>
                    </a:cubicBezTo>
                    <a:cubicBezTo>
                      <a:pt x="2471333" y="225472"/>
                      <a:pt x="2853189" y="109032"/>
                      <a:pt x="3038124" y="71360"/>
                    </a:cubicBezTo>
                    <a:cubicBezTo>
                      <a:pt x="3223059" y="33688"/>
                      <a:pt x="3243607" y="-22820"/>
                      <a:pt x="3387445" y="9715"/>
                    </a:cubicBezTo>
                    <a:cubicBezTo>
                      <a:pt x="3531283" y="42250"/>
                      <a:pt x="3705944" y="43962"/>
                      <a:pt x="3901153" y="266569"/>
                    </a:cubicBezTo>
                    <a:cubicBezTo>
                      <a:pt x="4096362" y="489176"/>
                      <a:pt x="4433697" y="1038843"/>
                      <a:pt x="4558699" y="1345355"/>
                    </a:cubicBezTo>
                    <a:cubicBezTo>
                      <a:pt x="4683701" y="1651867"/>
                      <a:pt x="4714523" y="1936119"/>
                      <a:pt x="4651166" y="2105643"/>
                    </a:cubicBezTo>
                    <a:cubicBezTo>
                      <a:pt x="4587809" y="2275167"/>
                      <a:pt x="4421710" y="2307702"/>
                      <a:pt x="4178555" y="2362497"/>
                    </a:cubicBezTo>
                    <a:cubicBezTo>
                      <a:pt x="3935400" y="2417292"/>
                      <a:pt x="3502173" y="2424142"/>
                      <a:pt x="3192236" y="2434416"/>
                    </a:cubicBezTo>
                    <a:cubicBezTo>
                      <a:pt x="2882299" y="2444690"/>
                      <a:pt x="2770996" y="2456676"/>
                      <a:pt x="2329207" y="244469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5" name="组合 34">
              <a:extLst>
                <a:ext uri="{FF2B5EF4-FFF2-40B4-BE49-F238E27FC236}">
                  <a16:creationId xmlns:a16="http://schemas.microsoft.com/office/drawing/2014/main" id="{25BF9B97-D1BD-41CD-8152-5AE1CDE2E993}"/>
                </a:ext>
              </a:extLst>
            </p:cNvPr>
            <p:cNvGrpSpPr/>
            <p:nvPr/>
          </p:nvGrpSpPr>
          <p:grpSpPr>
            <a:xfrm>
              <a:off x="4165113" y="4220997"/>
              <a:ext cx="256319" cy="306699"/>
              <a:chOff x="3472743" y="1646088"/>
              <a:chExt cx="3946625" cy="4722350"/>
            </a:xfrm>
          </p:grpSpPr>
          <p:grpSp>
            <p:nvGrpSpPr>
              <p:cNvPr id="36" name="组合 35">
                <a:extLst>
                  <a:ext uri="{FF2B5EF4-FFF2-40B4-BE49-F238E27FC236}">
                    <a16:creationId xmlns:a16="http://schemas.microsoft.com/office/drawing/2014/main" id="{E0C210DF-E475-4A2F-A132-377900949CC7}"/>
                  </a:ext>
                </a:extLst>
              </p:cNvPr>
              <p:cNvGrpSpPr/>
              <p:nvPr/>
            </p:nvGrpSpPr>
            <p:grpSpPr>
              <a:xfrm>
                <a:off x="3472743" y="1646088"/>
                <a:ext cx="3946625" cy="4722350"/>
                <a:chOff x="4438596" y="1233652"/>
                <a:chExt cx="4088953" cy="4892654"/>
              </a:xfrm>
            </p:grpSpPr>
            <p:grpSp>
              <p:nvGrpSpPr>
                <p:cNvPr id="41" name="组合 40">
                  <a:extLst>
                    <a:ext uri="{FF2B5EF4-FFF2-40B4-BE49-F238E27FC236}">
                      <a16:creationId xmlns:a16="http://schemas.microsoft.com/office/drawing/2014/main" id="{42D8A0F2-85AF-44A1-AF10-51BEF6D981E7}"/>
                    </a:ext>
                  </a:extLst>
                </p:cNvPr>
                <p:cNvGrpSpPr/>
                <p:nvPr/>
              </p:nvGrpSpPr>
              <p:grpSpPr>
                <a:xfrm>
                  <a:off x="4438596" y="1233652"/>
                  <a:ext cx="4088953" cy="4744368"/>
                  <a:chOff x="4820204" y="489562"/>
                  <a:chExt cx="4683132" cy="5433787"/>
                </a:xfrm>
                <a:solidFill>
                  <a:schemeClr val="tx2">
                    <a:lumMod val="75000"/>
                  </a:schemeClr>
                </a:solidFill>
              </p:grpSpPr>
              <p:sp>
                <p:nvSpPr>
                  <p:cNvPr id="43" name="椭圆 42">
                    <a:extLst>
                      <a:ext uri="{FF2B5EF4-FFF2-40B4-BE49-F238E27FC236}">
                        <a16:creationId xmlns:a16="http://schemas.microsoft.com/office/drawing/2014/main" id="{33584EBF-F361-4B3A-A07E-89FED12594A0}"/>
                      </a:ext>
                    </a:extLst>
                  </p:cNvPr>
                  <p:cNvSpPr/>
                  <p:nvPr/>
                </p:nvSpPr>
                <p:spPr>
                  <a:xfrm>
                    <a:off x="5677155" y="489562"/>
                    <a:ext cx="2969231" cy="296923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任意多边形: 形状 43">
                    <a:extLst>
                      <a:ext uri="{FF2B5EF4-FFF2-40B4-BE49-F238E27FC236}">
                        <a16:creationId xmlns:a16="http://schemas.microsoft.com/office/drawing/2014/main" id="{2B9614E2-3A57-4AE0-B3AC-6EEB904992A1}"/>
                      </a:ext>
                    </a:extLst>
                  </p:cNvPr>
                  <p:cNvSpPr/>
                  <p:nvPr/>
                </p:nvSpPr>
                <p:spPr>
                  <a:xfrm>
                    <a:off x="4820204" y="3473651"/>
                    <a:ext cx="4683132" cy="2449698"/>
                  </a:xfrm>
                  <a:custGeom>
                    <a:avLst/>
                    <a:gdLst>
                      <a:gd name="connsiteX0" fmla="*/ 2329207 w 4683132"/>
                      <a:gd name="connsiteY0" fmla="*/ 2444690 h 2449698"/>
                      <a:gd name="connsiteX1" fmla="*/ 541503 w 4683132"/>
                      <a:gd name="connsiteY1" fmla="*/ 2362497 h 2449698"/>
                      <a:gd name="connsiteX2" fmla="*/ 17521 w 4683132"/>
                      <a:gd name="connsiteY2" fmla="*/ 1972079 h 2449698"/>
                      <a:gd name="connsiteX3" fmla="*/ 192182 w 4683132"/>
                      <a:gd name="connsiteY3" fmla="*/ 1067953 h 2449698"/>
                      <a:gd name="connsiteX4" fmla="*/ 849728 w 4683132"/>
                      <a:gd name="connsiteY4" fmla="*/ 184376 h 2449698"/>
                      <a:gd name="connsiteX5" fmla="*/ 1435355 w 4683132"/>
                      <a:gd name="connsiteY5" fmla="*/ 9715 h 2449698"/>
                      <a:gd name="connsiteX6" fmla="*/ 1877144 w 4683132"/>
                      <a:gd name="connsiteY6" fmla="*/ 133005 h 2449698"/>
                      <a:gd name="connsiteX7" fmla="*/ 2277836 w 4683132"/>
                      <a:gd name="connsiteY7" fmla="*/ 235746 h 2449698"/>
                      <a:gd name="connsiteX8" fmla="*/ 3038124 w 4683132"/>
                      <a:gd name="connsiteY8" fmla="*/ 71360 h 2449698"/>
                      <a:gd name="connsiteX9" fmla="*/ 3387445 w 4683132"/>
                      <a:gd name="connsiteY9" fmla="*/ 9715 h 2449698"/>
                      <a:gd name="connsiteX10" fmla="*/ 3901153 w 4683132"/>
                      <a:gd name="connsiteY10" fmla="*/ 266569 h 2449698"/>
                      <a:gd name="connsiteX11" fmla="*/ 4558699 w 4683132"/>
                      <a:gd name="connsiteY11" fmla="*/ 1345355 h 2449698"/>
                      <a:gd name="connsiteX12" fmla="*/ 4651166 w 4683132"/>
                      <a:gd name="connsiteY12" fmla="*/ 2105643 h 2449698"/>
                      <a:gd name="connsiteX13" fmla="*/ 4178555 w 4683132"/>
                      <a:gd name="connsiteY13" fmla="*/ 2362497 h 2449698"/>
                      <a:gd name="connsiteX14" fmla="*/ 3192236 w 4683132"/>
                      <a:gd name="connsiteY14" fmla="*/ 2434416 h 2449698"/>
                      <a:gd name="connsiteX15" fmla="*/ 2329207 w 4683132"/>
                      <a:gd name="connsiteY15" fmla="*/ 2444690 h 24496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83132" h="2449698">
                        <a:moveTo>
                          <a:pt x="2329207" y="2444690"/>
                        </a:moveTo>
                        <a:cubicBezTo>
                          <a:pt x="1887418" y="2432704"/>
                          <a:pt x="926784" y="2441265"/>
                          <a:pt x="541503" y="2362497"/>
                        </a:cubicBezTo>
                        <a:cubicBezTo>
                          <a:pt x="156222" y="2283729"/>
                          <a:pt x="75741" y="2187836"/>
                          <a:pt x="17521" y="1972079"/>
                        </a:cubicBezTo>
                        <a:cubicBezTo>
                          <a:pt x="-40699" y="1756322"/>
                          <a:pt x="53481" y="1365903"/>
                          <a:pt x="192182" y="1067953"/>
                        </a:cubicBezTo>
                        <a:cubicBezTo>
                          <a:pt x="330883" y="770003"/>
                          <a:pt x="642533" y="360749"/>
                          <a:pt x="849728" y="184376"/>
                        </a:cubicBezTo>
                        <a:cubicBezTo>
                          <a:pt x="1056923" y="8003"/>
                          <a:pt x="1264119" y="18277"/>
                          <a:pt x="1435355" y="9715"/>
                        </a:cubicBezTo>
                        <a:cubicBezTo>
                          <a:pt x="1606591" y="1153"/>
                          <a:pt x="1736730" y="95333"/>
                          <a:pt x="1877144" y="133005"/>
                        </a:cubicBezTo>
                        <a:cubicBezTo>
                          <a:pt x="2017557" y="170677"/>
                          <a:pt x="2084339" y="246020"/>
                          <a:pt x="2277836" y="235746"/>
                        </a:cubicBezTo>
                        <a:cubicBezTo>
                          <a:pt x="2471333" y="225472"/>
                          <a:pt x="2853189" y="109032"/>
                          <a:pt x="3038124" y="71360"/>
                        </a:cubicBezTo>
                        <a:cubicBezTo>
                          <a:pt x="3223059" y="33688"/>
                          <a:pt x="3243607" y="-22820"/>
                          <a:pt x="3387445" y="9715"/>
                        </a:cubicBezTo>
                        <a:cubicBezTo>
                          <a:pt x="3531283" y="42250"/>
                          <a:pt x="3705944" y="43962"/>
                          <a:pt x="3901153" y="266569"/>
                        </a:cubicBezTo>
                        <a:cubicBezTo>
                          <a:pt x="4096362" y="489176"/>
                          <a:pt x="4433697" y="1038843"/>
                          <a:pt x="4558699" y="1345355"/>
                        </a:cubicBezTo>
                        <a:cubicBezTo>
                          <a:pt x="4683701" y="1651867"/>
                          <a:pt x="4714523" y="1936119"/>
                          <a:pt x="4651166" y="2105643"/>
                        </a:cubicBezTo>
                        <a:cubicBezTo>
                          <a:pt x="4587809" y="2275167"/>
                          <a:pt x="4421710" y="2307702"/>
                          <a:pt x="4178555" y="2362497"/>
                        </a:cubicBezTo>
                        <a:cubicBezTo>
                          <a:pt x="3935400" y="2417292"/>
                          <a:pt x="3502173" y="2424142"/>
                          <a:pt x="3192236" y="2434416"/>
                        </a:cubicBezTo>
                        <a:cubicBezTo>
                          <a:pt x="2882299" y="2444690"/>
                          <a:pt x="2770996" y="2456676"/>
                          <a:pt x="2329207" y="244469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任意多边形: 形状 41">
                  <a:extLst>
                    <a:ext uri="{FF2B5EF4-FFF2-40B4-BE49-F238E27FC236}">
                      <a16:creationId xmlns:a16="http://schemas.microsoft.com/office/drawing/2014/main" id="{8473FD88-A09D-4E94-8EEA-A3CE8C9F0F78}"/>
                    </a:ext>
                  </a:extLst>
                </p:cNvPr>
                <p:cNvSpPr/>
                <p:nvPr/>
              </p:nvSpPr>
              <p:spPr>
                <a:xfrm>
                  <a:off x="6154299" y="3839131"/>
                  <a:ext cx="657546" cy="2287175"/>
                </a:xfrm>
                <a:custGeom>
                  <a:avLst/>
                  <a:gdLst>
                    <a:gd name="connsiteX0" fmla="*/ 77176 w 657546"/>
                    <a:gd name="connsiteY0" fmla="*/ 0 h 2287175"/>
                    <a:gd name="connsiteX1" fmla="*/ 580370 w 657546"/>
                    <a:gd name="connsiteY1" fmla="*/ 0 h 2287175"/>
                    <a:gd name="connsiteX2" fmla="*/ 580370 w 657546"/>
                    <a:gd name="connsiteY2" fmla="*/ 402555 h 2287175"/>
                    <a:gd name="connsiteX3" fmla="*/ 405212 w 657546"/>
                    <a:gd name="connsiteY3" fmla="*/ 472619 h 2287175"/>
                    <a:gd name="connsiteX4" fmla="*/ 657546 w 657546"/>
                    <a:gd name="connsiteY4" fmla="*/ 1989962 h 2287175"/>
                    <a:gd name="connsiteX5" fmla="*/ 328773 w 657546"/>
                    <a:gd name="connsiteY5" fmla="*/ 2287175 h 2287175"/>
                    <a:gd name="connsiteX6" fmla="*/ 1 w 657546"/>
                    <a:gd name="connsiteY6" fmla="*/ 1989962 h 2287175"/>
                    <a:gd name="connsiteX7" fmla="*/ 0 w 657546"/>
                    <a:gd name="connsiteY7" fmla="*/ 1989962 h 2287175"/>
                    <a:gd name="connsiteX8" fmla="*/ 252334 w 657546"/>
                    <a:gd name="connsiteY8" fmla="*/ 472619 h 2287175"/>
                    <a:gd name="connsiteX9" fmla="*/ 77176 w 657546"/>
                    <a:gd name="connsiteY9" fmla="*/ 402555 h 2287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57546" h="2287175">
                      <a:moveTo>
                        <a:pt x="77176" y="0"/>
                      </a:moveTo>
                      <a:lnTo>
                        <a:pt x="580370" y="0"/>
                      </a:lnTo>
                      <a:lnTo>
                        <a:pt x="580370" y="402555"/>
                      </a:lnTo>
                      <a:lnTo>
                        <a:pt x="405212" y="472619"/>
                      </a:lnTo>
                      <a:lnTo>
                        <a:pt x="657546" y="1989962"/>
                      </a:lnTo>
                      <a:lnTo>
                        <a:pt x="328773" y="2287175"/>
                      </a:lnTo>
                      <a:lnTo>
                        <a:pt x="1" y="1989962"/>
                      </a:lnTo>
                      <a:lnTo>
                        <a:pt x="0" y="1989962"/>
                      </a:lnTo>
                      <a:lnTo>
                        <a:pt x="252334" y="472619"/>
                      </a:lnTo>
                      <a:lnTo>
                        <a:pt x="77176" y="402555"/>
                      </a:lnTo>
                      <a:close/>
                    </a:path>
                  </a:pathLst>
                </a:custGeom>
                <a:solidFill>
                  <a:srgbClr val="333F50"/>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7" name="组合 36">
                <a:extLst>
                  <a:ext uri="{FF2B5EF4-FFF2-40B4-BE49-F238E27FC236}">
                    <a16:creationId xmlns:a16="http://schemas.microsoft.com/office/drawing/2014/main" id="{6D1706DD-964F-4D70-B7E8-9251D3D54F2D}"/>
                  </a:ext>
                </a:extLst>
              </p:cNvPr>
              <p:cNvGrpSpPr/>
              <p:nvPr/>
            </p:nvGrpSpPr>
            <p:grpSpPr>
              <a:xfrm>
                <a:off x="6080471" y="4915351"/>
                <a:ext cx="616718" cy="389529"/>
                <a:chOff x="9349482" y="2917105"/>
                <a:chExt cx="1222626" cy="485554"/>
              </a:xfrm>
              <a:solidFill>
                <a:schemeClr val="bg2"/>
              </a:solidFill>
            </p:grpSpPr>
            <p:sp>
              <p:nvSpPr>
                <p:cNvPr id="38" name="矩形: 单圆角 37">
                  <a:extLst>
                    <a:ext uri="{FF2B5EF4-FFF2-40B4-BE49-F238E27FC236}">
                      <a16:creationId xmlns:a16="http://schemas.microsoft.com/office/drawing/2014/main" id="{A2E64443-88E2-4F03-BACB-3C1793A133A4}"/>
                    </a:ext>
                  </a:extLst>
                </p:cNvPr>
                <p:cNvSpPr/>
                <p:nvPr/>
              </p:nvSpPr>
              <p:spPr>
                <a:xfrm>
                  <a:off x="9349483" y="2917105"/>
                  <a:ext cx="1222625" cy="124046"/>
                </a:xfrm>
                <a:prstGeom prst="round1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单圆角 38">
                  <a:extLst>
                    <a:ext uri="{FF2B5EF4-FFF2-40B4-BE49-F238E27FC236}">
                      <a16:creationId xmlns:a16="http://schemas.microsoft.com/office/drawing/2014/main" id="{D57E3F7D-0AD0-42F4-B261-A3CE0FAB9F1D}"/>
                    </a:ext>
                  </a:extLst>
                </p:cNvPr>
                <p:cNvSpPr/>
                <p:nvPr/>
              </p:nvSpPr>
              <p:spPr>
                <a:xfrm>
                  <a:off x="9349482" y="3097859"/>
                  <a:ext cx="1222625" cy="124046"/>
                </a:xfrm>
                <a:prstGeom prst="round1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单圆角 39">
                  <a:extLst>
                    <a:ext uri="{FF2B5EF4-FFF2-40B4-BE49-F238E27FC236}">
                      <a16:creationId xmlns:a16="http://schemas.microsoft.com/office/drawing/2014/main" id="{6A73673A-A266-42B3-AEC9-E2482A4BA833}"/>
                    </a:ext>
                  </a:extLst>
                </p:cNvPr>
                <p:cNvSpPr/>
                <p:nvPr/>
              </p:nvSpPr>
              <p:spPr>
                <a:xfrm>
                  <a:off x="9349482" y="3278613"/>
                  <a:ext cx="1222625" cy="124046"/>
                </a:xfrm>
                <a:prstGeom prst="round1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45" name="任意多边形: 形状 44">
              <a:extLst>
                <a:ext uri="{FF2B5EF4-FFF2-40B4-BE49-F238E27FC236}">
                  <a16:creationId xmlns:a16="http://schemas.microsoft.com/office/drawing/2014/main" id="{D903DAAF-F4E5-4A0E-8D48-4B701B4A8EA2}"/>
                </a:ext>
              </a:extLst>
            </p:cNvPr>
            <p:cNvSpPr/>
            <p:nvPr/>
          </p:nvSpPr>
          <p:spPr>
            <a:xfrm>
              <a:off x="6391531" y="4254422"/>
              <a:ext cx="355519" cy="239848"/>
            </a:xfrm>
            <a:custGeom>
              <a:avLst/>
              <a:gdLst>
                <a:gd name="connsiteX0" fmla="*/ 705965 w 2963994"/>
                <a:gd name="connsiteY0" fmla="*/ 1075245 h 1999638"/>
                <a:gd name="connsiteX1" fmla="*/ 797265 w 2963994"/>
                <a:gd name="connsiteY1" fmla="*/ 1119760 h 1999638"/>
                <a:gd name="connsiteX2" fmla="*/ 1490643 w 2963994"/>
                <a:gd name="connsiteY2" fmla="*/ 1235298 h 1999638"/>
                <a:gd name="connsiteX3" fmla="*/ 2184020 w 2963994"/>
                <a:gd name="connsiteY3" fmla="*/ 1119760 h 1999638"/>
                <a:gd name="connsiteX4" fmla="*/ 2237268 w 2963994"/>
                <a:gd name="connsiteY4" fmla="*/ 1093798 h 1999638"/>
                <a:gd name="connsiteX5" fmla="*/ 2237268 w 2963994"/>
                <a:gd name="connsiteY5" fmla="*/ 1806464 h 1999638"/>
                <a:gd name="connsiteX6" fmla="*/ 1471617 w 2963994"/>
                <a:gd name="connsiteY6" fmla="*/ 1999638 h 1999638"/>
                <a:gd name="connsiteX7" fmla="*/ 705965 w 2963994"/>
                <a:gd name="connsiteY7" fmla="*/ 1806464 h 1999638"/>
                <a:gd name="connsiteX8" fmla="*/ 1481997 w 2963994"/>
                <a:gd name="connsiteY8" fmla="*/ 0 h 1999638"/>
                <a:gd name="connsiteX9" fmla="*/ 2963994 w 2963994"/>
                <a:gd name="connsiteY9" fmla="*/ 548983 h 1999638"/>
                <a:gd name="connsiteX10" fmla="*/ 2703096 w 2963994"/>
                <a:gd name="connsiteY10" fmla="*/ 645629 h 1999638"/>
                <a:gd name="connsiteX11" fmla="*/ 2703096 w 2963994"/>
                <a:gd name="connsiteY11" fmla="*/ 1109250 h 1999638"/>
                <a:gd name="connsiteX12" fmla="*/ 2813953 w 2963994"/>
                <a:gd name="connsiteY12" fmla="*/ 1221840 h 1999638"/>
                <a:gd name="connsiteX13" fmla="*/ 2633425 w 2963994"/>
                <a:gd name="connsiteY13" fmla="*/ 1405190 h 1999638"/>
                <a:gd name="connsiteX14" fmla="*/ 2452897 w 2963994"/>
                <a:gd name="connsiteY14" fmla="*/ 1221840 h 1999638"/>
                <a:gd name="connsiteX15" fmla="*/ 2563754 w 2963994"/>
                <a:gd name="connsiteY15" fmla="*/ 1109250 h 1999638"/>
                <a:gd name="connsiteX16" fmla="*/ 2563754 w 2963994"/>
                <a:gd name="connsiteY16" fmla="*/ 697246 h 1999638"/>
                <a:gd name="connsiteX17" fmla="*/ 1481997 w 2963994"/>
                <a:gd name="connsiteY17" fmla="*/ 1097965 h 1999638"/>
                <a:gd name="connsiteX18" fmla="*/ 0 w 2963994"/>
                <a:gd name="connsiteY18" fmla="*/ 548983 h 1999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963994" h="1999638">
                  <a:moveTo>
                    <a:pt x="705965" y="1075245"/>
                  </a:moveTo>
                  <a:lnTo>
                    <a:pt x="797265" y="1119760"/>
                  </a:lnTo>
                  <a:cubicBezTo>
                    <a:pt x="974715" y="1191146"/>
                    <a:pt x="1219862" y="1235298"/>
                    <a:pt x="1490643" y="1235298"/>
                  </a:cubicBezTo>
                  <a:cubicBezTo>
                    <a:pt x="1761423" y="1235298"/>
                    <a:pt x="2006570" y="1191146"/>
                    <a:pt x="2184020" y="1119760"/>
                  </a:cubicBezTo>
                  <a:lnTo>
                    <a:pt x="2237268" y="1093798"/>
                  </a:lnTo>
                  <a:lnTo>
                    <a:pt x="2237268" y="1806464"/>
                  </a:lnTo>
                  <a:cubicBezTo>
                    <a:pt x="2237268" y="1913191"/>
                    <a:pt x="1894410" y="1999638"/>
                    <a:pt x="1471617" y="1999638"/>
                  </a:cubicBezTo>
                  <a:cubicBezTo>
                    <a:pt x="1048824" y="1999638"/>
                    <a:pt x="705965" y="1913191"/>
                    <a:pt x="705965" y="1806464"/>
                  </a:cubicBezTo>
                  <a:close/>
                  <a:moveTo>
                    <a:pt x="1481997" y="0"/>
                  </a:moveTo>
                  <a:lnTo>
                    <a:pt x="2963994" y="548983"/>
                  </a:lnTo>
                  <a:lnTo>
                    <a:pt x="2703096" y="645629"/>
                  </a:lnTo>
                  <a:lnTo>
                    <a:pt x="2703096" y="1109250"/>
                  </a:lnTo>
                  <a:lnTo>
                    <a:pt x="2813953" y="1221840"/>
                  </a:lnTo>
                  <a:lnTo>
                    <a:pt x="2633425" y="1405190"/>
                  </a:lnTo>
                  <a:lnTo>
                    <a:pt x="2452897" y="1221840"/>
                  </a:lnTo>
                  <a:lnTo>
                    <a:pt x="2563754" y="1109250"/>
                  </a:lnTo>
                  <a:lnTo>
                    <a:pt x="2563754" y="697246"/>
                  </a:lnTo>
                  <a:lnTo>
                    <a:pt x="1481997" y="1097965"/>
                  </a:lnTo>
                  <a:lnTo>
                    <a:pt x="0" y="548983"/>
                  </a:lnTo>
                  <a:close/>
                </a:path>
              </a:pathLst>
            </a:custGeom>
            <a:solidFill>
              <a:srgbClr val="333F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6" name="组合 45">
              <a:extLst>
                <a:ext uri="{FF2B5EF4-FFF2-40B4-BE49-F238E27FC236}">
                  <a16:creationId xmlns:a16="http://schemas.microsoft.com/office/drawing/2014/main" id="{ABCEC396-A446-4B78-BD0D-F98B35700D61}"/>
                </a:ext>
              </a:extLst>
            </p:cNvPr>
            <p:cNvGrpSpPr/>
            <p:nvPr/>
          </p:nvGrpSpPr>
          <p:grpSpPr>
            <a:xfrm>
              <a:off x="6391531" y="3838978"/>
              <a:ext cx="325980" cy="239846"/>
              <a:chOff x="4989290" y="4006838"/>
              <a:chExt cx="4337538" cy="2851162"/>
            </a:xfrm>
          </p:grpSpPr>
          <p:sp>
            <p:nvSpPr>
              <p:cNvPr id="47" name="矩形: 圆角 46">
                <a:extLst>
                  <a:ext uri="{FF2B5EF4-FFF2-40B4-BE49-F238E27FC236}">
                    <a16:creationId xmlns:a16="http://schemas.microsoft.com/office/drawing/2014/main" id="{DF4E5A91-71A2-49B6-BE28-FC1137D39A51}"/>
                  </a:ext>
                </a:extLst>
              </p:cNvPr>
              <p:cNvSpPr/>
              <p:nvPr/>
            </p:nvSpPr>
            <p:spPr>
              <a:xfrm>
                <a:off x="4989290" y="4006838"/>
                <a:ext cx="4337538" cy="2851162"/>
              </a:xfrm>
              <a:prstGeom prst="roundRect">
                <a:avLst>
                  <a:gd name="adj" fmla="val 21834"/>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矩形: 圆角 47">
                <a:extLst>
                  <a:ext uri="{FF2B5EF4-FFF2-40B4-BE49-F238E27FC236}">
                    <a16:creationId xmlns:a16="http://schemas.microsoft.com/office/drawing/2014/main" id="{144E8036-059C-4F23-8961-411326DA67B2}"/>
                  </a:ext>
                </a:extLst>
              </p:cNvPr>
              <p:cNvSpPr/>
              <p:nvPr/>
            </p:nvSpPr>
            <p:spPr>
              <a:xfrm>
                <a:off x="5246814" y="4254134"/>
                <a:ext cx="3822490" cy="2356570"/>
              </a:xfrm>
              <a:prstGeom prst="roundRect">
                <a:avLst>
                  <a:gd name="adj" fmla="val 5331"/>
                </a:avLst>
              </a:prstGeom>
              <a:solidFill>
                <a:srgbClr val="333F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圆角 48">
                <a:extLst>
                  <a:ext uri="{FF2B5EF4-FFF2-40B4-BE49-F238E27FC236}">
                    <a16:creationId xmlns:a16="http://schemas.microsoft.com/office/drawing/2014/main" id="{F539DFAA-B662-4E5C-9551-23797E5E7236}"/>
                  </a:ext>
                </a:extLst>
              </p:cNvPr>
              <p:cNvSpPr/>
              <p:nvPr/>
            </p:nvSpPr>
            <p:spPr>
              <a:xfrm>
                <a:off x="5406308" y="4586575"/>
                <a:ext cx="1957717" cy="291966"/>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0" name="组合 49">
                <a:extLst>
                  <a:ext uri="{FF2B5EF4-FFF2-40B4-BE49-F238E27FC236}">
                    <a16:creationId xmlns:a16="http://schemas.microsoft.com/office/drawing/2014/main" id="{E4316182-CC05-478C-B691-9AFBCC75EF49}"/>
                  </a:ext>
                </a:extLst>
              </p:cNvPr>
              <p:cNvGrpSpPr/>
              <p:nvPr/>
            </p:nvGrpSpPr>
            <p:grpSpPr>
              <a:xfrm>
                <a:off x="7761118" y="4552517"/>
                <a:ext cx="972700" cy="1128613"/>
                <a:chOff x="4820204" y="489562"/>
                <a:chExt cx="4683132" cy="5433787"/>
              </a:xfrm>
              <a:solidFill>
                <a:schemeClr val="tx2">
                  <a:lumMod val="75000"/>
                </a:schemeClr>
              </a:solidFill>
            </p:grpSpPr>
            <p:sp>
              <p:nvSpPr>
                <p:cNvPr id="53" name="椭圆 52">
                  <a:extLst>
                    <a:ext uri="{FF2B5EF4-FFF2-40B4-BE49-F238E27FC236}">
                      <a16:creationId xmlns:a16="http://schemas.microsoft.com/office/drawing/2014/main" id="{5C8BAE4B-C220-4C0E-9C68-214239BDB866}"/>
                    </a:ext>
                  </a:extLst>
                </p:cNvPr>
                <p:cNvSpPr/>
                <p:nvPr/>
              </p:nvSpPr>
              <p:spPr>
                <a:xfrm>
                  <a:off x="5677155" y="489562"/>
                  <a:ext cx="2969231" cy="296923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任意多边形: 形状 53">
                  <a:extLst>
                    <a:ext uri="{FF2B5EF4-FFF2-40B4-BE49-F238E27FC236}">
                      <a16:creationId xmlns:a16="http://schemas.microsoft.com/office/drawing/2014/main" id="{6021C9BE-495C-4125-8609-9197AD9DD334}"/>
                    </a:ext>
                  </a:extLst>
                </p:cNvPr>
                <p:cNvSpPr/>
                <p:nvPr/>
              </p:nvSpPr>
              <p:spPr>
                <a:xfrm>
                  <a:off x="4820204" y="3473651"/>
                  <a:ext cx="4683132" cy="2449698"/>
                </a:xfrm>
                <a:custGeom>
                  <a:avLst/>
                  <a:gdLst>
                    <a:gd name="connsiteX0" fmla="*/ 2329207 w 4683132"/>
                    <a:gd name="connsiteY0" fmla="*/ 2444690 h 2449698"/>
                    <a:gd name="connsiteX1" fmla="*/ 541503 w 4683132"/>
                    <a:gd name="connsiteY1" fmla="*/ 2362497 h 2449698"/>
                    <a:gd name="connsiteX2" fmla="*/ 17521 w 4683132"/>
                    <a:gd name="connsiteY2" fmla="*/ 1972079 h 2449698"/>
                    <a:gd name="connsiteX3" fmla="*/ 192182 w 4683132"/>
                    <a:gd name="connsiteY3" fmla="*/ 1067953 h 2449698"/>
                    <a:gd name="connsiteX4" fmla="*/ 849728 w 4683132"/>
                    <a:gd name="connsiteY4" fmla="*/ 184376 h 2449698"/>
                    <a:gd name="connsiteX5" fmla="*/ 1435355 w 4683132"/>
                    <a:gd name="connsiteY5" fmla="*/ 9715 h 2449698"/>
                    <a:gd name="connsiteX6" fmla="*/ 1877144 w 4683132"/>
                    <a:gd name="connsiteY6" fmla="*/ 133005 h 2449698"/>
                    <a:gd name="connsiteX7" fmla="*/ 2277836 w 4683132"/>
                    <a:gd name="connsiteY7" fmla="*/ 235746 h 2449698"/>
                    <a:gd name="connsiteX8" fmla="*/ 3038124 w 4683132"/>
                    <a:gd name="connsiteY8" fmla="*/ 71360 h 2449698"/>
                    <a:gd name="connsiteX9" fmla="*/ 3387445 w 4683132"/>
                    <a:gd name="connsiteY9" fmla="*/ 9715 h 2449698"/>
                    <a:gd name="connsiteX10" fmla="*/ 3901153 w 4683132"/>
                    <a:gd name="connsiteY10" fmla="*/ 266569 h 2449698"/>
                    <a:gd name="connsiteX11" fmla="*/ 4558699 w 4683132"/>
                    <a:gd name="connsiteY11" fmla="*/ 1345355 h 2449698"/>
                    <a:gd name="connsiteX12" fmla="*/ 4651166 w 4683132"/>
                    <a:gd name="connsiteY12" fmla="*/ 2105643 h 2449698"/>
                    <a:gd name="connsiteX13" fmla="*/ 4178555 w 4683132"/>
                    <a:gd name="connsiteY13" fmla="*/ 2362497 h 2449698"/>
                    <a:gd name="connsiteX14" fmla="*/ 3192236 w 4683132"/>
                    <a:gd name="connsiteY14" fmla="*/ 2434416 h 2449698"/>
                    <a:gd name="connsiteX15" fmla="*/ 2329207 w 4683132"/>
                    <a:gd name="connsiteY15" fmla="*/ 2444690 h 24496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83132" h="2449698">
                      <a:moveTo>
                        <a:pt x="2329207" y="2444690"/>
                      </a:moveTo>
                      <a:cubicBezTo>
                        <a:pt x="1887418" y="2432704"/>
                        <a:pt x="926784" y="2441265"/>
                        <a:pt x="541503" y="2362497"/>
                      </a:cubicBezTo>
                      <a:cubicBezTo>
                        <a:pt x="156222" y="2283729"/>
                        <a:pt x="75741" y="2187836"/>
                        <a:pt x="17521" y="1972079"/>
                      </a:cubicBezTo>
                      <a:cubicBezTo>
                        <a:pt x="-40699" y="1756322"/>
                        <a:pt x="53481" y="1365903"/>
                        <a:pt x="192182" y="1067953"/>
                      </a:cubicBezTo>
                      <a:cubicBezTo>
                        <a:pt x="330883" y="770003"/>
                        <a:pt x="642533" y="360749"/>
                        <a:pt x="849728" y="184376"/>
                      </a:cubicBezTo>
                      <a:cubicBezTo>
                        <a:pt x="1056923" y="8003"/>
                        <a:pt x="1264119" y="18277"/>
                        <a:pt x="1435355" y="9715"/>
                      </a:cubicBezTo>
                      <a:cubicBezTo>
                        <a:pt x="1606591" y="1153"/>
                        <a:pt x="1736730" y="95333"/>
                        <a:pt x="1877144" y="133005"/>
                      </a:cubicBezTo>
                      <a:cubicBezTo>
                        <a:pt x="2017557" y="170677"/>
                        <a:pt x="2084339" y="246020"/>
                        <a:pt x="2277836" y="235746"/>
                      </a:cubicBezTo>
                      <a:cubicBezTo>
                        <a:pt x="2471333" y="225472"/>
                        <a:pt x="2853189" y="109032"/>
                        <a:pt x="3038124" y="71360"/>
                      </a:cubicBezTo>
                      <a:cubicBezTo>
                        <a:pt x="3223059" y="33688"/>
                        <a:pt x="3243607" y="-22820"/>
                        <a:pt x="3387445" y="9715"/>
                      </a:cubicBezTo>
                      <a:cubicBezTo>
                        <a:pt x="3531283" y="42250"/>
                        <a:pt x="3705944" y="43962"/>
                        <a:pt x="3901153" y="266569"/>
                      </a:cubicBezTo>
                      <a:cubicBezTo>
                        <a:pt x="4096362" y="489176"/>
                        <a:pt x="4433697" y="1038843"/>
                        <a:pt x="4558699" y="1345355"/>
                      </a:cubicBezTo>
                      <a:cubicBezTo>
                        <a:pt x="4683701" y="1651867"/>
                        <a:pt x="4714523" y="1936119"/>
                        <a:pt x="4651166" y="2105643"/>
                      </a:cubicBezTo>
                      <a:cubicBezTo>
                        <a:pt x="4587809" y="2275167"/>
                        <a:pt x="4421710" y="2307702"/>
                        <a:pt x="4178555" y="2362497"/>
                      </a:cubicBezTo>
                      <a:cubicBezTo>
                        <a:pt x="3935400" y="2417292"/>
                        <a:pt x="3502173" y="2424142"/>
                        <a:pt x="3192236" y="2434416"/>
                      </a:cubicBezTo>
                      <a:cubicBezTo>
                        <a:pt x="2882299" y="2444690"/>
                        <a:pt x="2770996" y="2456676"/>
                        <a:pt x="2329207" y="244469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1" name="矩形: 圆角 50">
                <a:extLst>
                  <a:ext uri="{FF2B5EF4-FFF2-40B4-BE49-F238E27FC236}">
                    <a16:creationId xmlns:a16="http://schemas.microsoft.com/office/drawing/2014/main" id="{95F2D30D-463E-481A-85F2-EA98079433B3}"/>
                  </a:ext>
                </a:extLst>
              </p:cNvPr>
              <p:cNvSpPr/>
              <p:nvPr/>
            </p:nvSpPr>
            <p:spPr>
              <a:xfrm>
                <a:off x="5406308" y="5276788"/>
                <a:ext cx="1628944" cy="291966"/>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圆角 51">
                <a:extLst>
                  <a:ext uri="{FF2B5EF4-FFF2-40B4-BE49-F238E27FC236}">
                    <a16:creationId xmlns:a16="http://schemas.microsoft.com/office/drawing/2014/main" id="{923F13AC-821B-43E1-AB44-E62D6AA60673}"/>
                  </a:ext>
                </a:extLst>
              </p:cNvPr>
              <p:cNvSpPr/>
              <p:nvPr/>
            </p:nvSpPr>
            <p:spPr>
              <a:xfrm>
                <a:off x="5406308" y="5967002"/>
                <a:ext cx="3223852" cy="291966"/>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Tree>
    <p:extLst>
      <p:ext uri="{BB962C8B-B14F-4D97-AF65-F5344CB8AC3E}">
        <p14:creationId xmlns:p14="http://schemas.microsoft.com/office/powerpoint/2010/main" val="3340572784"/>
      </p:ext>
    </p:extLst>
  </p:cSld>
  <p:clrMapOvr>
    <a:overrideClrMapping bg1="lt1" tx1="dk1" bg2="lt2" tx2="dk2" accent1="accent1" accent2="accent2" accent3="accent3" accent4="accent4" accent5="accent5" accent6="accent6" hlink="hlink" folHlink="folHlink"/>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0" name="组合 59">
            <a:extLst>
              <a:ext uri="{FF2B5EF4-FFF2-40B4-BE49-F238E27FC236}">
                <a16:creationId xmlns:a16="http://schemas.microsoft.com/office/drawing/2014/main" id="{BB98850A-0E6F-4CB6-98FB-2894BFA09812}"/>
              </a:ext>
            </a:extLst>
          </p:cNvPr>
          <p:cNvGrpSpPr/>
          <p:nvPr/>
        </p:nvGrpSpPr>
        <p:grpSpPr>
          <a:xfrm>
            <a:off x="6369358" y="1291317"/>
            <a:ext cx="5217459" cy="4354705"/>
            <a:chOff x="6487846" y="1528969"/>
            <a:chExt cx="5217459" cy="4354705"/>
          </a:xfrm>
        </p:grpSpPr>
        <p:sp>
          <p:nvSpPr>
            <p:cNvPr id="6" name="矩形: 圆角 5">
              <a:extLst>
                <a:ext uri="{FF2B5EF4-FFF2-40B4-BE49-F238E27FC236}">
                  <a16:creationId xmlns:a16="http://schemas.microsoft.com/office/drawing/2014/main" id="{2692872B-D270-43E6-B0CC-2A7E414DAEC1}"/>
                </a:ext>
              </a:extLst>
            </p:cNvPr>
            <p:cNvSpPr/>
            <p:nvPr/>
          </p:nvSpPr>
          <p:spPr>
            <a:xfrm>
              <a:off x="6487846" y="1528969"/>
              <a:ext cx="5217459" cy="377523"/>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400">
                  <a:effectLst>
                    <a:outerShdw blurRad="38100" dist="38100" dir="2700000" algn="tl">
                      <a:srgbClr val="000000">
                        <a:alpha val="43137"/>
                      </a:srgbClr>
                    </a:outerShdw>
                  </a:effectLst>
                  <a:latin typeface="+mj-ea"/>
                  <a:ea typeface="+mj-ea"/>
                </a:rPr>
                <a:t>研究背景和意义</a:t>
              </a:r>
              <a:endParaRPr lang="en-US" altLang="zh-CN" sz="2400">
                <a:effectLst>
                  <a:outerShdw blurRad="38100" dist="38100" dir="2700000" algn="tl">
                    <a:srgbClr val="000000">
                      <a:alpha val="43137"/>
                    </a:srgbClr>
                  </a:outerShdw>
                </a:effectLst>
                <a:latin typeface="+mj-ea"/>
                <a:ea typeface="+mj-ea"/>
              </a:endParaRPr>
            </a:p>
          </p:txBody>
        </p:sp>
        <p:sp>
          <p:nvSpPr>
            <p:cNvPr id="14" name="矩形: 圆角 13">
              <a:extLst>
                <a:ext uri="{FF2B5EF4-FFF2-40B4-BE49-F238E27FC236}">
                  <a16:creationId xmlns:a16="http://schemas.microsoft.com/office/drawing/2014/main" id="{D5B233DA-7EBA-4672-BCFF-A448575C84B6}"/>
                </a:ext>
              </a:extLst>
            </p:cNvPr>
            <p:cNvSpPr/>
            <p:nvPr/>
          </p:nvSpPr>
          <p:spPr>
            <a:xfrm>
              <a:off x="6487846" y="2191833"/>
              <a:ext cx="5217459" cy="377523"/>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400">
                  <a:effectLst>
                    <a:outerShdw blurRad="38100" dist="38100" dir="2700000" algn="tl">
                      <a:srgbClr val="000000">
                        <a:alpha val="43137"/>
                      </a:srgbClr>
                    </a:outerShdw>
                  </a:effectLst>
                  <a:latin typeface="+mj-ea"/>
                  <a:ea typeface="+mj-ea"/>
                </a:rPr>
                <a:t>探测系统总体架构介绍</a:t>
              </a:r>
            </a:p>
          </p:txBody>
        </p:sp>
        <p:sp>
          <p:nvSpPr>
            <p:cNvPr id="17" name="矩形: 圆角 16">
              <a:extLst>
                <a:ext uri="{FF2B5EF4-FFF2-40B4-BE49-F238E27FC236}">
                  <a16:creationId xmlns:a16="http://schemas.microsoft.com/office/drawing/2014/main" id="{FCF06AB8-4B44-4E0E-8A0E-B86694C14379}"/>
                </a:ext>
              </a:extLst>
            </p:cNvPr>
            <p:cNvSpPr/>
            <p:nvPr/>
          </p:nvSpPr>
          <p:spPr>
            <a:xfrm>
              <a:off x="6487846" y="2854697"/>
              <a:ext cx="5217459" cy="377523"/>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400">
                  <a:effectLst>
                    <a:outerShdw blurRad="38100" dist="38100" dir="2700000" algn="tl">
                      <a:srgbClr val="000000">
                        <a:alpha val="43137"/>
                      </a:srgbClr>
                    </a:outerShdw>
                  </a:effectLst>
                  <a:latin typeface="+mj-ea"/>
                  <a:ea typeface="+mj-ea"/>
                </a:rPr>
                <a:t>终端系统</a:t>
              </a:r>
              <a:r>
                <a:rPr lang="en-US" altLang="zh-CN" sz="2400">
                  <a:effectLst>
                    <a:outerShdw blurRad="38100" dist="38100" dir="2700000" algn="tl">
                      <a:srgbClr val="000000">
                        <a:alpha val="43137"/>
                      </a:srgbClr>
                    </a:outerShdw>
                  </a:effectLst>
                  <a:latin typeface="+mj-ea"/>
                  <a:ea typeface="+mj-ea"/>
                </a:rPr>
                <a:t>EDA</a:t>
              </a:r>
              <a:r>
                <a:rPr lang="zh-CN" altLang="en-US" sz="2400">
                  <a:effectLst>
                    <a:outerShdw blurRad="38100" dist="38100" dir="2700000" algn="tl">
                      <a:srgbClr val="000000">
                        <a:alpha val="43137"/>
                      </a:srgbClr>
                    </a:outerShdw>
                  </a:effectLst>
                  <a:latin typeface="+mj-ea"/>
                  <a:ea typeface="+mj-ea"/>
                </a:rPr>
                <a:t>设计</a:t>
              </a:r>
            </a:p>
          </p:txBody>
        </p:sp>
        <p:sp>
          <p:nvSpPr>
            <p:cNvPr id="20" name="矩形: 圆角 19">
              <a:extLst>
                <a:ext uri="{FF2B5EF4-FFF2-40B4-BE49-F238E27FC236}">
                  <a16:creationId xmlns:a16="http://schemas.microsoft.com/office/drawing/2014/main" id="{27EE7950-9004-4145-9D09-FB4921E65DF4}"/>
                </a:ext>
              </a:extLst>
            </p:cNvPr>
            <p:cNvSpPr/>
            <p:nvPr/>
          </p:nvSpPr>
          <p:spPr>
            <a:xfrm>
              <a:off x="6487846" y="3517561"/>
              <a:ext cx="5217459" cy="377523"/>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400">
                  <a:effectLst>
                    <a:outerShdw blurRad="38100" dist="38100" dir="2700000" algn="tl">
                      <a:srgbClr val="000000">
                        <a:alpha val="43137"/>
                      </a:srgbClr>
                    </a:outerShdw>
                  </a:effectLst>
                  <a:latin typeface="+mj-ea"/>
                  <a:ea typeface="+mj-ea"/>
                </a:rPr>
                <a:t>终端系统嵌入式软件设计</a:t>
              </a:r>
            </a:p>
          </p:txBody>
        </p:sp>
        <p:sp>
          <p:nvSpPr>
            <p:cNvPr id="23" name="矩形: 圆角 22">
              <a:extLst>
                <a:ext uri="{FF2B5EF4-FFF2-40B4-BE49-F238E27FC236}">
                  <a16:creationId xmlns:a16="http://schemas.microsoft.com/office/drawing/2014/main" id="{1BBEBF96-8E43-43E6-989E-BDD56070BC45}"/>
                </a:ext>
              </a:extLst>
            </p:cNvPr>
            <p:cNvSpPr/>
            <p:nvPr/>
          </p:nvSpPr>
          <p:spPr>
            <a:xfrm>
              <a:off x="6487846" y="4180425"/>
              <a:ext cx="5217459" cy="377523"/>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400">
                  <a:effectLst>
                    <a:outerShdw blurRad="38100" dist="38100" dir="2700000" algn="tl">
                      <a:srgbClr val="000000">
                        <a:alpha val="43137"/>
                      </a:srgbClr>
                    </a:outerShdw>
                  </a:effectLst>
                  <a:latin typeface="+mj-ea"/>
                  <a:ea typeface="+mj-ea"/>
                </a:rPr>
                <a:t>管理系统应用软件设计</a:t>
              </a:r>
            </a:p>
          </p:txBody>
        </p:sp>
        <p:sp>
          <p:nvSpPr>
            <p:cNvPr id="26" name="矩形: 圆角 25">
              <a:extLst>
                <a:ext uri="{FF2B5EF4-FFF2-40B4-BE49-F238E27FC236}">
                  <a16:creationId xmlns:a16="http://schemas.microsoft.com/office/drawing/2014/main" id="{7520CD00-94B7-49D8-BB62-E6F0402FBE68}"/>
                </a:ext>
              </a:extLst>
            </p:cNvPr>
            <p:cNvSpPr/>
            <p:nvPr/>
          </p:nvSpPr>
          <p:spPr>
            <a:xfrm>
              <a:off x="6487846" y="4843289"/>
              <a:ext cx="5217459" cy="377523"/>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400">
                  <a:effectLst>
                    <a:outerShdw blurRad="38100" dist="38100" dir="2700000" algn="tl">
                      <a:srgbClr val="000000">
                        <a:alpha val="43137"/>
                      </a:srgbClr>
                    </a:outerShdw>
                  </a:effectLst>
                  <a:latin typeface="+mj-ea"/>
                  <a:ea typeface="+mj-ea"/>
                </a:rPr>
                <a:t>测试与实验</a:t>
              </a:r>
              <a:endParaRPr lang="en-US" altLang="zh-CN" sz="2400">
                <a:effectLst>
                  <a:outerShdw blurRad="38100" dist="38100" dir="2700000" algn="tl">
                    <a:srgbClr val="000000">
                      <a:alpha val="43137"/>
                    </a:srgbClr>
                  </a:outerShdw>
                </a:effectLst>
                <a:latin typeface="+mj-ea"/>
                <a:ea typeface="+mj-ea"/>
              </a:endParaRPr>
            </a:p>
          </p:txBody>
        </p:sp>
        <p:sp>
          <p:nvSpPr>
            <p:cNvPr id="29" name="矩形: 圆角 28">
              <a:extLst>
                <a:ext uri="{FF2B5EF4-FFF2-40B4-BE49-F238E27FC236}">
                  <a16:creationId xmlns:a16="http://schemas.microsoft.com/office/drawing/2014/main" id="{4E389837-CD38-4BF6-A146-B28F44768703}"/>
                </a:ext>
              </a:extLst>
            </p:cNvPr>
            <p:cNvSpPr/>
            <p:nvPr/>
          </p:nvSpPr>
          <p:spPr>
            <a:xfrm>
              <a:off x="6487846" y="5506151"/>
              <a:ext cx="5217459" cy="377523"/>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400">
                  <a:effectLst>
                    <a:outerShdw blurRad="38100" dist="38100" dir="2700000" algn="tl">
                      <a:srgbClr val="000000">
                        <a:alpha val="43137"/>
                      </a:srgbClr>
                    </a:outerShdw>
                  </a:effectLst>
                  <a:latin typeface="+mj-ea"/>
                  <a:ea typeface="+mj-ea"/>
                </a:rPr>
                <a:t>总结与展望</a:t>
              </a:r>
            </a:p>
          </p:txBody>
        </p:sp>
      </p:grpSp>
      <p:sp>
        <p:nvSpPr>
          <p:cNvPr id="31" name="圆: 空心 30">
            <a:extLst>
              <a:ext uri="{FF2B5EF4-FFF2-40B4-BE49-F238E27FC236}">
                <a16:creationId xmlns:a16="http://schemas.microsoft.com/office/drawing/2014/main" id="{30B719B1-8CF9-4FB7-A19A-1C084460AB1C}"/>
              </a:ext>
            </a:extLst>
          </p:cNvPr>
          <p:cNvSpPr/>
          <p:nvPr/>
        </p:nvSpPr>
        <p:spPr>
          <a:xfrm>
            <a:off x="1331885" y="1717731"/>
            <a:ext cx="2641600" cy="2641600"/>
          </a:xfrm>
          <a:prstGeom prst="donut">
            <a:avLst>
              <a:gd name="adj" fmla="val 5254"/>
            </a:avLst>
          </a:prstGeom>
          <a:gradFill flip="none" rotWithShape="1">
            <a:gsLst>
              <a:gs pos="100000">
                <a:schemeClr val="bg1"/>
              </a:gs>
              <a:gs pos="0">
                <a:schemeClr val="tx2">
                  <a:lumMod val="40000"/>
                  <a:lumOff val="6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ffectLst>
                <a:outerShdw blurRad="38100" dist="38100" dir="2700000" algn="tl">
                  <a:srgbClr val="000000">
                    <a:alpha val="43137"/>
                  </a:srgbClr>
                </a:outerShdw>
              </a:effectLst>
            </a:endParaRPr>
          </a:p>
        </p:txBody>
      </p:sp>
      <p:grpSp>
        <p:nvGrpSpPr>
          <p:cNvPr id="40" name="组合 39">
            <a:extLst>
              <a:ext uri="{FF2B5EF4-FFF2-40B4-BE49-F238E27FC236}">
                <a16:creationId xmlns:a16="http://schemas.microsoft.com/office/drawing/2014/main" id="{6A76BDDD-48EA-4979-BD01-50F4E6E92953}"/>
              </a:ext>
            </a:extLst>
          </p:cNvPr>
          <p:cNvGrpSpPr/>
          <p:nvPr/>
        </p:nvGrpSpPr>
        <p:grpSpPr>
          <a:xfrm>
            <a:off x="2120656" y="2608393"/>
            <a:ext cx="1064059" cy="860277"/>
            <a:chOff x="10722244" y="-387458"/>
            <a:chExt cx="2249837" cy="1769744"/>
          </a:xfrm>
          <a:gradFill>
            <a:gsLst>
              <a:gs pos="100000">
                <a:schemeClr val="bg1"/>
              </a:gs>
              <a:gs pos="0">
                <a:schemeClr val="tx2">
                  <a:lumMod val="20000"/>
                  <a:lumOff val="80000"/>
                </a:schemeClr>
              </a:gs>
            </a:gsLst>
            <a:lin ang="2700000" scaled="1"/>
          </a:gradFill>
        </p:grpSpPr>
        <p:grpSp>
          <p:nvGrpSpPr>
            <p:cNvPr id="35" name="组合 34">
              <a:extLst>
                <a:ext uri="{FF2B5EF4-FFF2-40B4-BE49-F238E27FC236}">
                  <a16:creationId xmlns:a16="http://schemas.microsoft.com/office/drawing/2014/main" id="{92787ADE-DCA7-4556-9FB6-1F9BCBEF7B89}"/>
                </a:ext>
              </a:extLst>
            </p:cNvPr>
            <p:cNvGrpSpPr/>
            <p:nvPr/>
          </p:nvGrpSpPr>
          <p:grpSpPr>
            <a:xfrm>
              <a:off x="10722244" y="-387458"/>
              <a:ext cx="464949" cy="1749120"/>
              <a:chOff x="10722244" y="-387458"/>
              <a:chExt cx="464949" cy="1749120"/>
            </a:xfrm>
            <a:grpFill/>
          </p:grpSpPr>
          <p:sp>
            <p:nvSpPr>
              <p:cNvPr id="32" name="矩形: 圆角 31">
                <a:extLst>
                  <a:ext uri="{FF2B5EF4-FFF2-40B4-BE49-F238E27FC236}">
                    <a16:creationId xmlns:a16="http://schemas.microsoft.com/office/drawing/2014/main" id="{0B741005-274C-4400-A15B-00194EA2FF6F}"/>
                  </a:ext>
                </a:extLst>
              </p:cNvPr>
              <p:cNvSpPr/>
              <p:nvPr/>
            </p:nvSpPr>
            <p:spPr>
              <a:xfrm>
                <a:off x="10722244" y="-387458"/>
                <a:ext cx="464949" cy="36108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38100" dist="38100" dir="2700000" algn="tl">
                      <a:srgbClr val="000000">
                        <a:alpha val="43137"/>
                      </a:srgbClr>
                    </a:outerShdw>
                  </a:effectLst>
                </a:endParaRPr>
              </a:p>
            </p:txBody>
          </p:sp>
          <p:sp>
            <p:nvSpPr>
              <p:cNvPr id="33" name="矩形: 圆角 32">
                <a:extLst>
                  <a:ext uri="{FF2B5EF4-FFF2-40B4-BE49-F238E27FC236}">
                    <a16:creationId xmlns:a16="http://schemas.microsoft.com/office/drawing/2014/main" id="{06007A0F-5D74-43BF-A52F-8DA93424EF75}"/>
                  </a:ext>
                </a:extLst>
              </p:cNvPr>
              <p:cNvSpPr/>
              <p:nvPr/>
            </p:nvSpPr>
            <p:spPr>
              <a:xfrm>
                <a:off x="10722244" y="306562"/>
                <a:ext cx="464949" cy="36108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38100" dist="38100" dir="2700000" algn="tl">
                      <a:srgbClr val="000000">
                        <a:alpha val="43137"/>
                      </a:srgbClr>
                    </a:outerShdw>
                  </a:effectLst>
                </a:endParaRPr>
              </a:p>
            </p:txBody>
          </p:sp>
          <p:sp>
            <p:nvSpPr>
              <p:cNvPr id="34" name="矩形: 圆角 33">
                <a:extLst>
                  <a:ext uri="{FF2B5EF4-FFF2-40B4-BE49-F238E27FC236}">
                    <a16:creationId xmlns:a16="http://schemas.microsoft.com/office/drawing/2014/main" id="{7ADDFB47-EDDC-4512-B3D7-3E75FA4F5721}"/>
                  </a:ext>
                </a:extLst>
              </p:cNvPr>
              <p:cNvSpPr/>
              <p:nvPr/>
            </p:nvSpPr>
            <p:spPr>
              <a:xfrm>
                <a:off x="10722244" y="1000582"/>
                <a:ext cx="464949" cy="36108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38100" dist="38100" dir="2700000" algn="tl">
                      <a:srgbClr val="000000">
                        <a:alpha val="43137"/>
                      </a:srgbClr>
                    </a:outerShdw>
                  </a:effectLst>
                </a:endParaRPr>
              </a:p>
            </p:txBody>
          </p:sp>
        </p:grpSp>
        <p:grpSp>
          <p:nvGrpSpPr>
            <p:cNvPr id="36" name="组合 35">
              <a:extLst>
                <a:ext uri="{FF2B5EF4-FFF2-40B4-BE49-F238E27FC236}">
                  <a16:creationId xmlns:a16="http://schemas.microsoft.com/office/drawing/2014/main" id="{D5BE3A01-BE65-435C-BC89-BFAB84927C5A}"/>
                </a:ext>
              </a:extLst>
            </p:cNvPr>
            <p:cNvGrpSpPr/>
            <p:nvPr/>
          </p:nvGrpSpPr>
          <p:grpSpPr>
            <a:xfrm>
              <a:off x="11441834" y="-366834"/>
              <a:ext cx="1530247" cy="1749120"/>
              <a:chOff x="10722244" y="-387458"/>
              <a:chExt cx="464949" cy="1749120"/>
            </a:xfrm>
            <a:grpFill/>
          </p:grpSpPr>
          <p:sp>
            <p:nvSpPr>
              <p:cNvPr id="37" name="矩形: 圆角 36">
                <a:extLst>
                  <a:ext uri="{FF2B5EF4-FFF2-40B4-BE49-F238E27FC236}">
                    <a16:creationId xmlns:a16="http://schemas.microsoft.com/office/drawing/2014/main" id="{A04BD0A7-9233-4B02-8838-A372908040EB}"/>
                  </a:ext>
                </a:extLst>
              </p:cNvPr>
              <p:cNvSpPr/>
              <p:nvPr/>
            </p:nvSpPr>
            <p:spPr>
              <a:xfrm>
                <a:off x="10722244" y="-387458"/>
                <a:ext cx="464949" cy="36108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38100" dist="38100" dir="2700000" algn="tl">
                      <a:srgbClr val="000000">
                        <a:alpha val="43137"/>
                      </a:srgbClr>
                    </a:outerShdw>
                  </a:effectLst>
                </a:endParaRPr>
              </a:p>
            </p:txBody>
          </p:sp>
          <p:sp>
            <p:nvSpPr>
              <p:cNvPr id="38" name="矩形: 圆角 37">
                <a:extLst>
                  <a:ext uri="{FF2B5EF4-FFF2-40B4-BE49-F238E27FC236}">
                    <a16:creationId xmlns:a16="http://schemas.microsoft.com/office/drawing/2014/main" id="{2F499EBA-D411-4F4D-BC12-CB018BB52F7F}"/>
                  </a:ext>
                </a:extLst>
              </p:cNvPr>
              <p:cNvSpPr/>
              <p:nvPr/>
            </p:nvSpPr>
            <p:spPr>
              <a:xfrm>
                <a:off x="10722244" y="306562"/>
                <a:ext cx="464949" cy="36108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38100" dist="38100" dir="2700000" algn="tl">
                      <a:srgbClr val="000000">
                        <a:alpha val="43137"/>
                      </a:srgbClr>
                    </a:outerShdw>
                  </a:effectLst>
                </a:endParaRPr>
              </a:p>
            </p:txBody>
          </p:sp>
          <p:sp>
            <p:nvSpPr>
              <p:cNvPr id="39" name="矩形: 圆角 38">
                <a:extLst>
                  <a:ext uri="{FF2B5EF4-FFF2-40B4-BE49-F238E27FC236}">
                    <a16:creationId xmlns:a16="http://schemas.microsoft.com/office/drawing/2014/main" id="{016CCD38-A459-4C2D-98F3-B7F991740D3D}"/>
                  </a:ext>
                </a:extLst>
              </p:cNvPr>
              <p:cNvSpPr/>
              <p:nvPr/>
            </p:nvSpPr>
            <p:spPr>
              <a:xfrm>
                <a:off x="10722244" y="1000582"/>
                <a:ext cx="464949" cy="36108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38100" dist="38100" dir="2700000" algn="tl">
                      <a:srgbClr val="000000">
                        <a:alpha val="43137"/>
                      </a:srgbClr>
                    </a:outerShdw>
                  </a:effectLst>
                </a:endParaRPr>
              </a:p>
            </p:txBody>
          </p:sp>
        </p:grpSp>
      </p:grpSp>
      <p:sp>
        <p:nvSpPr>
          <p:cNvPr id="41" name="矩形: 圆角 40">
            <a:extLst>
              <a:ext uri="{FF2B5EF4-FFF2-40B4-BE49-F238E27FC236}">
                <a16:creationId xmlns:a16="http://schemas.microsoft.com/office/drawing/2014/main" id="{A78DBA0B-E841-47FC-ACAE-0EDCEF80066D}"/>
              </a:ext>
            </a:extLst>
          </p:cNvPr>
          <p:cNvSpPr/>
          <p:nvPr/>
        </p:nvSpPr>
        <p:spPr>
          <a:xfrm>
            <a:off x="1331885" y="4438186"/>
            <a:ext cx="2641600" cy="1393978"/>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4800">
                <a:effectLst>
                  <a:outerShdw blurRad="38100" dist="38100" dir="2700000" algn="tl">
                    <a:srgbClr val="000000">
                      <a:alpha val="43137"/>
                    </a:srgbClr>
                  </a:outerShdw>
                </a:effectLst>
                <a:latin typeface="+mj-ea"/>
                <a:ea typeface="+mj-ea"/>
              </a:rPr>
              <a:t>目 录</a:t>
            </a:r>
            <a:endParaRPr lang="en-US" altLang="zh-CN" sz="4800">
              <a:effectLst>
                <a:outerShdw blurRad="38100" dist="38100" dir="2700000" algn="tl">
                  <a:srgbClr val="000000">
                    <a:alpha val="43137"/>
                  </a:srgbClr>
                </a:outerShdw>
              </a:effectLst>
              <a:latin typeface="+mj-ea"/>
              <a:ea typeface="+mj-ea"/>
            </a:endParaRPr>
          </a:p>
          <a:p>
            <a:pPr algn="ctr"/>
            <a:r>
              <a:rPr lang="en-US" altLang="zh-CN" sz="2800">
                <a:effectLst>
                  <a:outerShdw blurRad="38100" dist="38100" dir="2700000" algn="tl">
                    <a:srgbClr val="000000">
                      <a:alpha val="43137"/>
                    </a:srgbClr>
                  </a:outerShdw>
                </a:effectLst>
                <a:latin typeface="+mj-ea"/>
                <a:ea typeface="+mj-ea"/>
              </a:rPr>
              <a:t>content</a:t>
            </a:r>
          </a:p>
        </p:txBody>
      </p:sp>
      <p:grpSp>
        <p:nvGrpSpPr>
          <p:cNvPr id="50" name="组合 49">
            <a:extLst>
              <a:ext uri="{FF2B5EF4-FFF2-40B4-BE49-F238E27FC236}">
                <a16:creationId xmlns:a16="http://schemas.microsoft.com/office/drawing/2014/main" id="{1DA12A32-2718-48D4-96AA-BA45511CCF0F}"/>
              </a:ext>
            </a:extLst>
          </p:cNvPr>
          <p:cNvGrpSpPr/>
          <p:nvPr/>
        </p:nvGrpSpPr>
        <p:grpSpPr>
          <a:xfrm>
            <a:off x="6374719" y="1291317"/>
            <a:ext cx="54000" cy="4354705"/>
            <a:chOff x="6096000" y="1528969"/>
            <a:chExt cx="54000" cy="4354705"/>
          </a:xfrm>
          <a:effectLst>
            <a:outerShdw blurRad="63500" algn="ctr" rotWithShape="0">
              <a:prstClr val="black">
                <a:alpha val="55000"/>
              </a:prstClr>
            </a:outerShdw>
          </a:effectLst>
        </p:grpSpPr>
        <p:sp>
          <p:nvSpPr>
            <p:cNvPr id="43" name="矩形: 圆角 42">
              <a:extLst>
                <a:ext uri="{FF2B5EF4-FFF2-40B4-BE49-F238E27FC236}">
                  <a16:creationId xmlns:a16="http://schemas.microsoft.com/office/drawing/2014/main" id="{A8CBB057-C159-47F2-A4E6-C933DA4569A9}"/>
                </a:ext>
              </a:extLst>
            </p:cNvPr>
            <p:cNvSpPr/>
            <p:nvPr/>
          </p:nvSpPr>
          <p:spPr>
            <a:xfrm>
              <a:off x="6096000" y="1528969"/>
              <a:ext cx="54000" cy="377523"/>
            </a:xfrm>
            <a:prstGeom prst="roundRect">
              <a:avLst>
                <a:gd name="adj" fmla="val 50000"/>
              </a:avLst>
            </a:prstGeom>
            <a:solidFill>
              <a:srgbClr val="F19D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圆角 43">
              <a:extLst>
                <a:ext uri="{FF2B5EF4-FFF2-40B4-BE49-F238E27FC236}">
                  <a16:creationId xmlns:a16="http://schemas.microsoft.com/office/drawing/2014/main" id="{07556E44-1E78-4435-8D8E-F90F3A1DB6C5}"/>
                </a:ext>
              </a:extLst>
            </p:cNvPr>
            <p:cNvSpPr/>
            <p:nvPr/>
          </p:nvSpPr>
          <p:spPr>
            <a:xfrm>
              <a:off x="6096000" y="2191833"/>
              <a:ext cx="54000" cy="377523"/>
            </a:xfrm>
            <a:prstGeom prst="roundRect">
              <a:avLst>
                <a:gd name="adj" fmla="val 50000"/>
              </a:avLst>
            </a:prstGeom>
            <a:solidFill>
              <a:srgbClr val="D6AC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矩形: 圆角 44">
              <a:extLst>
                <a:ext uri="{FF2B5EF4-FFF2-40B4-BE49-F238E27FC236}">
                  <a16:creationId xmlns:a16="http://schemas.microsoft.com/office/drawing/2014/main" id="{0659A8BC-CD7E-422E-9271-1F806D7B3D99}"/>
                </a:ext>
              </a:extLst>
            </p:cNvPr>
            <p:cNvSpPr/>
            <p:nvPr/>
          </p:nvSpPr>
          <p:spPr>
            <a:xfrm>
              <a:off x="6096000" y="2854697"/>
              <a:ext cx="54000" cy="377523"/>
            </a:xfrm>
            <a:prstGeom prst="roundRect">
              <a:avLst>
                <a:gd name="adj" fmla="val 50000"/>
              </a:avLst>
            </a:prstGeom>
            <a:solidFill>
              <a:srgbClr val="B3BE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矩形: 圆角 45">
              <a:extLst>
                <a:ext uri="{FF2B5EF4-FFF2-40B4-BE49-F238E27FC236}">
                  <a16:creationId xmlns:a16="http://schemas.microsoft.com/office/drawing/2014/main" id="{8A19DB4D-BFB7-44BF-AEF4-961525A09955}"/>
                </a:ext>
              </a:extLst>
            </p:cNvPr>
            <p:cNvSpPr/>
            <p:nvPr/>
          </p:nvSpPr>
          <p:spPr>
            <a:xfrm>
              <a:off x="6096000" y="3517561"/>
              <a:ext cx="54000" cy="377523"/>
            </a:xfrm>
            <a:prstGeom prst="roundRect">
              <a:avLst>
                <a:gd name="adj" fmla="val 50000"/>
              </a:avLst>
            </a:prstGeom>
            <a:solidFill>
              <a:srgbClr val="8FCE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圆角 46">
              <a:extLst>
                <a:ext uri="{FF2B5EF4-FFF2-40B4-BE49-F238E27FC236}">
                  <a16:creationId xmlns:a16="http://schemas.microsoft.com/office/drawing/2014/main" id="{F15396D0-EAAD-44C8-8473-56AE2B523810}"/>
                </a:ext>
              </a:extLst>
            </p:cNvPr>
            <p:cNvSpPr/>
            <p:nvPr/>
          </p:nvSpPr>
          <p:spPr>
            <a:xfrm>
              <a:off x="6096000" y="4180425"/>
              <a:ext cx="54000" cy="377523"/>
            </a:xfrm>
            <a:prstGeom prst="roundRect">
              <a:avLst>
                <a:gd name="adj" fmla="val 50000"/>
              </a:avLst>
            </a:prstGeom>
            <a:solidFill>
              <a:srgbClr val="66AB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矩形: 圆角 47">
              <a:extLst>
                <a:ext uri="{FF2B5EF4-FFF2-40B4-BE49-F238E27FC236}">
                  <a16:creationId xmlns:a16="http://schemas.microsoft.com/office/drawing/2014/main" id="{25CB9153-B343-4F78-A3DD-E061A2C491EB}"/>
                </a:ext>
              </a:extLst>
            </p:cNvPr>
            <p:cNvSpPr/>
            <p:nvPr/>
          </p:nvSpPr>
          <p:spPr>
            <a:xfrm>
              <a:off x="6096000" y="4843289"/>
              <a:ext cx="54000" cy="377523"/>
            </a:xfrm>
            <a:prstGeom prst="roundRect">
              <a:avLst>
                <a:gd name="adj" fmla="val 50000"/>
              </a:avLst>
            </a:prstGeom>
            <a:solidFill>
              <a:srgbClr val="4A95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圆角 48">
              <a:extLst>
                <a:ext uri="{FF2B5EF4-FFF2-40B4-BE49-F238E27FC236}">
                  <a16:creationId xmlns:a16="http://schemas.microsoft.com/office/drawing/2014/main" id="{8CA1E649-E635-48E1-81C3-72E62D208A10}"/>
                </a:ext>
              </a:extLst>
            </p:cNvPr>
            <p:cNvSpPr/>
            <p:nvPr/>
          </p:nvSpPr>
          <p:spPr>
            <a:xfrm>
              <a:off x="6096000" y="5506151"/>
              <a:ext cx="54000" cy="377523"/>
            </a:xfrm>
            <a:prstGeom prst="roundRect">
              <a:avLst>
                <a:gd name="adj" fmla="val 50000"/>
              </a:avLst>
            </a:prstGeom>
            <a:solidFill>
              <a:srgbClr val="2273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9" name="组合 58">
            <a:extLst>
              <a:ext uri="{FF2B5EF4-FFF2-40B4-BE49-F238E27FC236}">
                <a16:creationId xmlns:a16="http://schemas.microsoft.com/office/drawing/2014/main" id="{1B81FF83-3267-468B-9C96-280C31E79D0A}"/>
              </a:ext>
            </a:extLst>
          </p:cNvPr>
          <p:cNvGrpSpPr/>
          <p:nvPr/>
        </p:nvGrpSpPr>
        <p:grpSpPr>
          <a:xfrm>
            <a:off x="5930579" y="1332366"/>
            <a:ext cx="279505" cy="4272607"/>
            <a:chOff x="5794239" y="1577978"/>
            <a:chExt cx="279505" cy="4272607"/>
          </a:xfrm>
          <a:solidFill>
            <a:schemeClr val="tx2">
              <a:lumMod val="50000"/>
            </a:schemeClr>
          </a:solidFill>
        </p:grpSpPr>
        <p:sp>
          <p:nvSpPr>
            <p:cNvPr id="52" name="椭圆 51">
              <a:extLst>
                <a:ext uri="{FF2B5EF4-FFF2-40B4-BE49-F238E27FC236}">
                  <a16:creationId xmlns:a16="http://schemas.microsoft.com/office/drawing/2014/main" id="{E8E1D699-731C-48FA-8766-F29972D75AAF}"/>
                </a:ext>
              </a:extLst>
            </p:cNvPr>
            <p:cNvSpPr/>
            <p:nvPr/>
          </p:nvSpPr>
          <p:spPr>
            <a:xfrm>
              <a:off x="5794239" y="1577978"/>
              <a:ext cx="279505" cy="279505"/>
            </a:xfrm>
            <a:prstGeom prst="ellipse">
              <a:avLst/>
            </a:prstGeom>
            <a:grpFill/>
            <a:ln w="76200">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r>
                <a:rPr lang="en-US" altLang="zh-CN" sz="2000" b="1">
                  <a:solidFill>
                    <a:schemeClr val="bg1"/>
                  </a:solidFill>
                  <a:ea typeface="+mj-ea"/>
                </a:rPr>
                <a:t>1</a:t>
              </a:r>
              <a:endParaRPr lang="zh-CN" altLang="en-US" sz="2000" b="1">
                <a:solidFill>
                  <a:schemeClr val="bg1"/>
                </a:solidFill>
                <a:ea typeface="+mj-ea"/>
              </a:endParaRPr>
            </a:p>
          </p:txBody>
        </p:sp>
        <p:sp>
          <p:nvSpPr>
            <p:cNvPr id="53" name="椭圆 52">
              <a:extLst>
                <a:ext uri="{FF2B5EF4-FFF2-40B4-BE49-F238E27FC236}">
                  <a16:creationId xmlns:a16="http://schemas.microsoft.com/office/drawing/2014/main" id="{B1C57304-8C95-4A40-BFFD-60AFE2128BF3}"/>
                </a:ext>
              </a:extLst>
            </p:cNvPr>
            <p:cNvSpPr/>
            <p:nvPr/>
          </p:nvSpPr>
          <p:spPr>
            <a:xfrm>
              <a:off x="5794239" y="2243495"/>
              <a:ext cx="279505" cy="279505"/>
            </a:xfrm>
            <a:prstGeom prst="ellipse">
              <a:avLst/>
            </a:prstGeom>
            <a:grpFill/>
            <a:ln w="76200">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r>
                <a:rPr lang="en-US" altLang="zh-CN" sz="2000" b="1">
                  <a:solidFill>
                    <a:schemeClr val="bg1"/>
                  </a:solidFill>
                  <a:ea typeface="+mj-ea"/>
                </a:rPr>
                <a:t>2</a:t>
              </a:r>
              <a:endParaRPr lang="zh-CN" altLang="en-US" sz="2000" b="1">
                <a:solidFill>
                  <a:schemeClr val="bg1"/>
                </a:solidFill>
                <a:ea typeface="+mj-ea"/>
              </a:endParaRPr>
            </a:p>
          </p:txBody>
        </p:sp>
        <p:sp>
          <p:nvSpPr>
            <p:cNvPr id="54" name="椭圆 53">
              <a:extLst>
                <a:ext uri="{FF2B5EF4-FFF2-40B4-BE49-F238E27FC236}">
                  <a16:creationId xmlns:a16="http://schemas.microsoft.com/office/drawing/2014/main" id="{F31FEBB2-4D9A-46E0-B3A9-FA6B6A9C3377}"/>
                </a:ext>
              </a:extLst>
            </p:cNvPr>
            <p:cNvSpPr/>
            <p:nvPr/>
          </p:nvSpPr>
          <p:spPr>
            <a:xfrm>
              <a:off x="5794239" y="2909012"/>
              <a:ext cx="279505" cy="279505"/>
            </a:xfrm>
            <a:prstGeom prst="ellipse">
              <a:avLst/>
            </a:prstGeom>
            <a:grpFill/>
            <a:ln w="76200">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r>
                <a:rPr lang="en-US" altLang="zh-CN" sz="2000" b="1">
                  <a:solidFill>
                    <a:schemeClr val="bg1"/>
                  </a:solidFill>
                  <a:ea typeface="+mj-ea"/>
                </a:rPr>
                <a:t>3</a:t>
              </a:r>
              <a:endParaRPr lang="zh-CN" altLang="en-US" sz="2000" b="1">
                <a:solidFill>
                  <a:schemeClr val="bg1"/>
                </a:solidFill>
                <a:ea typeface="+mj-ea"/>
              </a:endParaRPr>
            </a:p>
          </p:txBody>
        </p:sp>
        <p:sp>
          <p:nvSpPr>
            <p:cNvPr id="55" name="椭圆 54">
              <a:extLst>
                <a:ext uri="{FF2B5EF4-FFF2-40B4-BE49-F238E27FC236}">
                  <a16:creationId xmlns:a16="http://schemas.microsoft.com/office/drawing/2014/main" id="{A3507EA2-E69C-4BF9-BB76-E5724C2B419A}"/>
                </a:ext>
              </a:extLst>
            </p:cNvPr>
            <p:cNvSpPr/>
            <p:nvPr/>
          </p:nvSpPr>
          <p:spPr>
            <a:xfrm>
              <a:off x="5794239" y="3574529"/>
              <a:ext cx="279505" cy="279505"/>
            </a:xfrm>
            <a:prstGeom prst="ellipse">
              <a:avLst/>
            </a:prstGeom>
            <a:grpFill/>
            <a:ln w="76200">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r>
                <a:rPr lang="en-US" altLang="zh-CN" sz="2000" b="1">
                  <a:solidFill>
                    <a:schemeClr val="bg1"/>
                  </a:solidFill>
                  <a:ea typeface="+mj-ea"/>
                </a:rPr>
                <a:t>4</a:t>
              </a:r>
              <a:endParaRPr lang="zh-CN" altLang="en-US" sz="2000" b="1">
                <a:solidFill>
                  <a:schemeClr val="bg1"/>
                </a:solidFill>
                <a:ea typeface="+mj-ea"/>
              </a:endParaRPr>
            </a:p>
          </p:txBody>
        </p:sp>
        <p:sp>
          <p:nvSpPr>
            <p:cNvPr id="56" name="椭圆 55">
              <a:extLst>
                <a:ext uri="{FF2B5EF4-FFF2-40B4-BE49-F238E27FC236}">
                  <a16:creationId xmlns:a16="http://schemas.microsoft.com/office/drawing/2014/main" id="{3380C2EC-5FC2-4277-A53C-E553C310DCF3}"/>
                </a:ext>
              </a:extLst>
            </p:cNvPr>
            <p:cNvSpPr/>
            <p:nvPr/>
          </p:nvSpPr>
          <p:spPr>
            <a:xfrm>
              <a:off x="5794239" y="4240046"/>
              <a:ext cx="279505" cy="279505"/>
            </a:xfrm>
            <a:prstGeom prst="ellipse">
              <a:avLst/>
            </a:prstGeom>
            <a:grpFill/>
            <a:ln w="76200">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r>
                <a:rPr lang="en-US" altLang="zh-CN" sz="2000" b="1">
                  <a:solidFill>
                    <a:schemeClr val="bg1"/>
                  </a:solidFill>
                  <a:ea typeface="+mj-ea"/>
                </a:rPr>
                <a:t>5</a:t>
              </a:r>
              <a:endParaRPr lang="zh-CN" altLang="en-US" sz="2000" b="1">
                <a:solidFill>
                  <a:schemeClr val="bg1"/>
                </a:solidFill>
                <a:ea typeface="+mj-ea"/>
              </a:endParaRPr>
            </a:p>
          </p:txBody>
        </p:sp>
        <p:sp>
          <p:nvSpPr>
            <p:cNvPr id="57" name="椭圆 56">
              <a:extLst>
                <a:ext uri="{FF2B5EF4-FFF2-40B4-BE49-F238E27FC236}">
                  <a16:creationId xmlns:a16="http://schemas.microsoft.com/office/drawing/2014/main" id="{37E7B9C5-6029-42FE-87D1-B6B605285895}"/>
                </a:ext>
              </a:extLst>
            </p:cNvPr>
            <p:cNvSpPr/>
            <p:nvPr/>
          </p:nvSpPr>
          <p:spPr>
            <a:xfrm>
              <a:off x="5794239" y="4905563"/>
              <a:ext cx="279505" cy="279505"/>
            </a:xfrm>
            <a:prstGeom prst="ellipse">
              <a:avLst/>
            </a:prstGeom>
            <a:grpFill/>
            <a:ln w="76200">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r>
                <a:rPr lang="en-US" altLang="zh-CN" sz="2000" b="1">
                  <a:solidFill>
                    <a:schemeClr val="bg1"/>
                  </a:solidFill>
                  <a:ea typeface="+mj-ea"/>
                </a:rPr>
                <a:t>6</a:t>
              </a:r>
              <a:endParaRPr lang="zh-CN" altLang="en-US" sz="2000" b="1">
                <a:solidFill>
                  <a:schemeClr val="bg1"/>
                </a:solidFill>
                <a:ea typeface="+mj-ea"/>
              </a:endParaRPr>
            </a:p>
          </p:txBody>
        </p:sp>
        <p:sp>
          <p:nvSpPr>
            <p:cNvPr id="58" name="椭圆 57">
              <a:extLst>
                <a:ext uri="{FF2B5EF4-FFF2-40B4-BE49-F238E27FC236}">
                  <a16:creationId xmlns:a16="http://schemas.microsoft.com/office/drawing/2014/main" id="{6EF30171-F64D-4388-8EC1-1DA5FD7C05BF}"/>
                </a:ext>
              </a:extLst>
            </p:cNvPr>
            <p:cNvSpPr/>
            <p:nvPr/>
          </p:nvSpPr>
          <p:spPr>
            <a:xfrm>
              <a:off x="5794239" y="5571080"/>
              <a:ext cx="279505" cy="279505"/>
            </a:xfrm>
            <a:prstGeom prst="ellipse">
              <a:avLst/>
            </a:prstGeom>
            <a:grpFill/>
            <a:ln w="76200">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r>
                <a:rPr lang="en-US" altLang="zh-CN" sz="2000" b="1">
                  <a:solidFill>
                    <a:schemeClr val="bg1"/>
                  </a:solidFill>
                  <a:ea typeface="+mj-ea"/>
                </a:rPr>
                <a:t>7</a:t>
              </a:r>
              <a:endParaRPr lang="zh-CN" altLang="en-US" sz="2000" b="1">
                <a:solidFill>
                  <a:schemeClr val="bg1"/>
                </a:solidFill>
                <a:ea typeface="+mj-ea"/>
              </a:endParaRPr>
            </a:p>
          </p:txBody>
        </p:sp>
      </p:grpSp>
      <p:sp>
        <p:nvSpPr>
          <p:cNvPr id="61" name="菱形 60">
            <a:extLst>
              <a:ext uri="{FF2B5EF4-FFF2-40B4-BE49-F238E27FC236}">
                <a16:creationId xmlns:a16="http://schemas.microsoft.com/office/drawing/2014/main" id="{BA5156E5-0B50-4BF8-A9DA-F33E0489F2A7}"/>
              </a:ext>
            </a:extLst>
          </p:cNvPr>
          <p:cNvSpPr/>
          <p:nvPr/>
        </p:nvSpPr>
        <p:spPr>
          <a:xfrm>
            <a:off x="11483006" y="6256711"/>
            <a:ext cx="485399" cy="453981"/>
          </a:xfrm>
          <a:prstGeom prst="diamond">
            <a:avLst/>
          </a:prstGeom>
          <a:noFill/>
          <a:ln>
            <a:solidFill>
              <a:srgbClr val="4B5869"/>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zh-CN" sz="1200">
                <a:solidFill>
                  <a:srgbClr val="4B5869"/>
                </a:solidFill>
                <a:latin typeface="微软雅黑" panose="020B0503020204020204" pitchFamily="34" charset="-122"/>
                <a:ea typeface="微软雅黑" panose="020B0503020204020204" pitchFamily="34" charset="-122"/>
              </a:rPr>
              <a:t>1</a:t>
            </a:r>
            <a:endParaRPr lang="zh-CN" altLang="en-US" sz="1200">
              <a:solidFill>
                <a:srgbClr val="4B5869"/>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391487743"/>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C33C69FC-4EB7-463C-9E26-49C174E4A7F3}"/>
              </a:ext>
            </a:extLst>
          </p:cNvPr>
          <p:cNvSpPr/>
          <p:nvPr/>
        </p:nvSpPr>
        <p:spPr>
          <a:xfrm>
            <a:off x="4208304" y="2872402"/>
            <a:ext cx="3775393" cy="707886"/>
          </a:xfrm>
          <a:prstGeom prst="rect">
            <a:avLst/>
          </a:prstGeom>
        </p:spPr>
        <p:txBody>
          <a:bodyPr wrap="none">
            <a:spAutoFit/>
          </a:bodyPr>
          <a:lstStyle/>
          <a:p>
            <a:r>
              <a:rPr lang="zh-CN" altLang="en-US" sz="4000">
                <a:solidFill>
                  <a:schemeClr val="bg1"/>
                </a:solidFill>
                <a:effectLst>
                  <a:outerShdw blurRad="38100" dist="38100" dir="2700000" algn="tl">
                    <a:srgbClr val="000000">
                      <a:alpha val="43137"/>
                    </a:srgbClr>
                  </a:outerShdw>
                </a:effectLst>
                <a:latin typeface="+mj-ea"/>
                <a:ea typeface="+mj-ea"/>
              </a:rPr>
              <a:t>研究背景和意义</a:t>
            </a:r>
          </a:p>
        </p:txBody>
      </p:sp>
      <p:sp>
        <p:nvSpPr>
          <p:cNvPr id="12" name="椭圆 11">
            <a:extLst>
              <a:ext uri="{FF2B5EF4-FFF2-40B4-BE49-F238E27FC236}">
                <a16:creationId xmlns:a16="http://schemas.microsoft.com/office/drawing/2014/main" id="{EB2C8D99-92E3-4E66-8793-DFB30B44CA77}"/>
              </a:ext>
            </a:extLst>
          </p:cNvPr>
          <p:cNvSpPr/>
          <p:nvPr/>
        </p:nvSpPr>
        <p:spPr>
          <a:xfrm>
            <a:off x="5584663" y="1589593"/>
            <a:ext cx="1022674" cy="1022674"/>
          </a:xfrm>
          <a:prstGeom prst="ellipse">
            <a:avLst/>
          </a:prstGeom>
          <a:solidFill>
            <a:schemeClr val="bg1"/>
          </a:solidFill>
          <a:ln w="28575">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r>
              <a:rPr lang="en-US" altLang="zh-CN" sz="6600">
                <a:solidFill>
                  <a:srgbClr val="4B5869"/>
                </a:solidFill>
                <a:ea typeface="+mj-ea"/>
              </a:rPr>
              <a:t>1</a:t>
            </a:r>
            <a:endParaRPr lang="zh-CN" altLang="en-US" sz="6600">
              <a:solidFill>
                <a:srgbClr val="4B5869"/>
              </a:solidFill>
              <a:ea typeface="+mj-ea"/>
            </a:endParaRPr>
          </a:p>
        </p:txBody>
      </p:sp>
      <p:grpSp>
        <p:nvGrpSpPr>
          <p:cNvPr id="21" name="组合 20">
            <a:extLst>
              <a:ext uri="{FF2B5EF4-FFF2-40B4-BE49-F238E27FC236}">
                <a16:creationId xmlns:a16="http://schemas.microsoft.com/office/drawing/2014/main" id="{0E2A3471-0576-4525-AB00-B176894E7C35}"/>
              </a:ext>
            </a:extLst>
          </p:cNvPr>
          <p:cNvGrpSpPr/>
          <p:nvPr/>
        </p:nvGrpSpPr>
        <p:grpSpPr>
          <a:xfrm>
            <a:off x="4208304" y="3840423"/>
            <a:ext cx="3775393" cy="300076"/>
            <a:chOff x="3968262" y="4321745"/>
            <a:chExt cx="4255477" cy="447814"/>
          </a:xfrm>
        </p:grpSpPr>
        <p:cxnSp>
          <p:nvCxnSpPr>
            <p:cNvPr id="15" name="直接连接符 14">
              <a:extLst>
                <a:ext uri="{FF2B5EF4-FFF2-40B4-BE49-F238E27FC236}">
                  <a16:creationId xmlns:a16="http://schemas.microsoft.com/office/drawing/2014/main" id="{5E3DC09E-5D40-4E9B-BDAF-45F53AA84B59}"/>
                </a:ext>
              </a:extLst>
            </p:cNvPr>
            <p:cNvCxnSpPr>
              <a:cxnSpLocks/>
            </p:cNvCxnSpPr>
            <p:nvPr/>
          </p:nvCxnSpPr>
          <p:spPr>
            <a:xfrm>
              <a:off x="3968262" y="4321745"/>
              <a:ext cx="4255477" cy="0"/>
            </a:xfrm>
            <a:prstGeom prst="line">
              <a:avLst/>
            </a:prstGeom>
            <a:ln w="12700">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98C45367-A482-4CEA-9B80-06EC83357392}"/>
                </a:ext>
              </a:extLst>
            </p:cNvPr>
            <p:cNvCxnSpPr>
              <a:cxnSpLocks/>
            </p:cNvCxnSpPr>
            <p:nvPr/>
          </p:nvCxnSpPr>
          <p:spPr>
            <a:xfrm>
              <a:off x="3968262" y="4769559"/>
              <a:ext cx="4255477" cy="0"/>
            </a:xfrm>
            <a:prstGeom prst="line">
              <a:avLst/>
            </a:prstGeom>
            <a:ln w="12700">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grpSp>
      <p:sp>
        <p:nvSpPr>
          <p:cNvPr id="20" name="矩形 19">
            <a:extLst>
              <a:ext uri="{FF2B5EF4-FFF2-40B4-BE49-F238E27FC236}">
                <a16:creationId xmlns:a16="http://schemas.microsoft.com/office/drawing/2014/main" id="{E2435FED-4DA0-451A-8427-B61BC6A73F8A}"/>
              </a:ext>
            </a:extLst>
          </p:cNvPr>
          <p:cNvSpPr/>
          <p:nvPr/>
        </p:nvSpPr>
        <p:spPr>
          <a:xfrm>
            <a:off x="4475204" y="3801945"/>
            <a:ext cx="3241592" cy="338554"/>
          </a:xfrm>
          <a:prstGeom prst="rect">
            <a:avLst/>
          </a:prstGeom>
        </p:spPr>
        <p:txBody>
          <a:bodyPr wrap="none">
            <a:spAutoFit/>
          </a:bodyPr>
          <a:lstStyle/>
          <a:p>
            <a:pPr algn="ctr"/>
            <a:r>
              <a:rPr lang="zh-CN" altLang="en-US" sz="1600">
                <a:solidFill>
                  <a:schemeClr val="bg1"/>
                </a:solidFill>
                <a:effectLst>
                  <a:outerShdw blurRad="38100" dist="38100" dir="2700000" algn="tl">
                    <a:srgbClr val="000000">
                      <a:alpha val="43137"/>
                    </a:srgbClr>
                  </a:outerShdw>
                </a:effectLst>
                <a:latin typeface="+mj-ea"/>
                <a:ea typeface="+mj-ea"/>
              </a:rPr>
              <a:t>research background </a:t>
            </a:r>
            <a:r>
              <a:rPr lang="en-US" altLang="zh-CN" sz="1600">
                <a:solidFill>
                  <a:schemeClr val="bg1"/>
                </a:solidFill>
                <a:effectLst>
                  <a:outerShdw blurRad="38100" dist="38100" dir="2700000" algn="tl">
                    <a:srgbClr val="000000">
                      <a:alpha val="43137"/>
                    </a:srgbClr>
                  </a:outerShdw>
                </a:effectLst>
                <a:latin typeface="+mj-ea"/>
                <a:ea typeface="+mj-ea"/>
              </a:rPr>
              <a:t>&amp;</a:t>
            </a:r>
            <a:r>
              <a:rPr lang="zh-CN" altLang="en-US" sz="1600">
                <a:solidFill>
                  <a:schemeClr val="bg1"/>
                </a:solidFill>
                <a:effectLst>
                  <a:outerShdw blurRad="38100" dist="38100" dir="2700000" algn="tl">
                    <a:srgbClr val="000000">
                      <a:alpha val="43137"/>
                    </a:srgbClr>
                  </a:outerShdw>
                </a:effectLst>
                <a:latin typeface="+mj-ea"/>
                <a:ea typeface="+mj-ea"/>
              </a:rPr>
              <a:t> significance</a:t>
            </a:r>
          </a:p>
        </p:txBody>
      </p:sp>
      <p:sp>
        <p:nvSpPr>
          <p:cNvPr id="23" name="菱形 22">
            <a:extLst>
              <a:ext uri="{FF2B5EF4-FFF2-40B4-BE49-F238E27FC236}">
                <a16:creationId xmlns:a16="http://schemas.microsoft.com/office/drawing/2014/main" id="{E6862EC7-BB77-410A-BC4C-BEC056E5863E}"/>
              </a:ext>
            </a:extLst>
          </p:cNvPr>
          <p:cNvSpPr/>
          <p:nvPr/>
        </p:nvSpPr>
        <p:spPr>
          <a:xfrm>
            <a:off x="11483006" y="6256711"/>
            <a:ext cx="485399" cy="453981"/>
          </a:xfrm>
          <a:prstGeom prst="diamond">
            <a:avLst/>
          </a:prstGeom>
          <a:noFill/>
          <a:ln>
            <a:solidFill>
              <a:srgbClr val="4B5869"/>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zh-CN" sz="1200">
                <a:solidFill>
                  <a:srgbClr val="4B5869"/>
                </a:solidFill>
                <a:latin typeface="微软雅黑" panose="020B0503020204020204" pitchFamily="34" charset="-122"/>
                <a:ea typeface="微软雅黑" panose="020B0503020204020204" pitchFamily="34" charset="-122"/>
              </a:rPr>
              <a:t>1</a:t>
            </a:r>
            <a:endParaRPr lang="zh-CN" altLang="en-US" sz="1200">
              <a:solidFill>
                <a:srgbClr val="4B5869"/>
              </a:solidFill>
              <a:latin typeface="微软雅黑" panose="020B0503020204020204" pitchFamily="34" charset="-122"/>
              <a:ea typeface="微软雅黑" panose="020B0503020204020204" pitchFamily="34" charset="-122"/>
            </a:endParaRPr>
          </a:p>
        </p:txBody>
      </p:sp>
      <p:grpSp>
        <p:nvGrpSpPr>
          <p:cNvPr id="16" name="组合 15">
            <a:extLst>
              <a:ext uri="{FF2B5EF4-FFF2-40B4-BE49-F238E27FC236}">
                <a16:creationId xmlns:a16="http://schemas.microsoft.com/office/drawing/2014/main" id="{868DE65C-2963-4B5D-9BFC-7AF790D0BC3A}"/>
              </a:ext>
            </a:extLst>
          </p:cNvPr>
          <p:cNvGrpSpPr/>
          <p:nvPr/>
        </p:nvGrpSpPr>
        <p:grpSpPr>
          <a:xfrm>
            <a:off x="203200" y="4471968"/>
            <a:ext cx="1099431" cy="2119332"/>
            <a:chOff x="203200" y="4471968"/>
            <a:chExt cx="1099431" cy="2119332"/>
          </a:xfrm>
        </p:grpSpPr>
        <p:sp>
          <p:nvSpPr>
            <p:cNvPr id="18" name="菱形 17">
              <a:extLst>
                <a:ext uri="{FF2B5EF4-FFF2-40B4-BE49-F238E27FC236}">
                  <a16:creationId xmlns:a16="http://schemas.microsoft.com/office/drawing/2014/main" id="{2621F111-4143-4BAE-AAA1-28EE7C349A86}"/>
                </a:ext>
              </a:extLst>
            </p:cNvPr>
            <p:cNvSpPr/>
            <p:nvPr/>
          </p:nvSpPr>
          <p:spPr>
            <a:xfrm>
              <a:off x="203200" y="5249856"/>
              <a:ext cx="546100" cy="546100"/>
            </a:xfrm>
            <a:prstGeom prst="diamond">
              <a:avLst/>
            </a:prstGeom>
            <a:noFill/>
            <a:ln>
              <a:solidFill>
                <a:schemeClr val="tx2">
                  <a:lumMod val="20000"/>
                  <a:lumOff val="80000"/>
                  <a:alpha val="23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菱形 18">
              <a:extLst>
                <a:ext uri="{FF2B5EF4-FFF2-40B4-BE49-F238E27FC236}">
                  <a16:creationId xmlns:a16="http://schemas.microsoft.com/office/drawing/2014/main" id="{86468C27-7B4A-4D5E-A896-B61AE387C7BC}"/>
                </a:ext>
              </a:extLst>
            </p:cNvPr>
            <p:cNvSpPr/>
            <p:nvPr/>
          </p:nvSpPr>
          <p:spPr>
            <a:xfrm>
              <a:off x="339725" y="5628394"/>
              <a:ext cx="962906" cy="962906"/>
            </a:xfrm>
            <a:prstGeom prst="diamond">
              <a:avLst/>
            </a:prstGeom>
            <a:noFill/>
            <a:ln>
              <a:solidFill>
                <a:schemeClr val="tx2">
                  <a:lumMod val="20000"/>
                  <a:lumOff val="80000"/>
                  <a:alpha val="23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菱形 21">
              <a:extLst>
                <a:ext uri="{FF2B5EF4-FFF2-40B4-BE49-F238E27FC236}">
                  <a16:creationId xmlns:a16="http://schemas.microsoft.com/office/drawing/2014/main" id="{2DF5554D-5689-4745-89C3-70DAB17B847F}"/>
                </a:ext>
              </a:extLst>
            </p:cNvPr>
            <p:cNvSpPr/>
            <p:nvPr/>
          </p:nvSpPr>
          <p:spPr>
            <a:xfrm>
              <a:off x="476249" y="5143487"/>
              <a:ext cx="682625" cy="682625"/>
            </a:xfrm>
            <a:prstGeom prst="diamond">
              <a:avLst/>
            </a:prstGeom>
            <a:noFill/>
            <a:ln>
              <a:solidFill>
                <a:schemeClr val="tx2">
                  <a:lumMod val="20000"/>
                  <a:lumOff val="80000"/>
                  <a:alpha val="23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菱形 29">
              <a:extLst>
                <a:ext uri="{FF2B5EF4-FFF2-40B4-BE49-F238E27FC236}">
                  <a16:creationId xmlns:a16="http://schemas.microsoft.com/office/drawing/2014/main" id="{FA077916-F2F6-42B3-80ED-41E4AB3C597A}"/>
                </a:ext>
              </a:extLst>
            </p:cNvPr>
            <p:cNvSpPr/>
            <p:nvPr/>
          </p:nvSpPr>
          <p:spPr>
            <a:xfrm>
              <a:off x="228600" y="4736297"/>
              <a:ext cx="407631" cy="407631"/>
            </a:xfrm>
            <a:prstGeom prst="diamond">
              <a:avLst/>
            </a:prstGeom>
            <a:noFill/>
            <a:ln>
              <a:solidFill>
                <a:schemeClr val="tx2">
                  <a:lumMod val="20000"/>
                  <a:lumOff val="80000"/>
                  <a:alpha val="23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菱形 30">
              <a:extLst>
                <a:ext uri="{FF2B5EF4-FFF2-40B4-BE49-F238E27FC236}">
                  <a16:creationId xmlns:a16="http://schemas.microsoft.com/office/drawing/2014/main" id="{28BD802B-7338-4B8B-A9E9-8E44B7C55904}"/>
                </a:ext>
              </a:extLst>
            </p:cNvPr>
            <p:cNvSpPr/>
            <p:nvPr/>
          </p:nvSpPr>
          <p:spPr>
            <a:xfrm>
              <a:off x="492438" y="4471968"/>
              <a:ext cx="319962" cy="319962"/>
            </a:xfrm>
            <a:prstGeom prst="diamond">
              <a:avLst/>
            </a:prstGeom>
            <a:noFill/>
            <a:ln>
              <a:solidFill>
                <a:schemeClr val="tx2">
                  <a:lumMod val="20000"/>
                  <a:lumOff val="80000"/>
                  <a:alpha val="23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02142003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ppt_w</p:attrName>
                                        </p:attrNameLst>
                                      </p:cBhvr>
                                      <p:tavLst>
                                        <p:tav tm="0">
                                          <p:val>
                                            <p:fltVal val="0"/>
                                          </p:val>
                                        </p:tav>
                                        <p:tav tm="100000">
                                          <p:val>
                                            <p:strVal val="#ppt_w"/>
                                          </p:val>
                                        </p:tav>
                                      </p:tavLst>
                                    </p:anim>
                                    <p:anim calcmode="lin" valueType="num">
                                      <p:cBhvr>
                                        <p:cTn id="8" dur="500" fill="hold"/>
                                        <p:tgtEl>
                                          <p:spTgt spid="12"/>
                                        </p:tgtEl>
                                        <p:attrNameLst>
                                          <p:attrName>ppt_h</p:attrName>
                                        </p:attrNameLst>
                                      </p:cBhvr>
                                      <p:tavLst>
                                        <p:tav tm="0">
                                          <p:val>
                                            <p:fltVal val="0"/>
                                          </p:val>
                                        </p:tav>
                                        <p:tav tm="100000">
                                          <p:val>
                                            <p:strVal val="#ppt_h"/>
                                          </p:val>
                                        </p:tav>
                                      </p:tavLst>
                                    </p:anim>
                                    <p:anim calcmode="lin" valueType="num">
                                      <p:cBhvr>
                                        <p:cTn id="9" dur="500" fill="hold"/>
                                        <p:tgtEl>
                                          <p:spTgt spid="12"/>
                                        </p:tgtEl>
                                        <p:attrNameLst>
                                          <p:attrName>style.rotation</p:attrName>
                                        </p:attrNameLst>
                                      </p:cBhvr>
                                      <p:tavLst>
                                        <p:tav tm="0">
                                          <p:val>
                                            <p:fltVal val="360"/>
                                          </p:val>
                                        </p:tav>
                                        <p:tav tm="100000">
                                          <p:val>
                                            <p:fltVal val="0"/>
                                          </p:val>
                                        </p:tav>
                                      </p:tavLst>
                                    </p:anim>
                                    <p:animEffect transition="in" filter="fade">
                                      <p:cBhvr>
                                        <p:cTn id="10" dur="500"/>
                                        <p:tgtEl>
                                          <p:spTgt spid="12"/>
                                        </p:tgtEl>
                                      </p:cBhvr>
                                    </p:animEffect>
                                  </p:childTnLst>
                                </p:cTn>
                              </p:par>
                            </p:childTnLst>
                          </p:cTn>
                        </p:par>
                        <p:par>
                          <p:cTn id="11" fill="hold">
                            <p:stCondLst>
                              <p:cond delay="500"/>
                            </p:stCondLst>
                            <p:childTnLst>
                              <p:par>
                                <p:cTn id="12" presetID="53" presetClass="entr" presetSubtype="16" fill="hold" grpId="0" nodeType="afterEffect">
                                  <p:stCondLst>
                                    <p:cond delay="0"/>
                                  </p:stCondLst>
                                  <p:childTnLst>
                                    <p:set>
                                      <p:cBhvr>
                                        <p:cTn id="13" dur="1" fill="hold">
                                          <p:stCondLst>
                                            <p:cond delay="0"/>
                                          </p:stCondLst>
                                        </p:cTn>
                                        <p:tgtEl>
                                          <p:spTgt spid="2"/>
                                        </p:tgtEl>
                                        <p:attrNameLst>
                                          <p:attrName>style.visibility</p:attrName>
                                        </p:attrNameLst>
                                      </p:cBhvr>
                                      <p:to>
                                        <p:strVal val="visible"/>
                                      </p:to>
                                    </p:set>
                                    <p:anim calcmode="lin" valueType="num">
                                      <p:cBhvr>
                                        <p:cTn id="14" dur="700" fill="hold"/>
                                        <p:tgtEl>
                                          <p:spTgt spid="2"/>
                                        </p:tgtEl>
                                        <p:attrNameLst>
                                          <p:attrName>ppt_w</p:attrName>
                                        </p:attrNameLst>
                                      </p:cBhvr>
                                      <p:tavLst>
                                        <p:tav tm="0">
                                          <p:val>
                                            <p:fltVal val="0"/>
                                          </p:val>
                                        </p:tav>
                                        <p:tav tm="100000">
                                          <p:val>
                                            <p:strVal val="#ppt_w"/>
                                          </p:val>
                                        </p:tav>
                                      </p:tavLst>
                                    </p:anim>
                                    <p:anim calcmode="lin" valueType="num">
                                      <p:cBhvr>
                                        <p:cTn id="15" dur="700" fill="hold"/>
                                        <p:tgtEl>
                                          <p:spTgt spid="2"/>
                                        </p:tgtEl>
                                        <p:attrNameLst>
                                          <p:attrName>ppt_h</p:attrName>
                                        </p:attrNameLst>
                                      </p:cBhvr>
                                      <p:tavLst>
                                        <p:tav tm="0">
                                          <p:val>
                                            <p:fltVal val="0"/>
                                          </p:val>
                                        </p:tav>
                                        <p:tav tm="100000">
                                          <p:val>
                                            <p:strVal val="#ppt_h"/>
                                          </p:val>
                                        </p:tav>
                                      </p:tavLst>
                                    </p:anim>
                                    <p:animEffect transition="in" filter="fade">
                                      <p:cBhvr>
                                        <p:cTn id="16" dur="700"/>
                                        <p:tgtEl>
                                          <p:spTgt spid="2"/>
                                        </p:tgtEl>
                                      </p:cBhvr>
                                    </p:animEffect>
                                  </p:childTnLst>
                                </p:cTn>
                              </p:par>
                              <p:par>
                                <p:cTn id="17" presetID="41" presetClass="entr" presetSubtype="0" fill="hold" grpId="0" nodeType="withEffect">
                                  <p:stCondLst>
                                    <p:cond delay="0"/>
                                  </p:stCondLst>
                                  <p:iterate type="lt">
                                    <p:tmPct val="7778"/>
                                  </p:iterate>
                                  <p:childTnLst>
                                    <p:set>
                                      <p:cBhvr>
                                        <p:cTn id="18" dur="1" fill="hold">
                                          <p:stCondLst>
                                            <p:cond delay="0"/>
                                          </p:stCondLst>
                                        </p:cTn>
                                        <p:tgtEl>
                                          <p:spTgt spid="20"/>
                                        </p:tgtEl>
                                        <p:attrNameLst>
                                          <p:attrName>style.visibility</p:attrName>
                                        </p:attrNameLst>
                                      </p:cBhvr>
                                      <p:to>
                                        <p:strVal val="visible"/>
                                      </p:to>
                                    </p:set>
                                    <p:anim calcmode="lin" valueType="num">
                                      <p:cBhvr>
                                        <p:cTn id="19" dur="300" fill="hold"/>
                                        <p:tgtEl>
                                          <p:spTgt spid="20"/>
                                        </p:tgtEl>
                                        <p:attrNameLst>
                                          <p:attrName>ppt_x</p:attrName>
                                        </p:attrNameLst>
                                      </p:cBhvr>
                                      <p:tavLst>
                                        <p:tav tm="0">
                                          <p:val>
                                            <p:strVal val="#ppt_x"/>
                                          </p:val>
                                        </p:tav>
                                        <p:tav tm="50000">
                                          <p:val>
                                            <p:strVal val="#ppt_x+.1"/>
                                          </p:val>
                                        </p:tav>
                                        <p:tav tm="100000">
                                          <p:val>
                                            <p:strVal val="#ppt_x"/>
                                          </p:val>
                                        </p:tav>
                                      </p:tavLst>
                                    </p:anim>
                                    <p:anim calcmode="lin" valueType="num">
                                      <p:cBhvr>
                                        <p:cTn id="20" dur="300" fill="hold"/>
                                        <p:tgtEl>
                                          <p:spTgt spid="20"/>
                                        </p:tgtEl>
                                        <p:attrNameLst>
                                          <p:attrName>ppt_y</p:attrName>
                                        </p:attrNameLst>
                                      </p:cBhvr>
                                      <p:tavLst>
                                        <p:tav tm="0">
                                          <p:val>
                                            <p:strVal val="#ppt_y"/>
                                          </p:val>
                                        </p:tav>
                                        <p:tav tm="100000">
                                          <p:val>
                                            <p:strVal val="#ppt_y"/>
                                          </p:val>
                                        </p:tav>
                                      </p:tavLst>
                                    </p:anim>
                                    <p:anim calcmode="lin" valueType="num">
                                      <p:cBhvr>
                                        <p:cTn id="21" dur="300" fill="hold"/>
                                        <p:tgtEl>
                                          <p:spTgt spid="20"/>
                                        </p:tgtEl>
                                        <p:attrNameLst>
                                          <p:attrName>ppt_h</p:attrName>
                                        </p:attrNameLst>
                                      </p:cBhvr>
                                      <p:tavLst>
                                        <p:tav tm="0">
                                          <p:val>
                                            <p:strVal val="#ppt_h/10"/>
                                          </p:val>
                                        </p:tav>
                                        <p:tav tm="50000">
                                          <p:val>
                                            <p:strVal val="#ppt_h+.01"/>
                                          </p:val>
                                        </p:tav>
                                        <p:tav tm="100000">
                                          <p:val>
                                            <p:strVal val="#ppt_h"/>
                                          </p:val>
                                        </p:tav>
                                      </p:tavLst>
                                    </p:anim>
                                    <p:anim calcmode="lin" valueType="num">
                                      <p:cBhvr>
                                        <p:cTn id="22" dur="300" fill="hold"/>
                                        <p:tgtEl>
                                          <p:spTgt spid="20"/>
                                        </p:tgtEl>
                                        <p:attrNameLst>
                                          <p:attrName>ppt_w</p:attrName>
                                        </p:attrNameLst>
                                      </p:cBhvr>
                                      <p:tavLst>
                                        <p:tav tm="0">
                                          <p:val>
                                            <p:strVal val="#ppt_w/10"/>
                                          </p:val>
                                        </p:tav>
                                        <p:tav tm="50000">
                                          <p:val>
                                            <p:strVal val="#ppt_w+.01"/>
                                          </p:val>
                                        </p:tav>
                                        <p:tav tm="100000">
                                          <p:val>
                                            <p:strVal val="#ppt_w"/>
                                          </p:val>
                                        </p:tav>
                                      </p:tavLst>
                                    </p:anim>
                                    <p:animEffect transition="in" filter="fade">
                                      <p:cBhvr>
                                        <p:cTn id="23" dur="300" tmFilter="0,0; .5, 1; 1, 1"/>
                                        <p:tgtEl>
                                          <p:spTgt spid="20"/>
                                        </p:tgtEl>
                                      </p:cBhvr>
                                    </p:animEffect>
                                  </p:childTnLst>
                                </p:cTn>
                              </p:par>
                              <p:par>
                                <p:cTn id="24" presetID="22" presetClass="entr" presetSubtype="8" fill="hold" nodeType="withEffect">
                                  <p:stCondLst>
                                    <p:cond delay="0"/>
                                  </p:stCondLst>
                                  <p:childTnLst>
                                    <p:set>
                                      <p:cBhvr>
                                        <p:cTn id="25" dur="1" fill="hold">
                                          <p:stCondLst>
                                            <p:cond delay="0"/>
                                          </p:stCondLst>
                                        </p:cTn>
                                        <p:tgtEl>
                                          <p:spTgt spid="21"/>
                                        </p:tgtEl>
                                        <p:attrNameLst>
                                          <p:attrName>style.visibility</p:attrName>
                                        </p:attrNameLst>
                                      </p:cBhvr>
                                      <p:to>
                                        <p:strVal val="visible"/>
                                      </p:to>
                                    </p:set>
                                    <p:animEffect transition="in" filter="wipe(left)">
                                      <p:cBhvr>
                                        <p:cTn id="26" dur="10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2" grpId="0" animBg="1"/>
      <p:bldP spid="20"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C386EF9D-4A91-4A04-8CEB-EA700D037FFA}"/>
              </a:ext>
            </a:extLst>
          </p:cNvPr>
          <p:cNvSpPr/>
          <p:nvPr/>
        </p:nvSpPr>
        <p:spPr>
          <a:xfrm>
            <a:off x="4849505" y="3244334"/>
            <a:ext cx="2492990" cy="369332"/>
          </a:xfrm>
          <a:prstGeom prst="rect">
            <a:avLst/>
          </a:prstGeom>
        </p:spPr>
        <p:txBody>
          <a:bodyPr wrap="none">
            <a:spAutoFit/>
          </a:bodyPr>
          <a:lstStyle/>
          <a:p>
            <a:pPr lvl="0">
              <a:defRPr/>
            </a:pPr>
            <a:r>
              <a:rPr lang="zh-CN" altLang="en-US"/>
              <a:t>探测系统总体架构介绍</a:t>
            </a:r>
            <a:endParaRPr lang="en-US" altLang="zh-CN"/>
          </a:p>
        </p:txBody>
      </p:sp>
    </p:spTree>
    <p:extLst>
      <p:ext uri="{BB962C8B-B14F-4D97-AF65-F5344CB8AC3E}">
        <p14:creationId xmlns:p14="http://schemas.microsoft.com/office/powerpoint/2010/main" val="1110697526"/>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17178BAA-BBC0-4129-9BFD-5B8692A8ABED}"/>
              </a:ext>
            </a:extLst>
          </p:cNvPr>
          <p:cNvSpPr/>
          <p:nvPr/>
        </p:nvSpPr>
        <p:spPr>
          <a:xfrm>
            <a:off x="5100374" y="3244334"/>
            <a:ext cx="1991251" cy="369332"/>
          </a:xfrm>
          <a:prstGeom prst="rect">
            <a:avLst/>
          </a:prstGeom>
        </p:spPr>
        <p:txBody>
          <a:bodyPr wrap="none">
            <a:spAutoFit/>
          </a:bodyPr>
          <a:lstStyle/>
          <a:p>
            <a:pPr lvl="0">
              <a:defRPr/>
            </a:pPr>
            <a:r>
              <a:rPr lang="zh-CN" altLang="en-US"/>
              <a:t>终端系统</a:t>
            </a:r>
            <a:r>
              <a:rPr lang="en-US" altLang="zh-CN"/>
              <a:t>EDA</a:t>
            </a:r>
            <a:r>
              <a:rPr lang="zh-CN" altLang="en-US"/>
              <a:t>设计</a:t>
            </a:r>
            <a:endParaRPr lang="en-US" altLang="zh-CN"/>
          </a:p>
        </p:txBody>
      </p:sp>
    </p:spTree>
    <p:extLst>
      <p:ext uri="{BB962C8B-B14F-4D97-AF65-F5344CB8AC3E}">
        <p14:creationId xmlns:p14="http://schemas.microsoft.com/office/powerpoint/2010/main" val="3151865114"/>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1D2C7A99-A46B-42AB-A387-327D44621F6E}"/>
              </a:ext>
            </a:extLst>
          </p:cNvPr>
          <p:cNvSpPr/>
          <p:nvPr/>
        </p:nvSpPr>
        <p:spPr>
          <a:xfrm>
            <a:off x="4618672" y="3244334"/>
            <a:ext cx="2723823" cy="369332"/>
          </a:xfrm>
          <a:prstGeom prst="rect">
            <a:avLst/>
          </a:prstGeom>
        </p:spPr>
        <p:txBody>
          <a:bodyPr wrap="none">
            <a:spAutoFit/>
          </a:bodyPr>
          <a:lstStyle/>
          <a:p>
            <a:r>
              <a:rPr lang="zh-CN" altLang="en-US"/>
              <a:t>终端系统嵌入式软件设计</a:t>
            </a:r>
            <a:endParaRPr lang="en-US" altLang="zh-CN"/>
          </a:p>
        </p:txBody>
      </p:sp>
    </p:spTree>
    <p:extLst>
      <p:ext uri="{BB962C8B-B14F-4D97-AF65-F5344CB8AC3E}">
        <p14:creationId xmlns:p14="http://schemas.microsoft.com/office/powerpoint/2010/main" val="2377140936"/>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4E0BC75B-390E-4C80-B98E-733D19270B76}"/>
              </a:ext>
            </a:extLst>
          </p:cNvPr>
          <p:cNvSpPr/>
          <p:nvPr/>
        </p:nvSpPr>
        <p:spPr>
          <a:xfrm>
            <a:off x="4849505" y="3244334"/>
            <a:ext cx="2492990" cy="369332"/>
          </a:xfrm>
          <a:prstGeom prst="rect">
            <a:avLst/>
          </a:prstGeom>
        </p:spPr>
        <p:txBody>
          <a:bodyPr wrap="none">
            <a:spAutoFit/>
          </a:bodyPr>
          <a:lstStyle/>
          <a:p>
            <a:r>
              <a:rPr lang="zh-CN" altLang="en-US"/>
              <a:t>管理系统应用软件设计</a:t>
            </a:r>
          </a:p>
        </p:txBody>
      </p:sp>
    </p:spTree>
    <p:extLst>
      <p:ext uri="{BB962C8B-B14F-4D97-AF65-F5344CB8AC3E}">
        <p14:creationId xmlns:p14="http://schemas.microsoft.com/office/powerpoint/2010/main" val="3163585644"/>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790EB5C5-0241-4BCE-9DE5-36934FD4605C}"/>
              </a:ext>
            </a:extLst>
          </p:cNvPr>
          <p:cNvSpPr/>
          <p:nvPr/>
        </p:nvSpPr>
        <p:spPr>
          <a:xfrm>
            <a:off x="5311170" y="3244334"/>
            <a:ext cx="1338828" cy="369332"/>
          </a:xfrm>
          <a:prstGeom prst="rect">
            <a:avLst/>
          </a:prstGeom>
        </p:spPr>
        <p:txBody>
          <a:bodyPr wrap="none">
            <a:spAutoFit/>
          </a:bodyPr>
          <a:lstStyle/>
          <a:p>
            <a:r>
              <a:rPr lang="zh-CN" altLang="en-US"/>
              <a:t>测试与实验</a:t>
            </a:r>
            <a:endParaRPr lang="en-US" altLang="zh-CN"/>
          </a:p>
        </p:txBody>
      </p:sp>
    </p:spTree>
    <p:extLst>
      <p:ext uri="{BB962C8B-B14F-4D97-AF65-F5344CB8AC3E}">
        <p14:creationId xmlns:p14="http://schemas.microsoft.com/office/powerpoint/2010/main" val="3877774454"/>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矩形 42">
            <a:extLst>
              <a:ext uri="{FF2B5EF4-FFF2-40B4-BE49-F238E27FC236}">
                <a16:creationId xmlns:a16="http://schemas.microsoft.com/office/drawing/2014/main" id="{7E6A7C00-9C4F-4862-97DC-A1714A6F7164}"/>
              </a:ext>
            </a:extLst>
          </p:cNvPr>
          <p:cNvSpPr/>
          <p:nvPr/>
        </p:nvSpPr>
        <p:spPr>
          <a:xfrm>
            <a:off x="0" y="0"/>
            <a:ext cx="5168900" cy="6857999"/>
          </a:xfrm>
          <a:prstGeom prst="rect">
            <a:avLst/>
          </a:prstGeom>
          <a:gradFill flip="none" rotWithShape="1">
            <a:gsLst>
              <a:gs pos="100000">
                <a:srgbClr val="37BBEF"/>
              </a:gs>
              <a:gs pos="0">
                <a:srgbClr val="2481BA"/>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solidFill>
                <a:schemeClr val="bg1"/>
              </a:solidFill>
              <a:latin typeface="Times New Roman" panose="02020603050405020304" pitchFamily="18" charset="0"/>
              <a:cs typeface="Times New Roman" panose="02020603050405020304" pitchFamily="18" charset="0"/>
            </a:endParaRPr>
          </a:p>
        </p:txBody>
      </p:sp>
      <p:cxnSp>
        <p:nvCxnSpPr>
          <p:cNvPr id="5" name="直接箭头连接符 4">
            <a:extLst>
              <a:ext uri="{FF2B5EF4-FFF2-40B4-BE49-F238E27FC236}">
                <a16:creationId xmlns:a16="http://schemas.microsoft.com/office/drawing/2014/main" id="{071E648B-267C-401E-A9C5-F61C7825F062}"/>
              </a:ext>
            </a:extLst>
          </p:cNvPr>
          <p:cNvCxnSpPr>
            <a:cxnSpLocks/>
          </p:cNvCxnSpPr>
          <p:nvPr/>
        </p:nvCxnSpPr>
        <p:spPr>
          <a:xfrm flipV="1">
            <a:off x="593930" y="6027220"/>
            <a:ext cx="4187752" cy="1"/>
          </a:xfrm>
          <a:prstGeom prst="straightConnector1">
            <a:avLst/>
          </a:prstGeom>
          <a:ln w="1905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74772570-C133-4334-8399-D20F1C3F9030}"/>
              </a:ext>
            </a:extLst>
          </p:cNvPr>
          <p:cNvCxnSpPr/>
          <p:nvPr/>
        </p:nvCxnSpPr>
        <p:spPr>
          <a:xfrm flipH="1" flipV="1">
            <a:off x="601706" y="2737115"/>
            <a:ext cx="3701492" cy="286"/>
          </a:xfrm>
          <a:prstGeom prst="line">
            <a:avLst/>
          </a:prstGeom>
          <a:ln w="15875">
            <a:solidFill>
              <a:schemeClr val="bg1"/>
            </a:solidFill>
            <a:prstDash val="sysDash"/>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577C5D6C-1E53-4A94-BE62-F961E0C534C4}"/>
              </a:ext>
            </a:extLst>
          </p:cNvPr>
          <p:cNvCxnSpPr>
            <a:cxnSpLocks/>
          </p:cNvCxnSpPr>
          <p:nvPr/>
        </p:nvCxnSpPr>
        <p:spPr>
          <a:xfrm>
            <a:off x="601706" y="3895399"/>
            <a:ext cx="2680098" cy="0"/>
          </a:xfrm>
          <a:prstGeom prst="line">
            <a:avLst/>
          </a:prstGeom>
          <a:ln w="15875">
            <a:solidFill>
              <a:schemeClr val="bg1"/>
            </a:solidFill>
            <a:prstDash val="sysDash"/>
          </a:ln>
        </p:spPr>
        <p:style>
          <a:lnRef idx="1">
            <a:schemeClr val="accent1"/>
          </a:lnRef>
          <a:fillRef idx="0">
            <a:schemeClr val="accent1"/>
          </a:fillRef>
          <a:effectRef idx="0">
            <a:schemeClr val="accent1"/>
          </a:effectRef>
          <a:fontRef idx="minor">
            <a:schemeClr val="tx1"/>
          </a:fontRef>
        </p:style>
      </p:cxnSp>
      <p:cxnSp>
        <p:nvCxnSpPr>
          <p:cNvPr id="11" name="直接连接符 10">
            <a:extLst>
              <a:ext uri="{FF2B5EF4-FFF2-40B4-BE49-F238E27FC236}">
                <a16:creationId xmlns:a16="http://schemas.microsoft.com/office/drawing/2014/main" id="{3D8FCBF3-7B69-4E8E-8FB4-DB04CE0759FF}"/>
              </a:ext>
            </a:extLst>
          </p:cNvPr>
          <p:cNvCxnSpPr>
            <a:cxnSpLocks/>
          </p:cNvCxnSpPr>
          <p:nvPr/>
        </p:nvCxnSpPr>
        <p:spPr>
          <a:xfrm>
            <a:off x="601706" y="4446094"/>
            <a:ext cx="2680098" cy="0"/>
          </a:xfrm>
          <a:prstGeom prst="line">
            <a:avLst/>
          </a:prstGeom>
          <a:ln w="15875">
            <a:solidFill>
              <a:schemeClr val="bg1"/>
            </a:solidFill>
            <a:prstDash val="sysDash"/>
          </a:ln>
        </p:spPr>
        <p:style>
          <a:lnRef idx="1">
            <a:schemeClr val="accent1"/>
          </a:lnRef>
          <a:fillRef idx="0">
            <a:schemeClr val="accent1"/>
          </a:fillRef>
          <a:effectRef idx="0">
            <a:schemeClr val="accent1"/>
          </a:effectRef>
          <a:fontRef idx="minor">
            <a:schemeClr val="tx1"/>
          </a:fontRef>
        </p:style>
      </p:cxnSp>
      <p:cxnSp>
        <p:nvCxnSpPr>
          <p:cNvPr id="12" name="直接连接符 11">
            <a:extLst>
              <a:ext uri="{FF2B5EF4-FFF2-40B4-BE49-F238E27FC236}">
                <a16:creationId xmlns:a16="http://schemas.microsoft.com/office/drawing/2014/main" id="{3BA30469-F069-45AA-99D6-6BD1F877C6EA}"/>
              </a:ext>
            </a:extLst>
          </p:cNvPr>
          <p:cNvCxnSpPr>
            <a:cxnSpLocks/>
          </p:cNvCxnSpPr>
          <p:nvPr/>
        </p:nvCxnSpPr>
        <p:spPr>
          <a:xfrm>
            <a:off x="601706" y="5198945"/>
            <a:ext cx="2680098" cy="0"/>
          </a:xfrm>
          <a:prstGeom prst="line">
            <a:avLst/>
          </a:prstGeom>
          <a:ln w="15875">
            <a:solidFill>
              <a:schemeClr val="bg1"/>
            </a:solidFill>
            <a:prstDash val="sysDash"/>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id="{5B4C0F43-C1B1-4F03-9DBB-C34C82723390}"/>
              </a:ext>
            </a:extLst>
          </p:cNvPr>
          <p:cNvCxnSpPr>
            <a:cxnSpLocks/>
          </p:cNvCxnSpPr>
          <p:nvPr/>
        </p:nvCxnSpPr>
        <p:spPr>
          <a:xfrm>
            <a:off x="601706" y="4043997"/>
            <a:ext cx="2680098" cy="0"/>
          </a:xfrm>
          <a:prstGeom prst="line">
            <a:avLst/>
          </a:prstGeom>
          <a:ln w="15875">
            <a:solidFill>
              <a:schemeClr val="bg1"/>
            </a:solidFill>
            <a:prstDash val="sysDash"/>
          </a:ln>
        </p:spPr>
        <p:style>
          <a:lnRef idx="1">
            <a:schemeClr val="accent1"/>
          </a:lnRef>
          <a:fillRef idx="0">
            <a:schemeClr val="accent1"/>
          </a:fillRef>
          <a:effectRef idx="0">
            <a:schemeClr val="accent1"/>
          </a:effectRef>
          <a:fontRef idx="minor">
            <a:schemeClr val="tx1"/>
          </a:fontRef>
        </p:style>
      </p:cxnSp>
      <p:cxnSp>
        <p:nvCxnSpPr>
          <p:cNvPr id="8" name="直接连接符 7">
            <a:extLst>
              <a:ext uri="{FF2B5EF4-FFF2-40B4-BE49-F238E27FC236}">
                <a16:creationId xmlns:a16="http://schemas.microsoft.com/office/drawing/2014/main" id="{8C458D37-F9DA-40B2-89D0-113512BD447A}"/>
              </a:ext>
            </a:extLst>
          </p:cNvPr>
          <p:cNvCxnSpPr>
            <a:cxnSpLocks/>
          </p:cNvCxnSpPr>
          <p:nvPr/>
        </p:nvCxnSpPr>
        <p:spPr>
          <a:xfrm>
            <a:off x="601706" y="3660831"/>
            <a:ext cx="2680098" cy="0"/>
          </a:xfrm>
          <a:prstGeom prst="line">
            <a:avLst/>
          </a:prstGeom>
          <a:ln w="15875">
            <a:solidFill>
              <a:schemeClr val="bg1"/>
            </a:solidFill>
            <a:prstDash val="sysDash"/>
          </a:ln>
        </p:spPr>
        <p:style>
          <a:lnRef idx="1">
            <a:schemeClr val="accent1"/>
          </a:lnRef>
          <a:fillRef idx="0">
            <a:schemeClr val="accent1"/>
          </a:fillRef>
          <a:effectRef idx="0">
            <a:schemeClr val="accent1"/>
          </a:effectRef>
          <a:fontRef idx="minor">
            <a:schemeClr val="tx1"/>
          </a:fontRef>
        </p:style>
      </p:cxnSp>
      <p:sp>
        <p:nvSpPr>
          <p:cNvPr id="15" name="文本框 14">
            <a:extLst>
              <a:ext uri="{FF2B5EF4-FFF2-40B4-BE49-F238E27FC236}">
                <a16:creationId xmlns:a16="http://schemas.microsoft.com/office/drawing/2014/main" id="{433FE815-AAFA-4058-8C5A-83B17A76D459}"/>
              </a:ext>
            </a:extLst>
          </p:cNvPr>
          <p:cNvSpPr txBox="1"/>
          <p:nvPr/>
        </p:nvSpPr>
        <p:spPr>
          <a:xfrm>
            <a:off x="223595" y="2559361"/>
            <a:ext cx="305567" cy="157148"/>
          </a:xfrm>
          <a:prstGeom prst="rect">
            <a:avLst/>
          </a:prstGeom>
          <a:noFill/>
        </p:spPr>
        <p:txBody>
          <a:bodyPr wrap="none" lIns="0" tIns="0" rIns="0" bIns="0" rtlCol="0">
            <a:spAutoFit/>
          </a:bodyPr>
          <a:lstStyle/>
          <a:p>
            <a:pPr algn="r"/>
            <a:r>
              <a:rPr lang="en-US" altLang="zh-CN" sz="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hmF2</a:t>
            </a:r>
            <a:endParaRPr lang="zh-CN" altLang="en-US" sz="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6" name="文本框 15">
            <a:extLst>
              <a:ext uri="{FF2B5EF4-FFF2-40B4-BE49-F238E27FC236}">
                <a16:creationId xmlns:a16="http://schemas.microsoft.com/office/drawing/2014/main" id="{95BFB05F-7FE2-4C71-91BF-44774B1AE86D}"/>
              </a:ext>
            </a:extLst>
          </p:cNvPr>
          <p:cNvSpPr txBox="1"/>
          <p:nvPr/>
        </p:nvSpPr>
        <p:spPr>
          <a:xfrm>
            <a:off x="223595" y="3448358"/>
            <a:ext cx="305567" cy="157148"/>
          </a:xfrm>
          <a:prstGeom prst="rect">
            <a:avLst/>
          </a:prstGeom>
          <a:noFill/>
        </p:spPr>
        <p:txBody>
          <a:bodyPr wrap="none" lIns="0" tIns="0" rIns="0" bIns="0" rtlCol="0">
            <a:spAutoFit/>
          </a:bodyPr>
          <a:lstStyle/>
          <a:p>
            <a:pPr algn="r"/>
            <a:r>
              <a:rPr lang="en-US" altLang="zh-CN" sz="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hmF1</a:t>
            </a:r>
            <a:endParaRPr lang="zh-CN" altLang="en-US" sz="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7" name="文本框 16">
            <a:extLst>
              <a:ext uri="{FF2B5EF4-FFF2-40B4-BE49-F238E27FC236}">
                <a16:creationId xmlns:a16="http://schemas.microsoft.com/office/drawing/2014/main" id="{847A649F-25D9-4470-9C7C-08660F871AE4}"/>
              </a:ext>
            </a:extLst>
          </p:cNvPr>
          <p:cNvSpPr txBox="1"/>
          <p:nvPr/>
        </p:nvSpPr>
        <p:spPr>
          <a:xfrm>
            <a:off x="354553" y="3651006"/>
            <a:ext cx="174609" cy="157148"/>
          </a:xfrm>
          <a:prstGeom prst="rect">
            <a:avLst/>
          </a:prstGeom>
          <a:noFill/>
        </p:spPr>
        <p:txBody>
          <a:bodyPr wrap="none" lIns="0" tIns="0" rIns="0" bIns="0" rtlCol="0">
            <a:spAutoFit/>
          </a:bodyPr>
          <a:lstStyle/>
          <a:p>
            <a:pPr algn="r"/>
            <a:r>
              <a:rPr lang="en-US" altLang="zh-CN" sz="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HZ</a:t>
            </a:r>
            <a:endParaRPr lang="zh-CN" altLang="en-US" sz="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8" name="文本框 17">
            <a:extLst>
              <a:ext uri="{FF2B5EF4-FFF2-40B4-BE49-F238E27FC236}">
                <a16:creationId xmlns:a16="http://schemas.microsoft.com/office/drawing/2014/main" id="{94F44DE5-76C8-435F-A366-F8F3A8B37F12}"/>
              </a:ext>
            </a:extLst>
          </p:cNvPr>
          <p:cNvSpPr txBox="1"/>
          <p:nvPr/>
        </p:nvSpPr>
        <p:spPr>
          <a:xfrm>
            <a:off x="317721" y="4211960"/>
            <a:ext cx="211441" cy="157148"/>
          </a:xfrm>
          <a:prstGeom prst="rect">
            <a:avLst/>
          </a:prstGeom>
          <a:noFill/>
        </p:spPr>
        <p:txBody>
          <a:bodyPr wrap="none" lIns="0" tIns="0" rIns="0" bIns="0" rtlCol="0">
            <a:spAutoFit/>
          </a:bodyPr>
          <a:lstStyle/>
          <a:p>
            <a:pPr algn="r"/>
            <a:r>
              <a:rPr lang="en-US" altLang="zh-CN" sz="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hvT</a:t>
            </a:r>
            <a:endParaRPr lang="zh-CN" altLang="en-US" sz="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9" name="文本框 18">
            <a:extLst>
              <a:ext uri="{FF2B5EF4-FFF2-40B4-BE49-F238E27FC236}">
                <a16:creationId xmlns:a16="http://schemas.microsoft.com/office/drawing/2014/main" id="{C8A2C312-EB18-4A06-9FD4-5C46E3A63547}"/>
              </a:ext>
            </a:extLst>
          </p:cNvPr>
          <p:cNvSpPr txBox="1"/>
          <p:nvPr/>
        </p:nvSpPr>
        <p:spPr>
          <a:xfrm>
            <a:off x="280889" y="4735994"/>
            <a:ext cx="248273" cy="157148"/>
          </a:xfrm>
          <a:prstGeom prst="rect">
            <a:avLst/>
          </a:prstGeom>
          <a:noFill/>
        </p:spPr>
        <p:txBody>
          <a:bodyPr wrap="none" lIns="0" tIns="0" rIns="0" bIns="0" rtlCol="0">
            <a:spAutoFit/>
          </a:bodyPr>
          <a:lstStyle/>
          <a:p>
            <a:pPr algn="r"/>
            <a:r>
              <a:rPr lang="en-US" altLang="zh-CN" sz="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hmE</a:t>
            </a:r>
            <a:endParaRPr lang="zh-CN" altLang="en-US" sz="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0" name="文本框 19">
            <a:extLst>
              <a:ext uri="{FF2B5EF4-FFF2-40B4-BE49-F238E27FC236}">
                <a16:creationId xmlns:a16="http://schemas.microsoft.com/office/drawing/2014/main" id="{28FFECBA-7905-4C63-BEE7-577E21BBCB02}"/>
              </a:ext>
            </a:extLst>
          </p:cNvPr>
          <p:cNvSpPr txBox="1"/>
          <p:nvPr/>
        </p:nvSpPr>
        <p:spPr>
          <a:xfrm>
            <a:off x="340911" y="5500274"/>
            <a:ext cx="188250" cy="157148"/>
          </a:xfrm>
          <a:prstGeom prst="rect">
            <a:avLst/>
          </a:prstGeom>
          <a:noFill/>
        </p:spPr>
        <p:txBody>
          <a:bodyPr wrap="none" lIns="0" tIns="0" rIns="0" bIns="0" rtlCol="0">
            <a:spAutoFit/>
          </a:bodyPr>
          <a:lstStyle/>
          <a:p>
            <a:pPr algn="r"/>
            <a:r>
              <a:rPr lang="en-US" altLang="zh-CN" sz="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HA</a:t>
            </a:r>
            <a:endParaRPr lang="zh-CN" altLang="en-US" sz="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1" name="文本框 20">
            <a:extLst>
              <a:ext uri="{FF2B5EF4-FFF2-40B4-BE49-F238E27FC236}">
                <a16:creationId xmlns:a16="http://schemas.microsoft.com/office/drawing/2014/main" id="{62EFC2EF-D1FD-4068-858C-C942AE5DE7BC}"/>
              </a:ext>
            </a:extLst>
          </p:cNvPr>
          <p:cNvSpPr txBox="1"/>
          <p:nvPr/>
        </p:nvSpPr>
        <p:spPr>
          <a:xfrm>
            <a:off x="282254" y="3847674"/>
            <a:ext cx="246908" cy="157148"/>
          </a:xfrm>
          <a:prstGeom prst="rect">
            <a:avLst/>
          </a:prstGeom>
          <a:noFill/>
        </p:spPr>
        <p:txBody>
          <a:bodyPr wrap="none" lIns="0" tIns="0" rIns="0" bIns="0" rtlCol="0">
            <a:spAutoFit/>
          </a:bodyPr>
          <a:lstStyle/>
          <a:p>
            <a:pPr algn="r"/>
            <a:r>
              <a:rPr lang="en-US" altLang="zh-CN" sz="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HST</a:t>
            </a:r>
            <a:endParaRPr lang="zh-CN" altLang="en-US" sz="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2" name="文本框 21">
            <a:extLst>
              <a:ext uri="{FF2B5EF4-FFF2-40B4-BE49-F238E27FC236}">
                <a16:creationId xmlns:a16="http://schemas.microsoft.com/office/drawing/2014/main" id="{1B65284E-8DC5-4719-8B94-6AEB7377A1FD}"/>
              </a:ext>
            </a:extLst>
          </p:cNvPr>
          <p:cNvSpPr txBox="1"/>
          <p:nvPr/>
        </p:nvSpPr>
        <p:spPr>
          <a:xfrm>
            <a:off x="711430" y="2196646"/>
            <a:ext cx="756386" cy="235723"/>
          </a:xfrm>
          <a:prstGeom prst="rect">
            <a:avLst/>
          </a:prstGeom>
          <a:noFill/>
        </p:spPr>
        <p:txBody>
          <a:bodyPr wrap="none" rtlCol="0">
            <a:spAutoFit/>
          </a:bodyPr>
          <a:lstStyle/>
          <a:p>
            <a:r>
              <a:rPr lang="en-US" altLang="zh-CN" sz="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Topside (1)</a:t>
            </a:r>
            <a:endParaRPr lang="zh-CN" altLang="en-US" sz="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3" name="文本框 22">
            <a:extLst>
              <a:ext uri="{FF2B5EF4-FFF2-40B4-BE49-F238E27FC236}">
                <a16:creationId xmlns:a16="http://schemas.microsoft.com/office/drawing/2014/main" id="{AEF256B8-0229-4DC6-87F0-D42470490154}"/>
              </a:ext>
            </a:extLst>
          </p:cNvPr>
          <p:cNvSpPr txBox="1"/>
          <p:nvPr/>
        </p:nvSpPr>
        <p:spPr>
          <a:xfrm>
            <a:off x="711430" y="3086891"/>
            <a:ext cx="480449" cy="235723"/>
          </a:xfrm>
          <a:prstGeom prst="rect">
            <a:avLst/>
          </a:prstGeom>
          <a:noFill/>
        </p:spPr>
        <p:txBody>
          <a:bodyPr wrap="none" rtlCol="0">
            <a:spAutoFit/>
          </a:bodyPr>
          <a:lstStyle/>
          <a:p>
            <a:r>
              <a:rPr lang="en-US" altLang="zh-CN" sz="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F2 (2)</a:t>
            </a:r>
            <a:endParaRPr lang="zh-CN" altLang="en-US" sz="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4" name="文本框 23">
            <a:extLst>
              <a:ext uri="{FF2B5EF4-FFF2-40B4-BE49-F238E27FC236}">
                <a16:creationId xmlns:a16="http://schemas.microsoft.com/office/drawing/2014/main" id="{FE8C1625-82B9-4E10-8AF8-23907341570A}"/>
              </a:ext>
            </a:extLst>
          </p:cNvPr>
          <p:cNvSpPr txBox="1"/>
          <p:nvPr/>
        </p:nvSpPr>
        <p:spPr>
          <a:xfrm>
            <a:off x="711430" y="3631405"/>
            <a:ext cx="480449" cy="235723"/>
          </a:xfrm>
          <a:prstGeom prst="rect">
            <a:avLst/>
          </a:prstGeom>
          <a:noFill/>
        </p:spPr>
        <p:txBody>
          <a:bodyPr wrap="none" rtlCol="0">
            <a:spAutoFit/>
          </a:bodyPr>
          <a:lstStyle/>
          <a:p>
            <a:r>
              <a:rPr lang="en-US" altLang="zh-CN" sz="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F1 (3)</a:t>
            </a:r>
            <a:endParaRPr lang="zh-CN" altLang="en-US" sz="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5" name="文本框 24">
            <a:extLst>
              <a:ext uri="{FF2B5EF4-FFF2-40B4-BE49-F238E27FC236}">
                <a16:creationId xmlns:a16="http://schemas.microsoft.com/office/drawing/2014/main" id="{6F16CB5C-9189-4CED-82E8-78C3EC825F27}"/>
              </a:ext>
            </a:extLst>
          </p:cNvPr>
          <p:cNvSpPr txBox="1"/>
          <p:nvPr/>
        </p:nvSpPr>
        <p:spPr>
          <a:xfrm>
            <a:off x="3281804" y="3851132"/>
            <a:ext cx="251274" cy="235723"/>
          </a:xfrm>
          <a:prstGeom prst="rect">
            <a:avLst/>
          </a:prstGeom>
          <a:noFill/>
        </p:spPr>
        <p:txBody>
          <a:bodyPr wrap="none" rtlCol="0">
            <a:spAutoFit/>
          </a:bodyPr>
          <a:lstStyle/>
          <a:p>
            <a:r>
              <a:rPr lang="en-US" altLang="zh-CN" sz="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D</a:t>
            </a:r>
            <a:endParaRPr lang="zh-CN" altLang="en-US" sz="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6" name="文本框 25">
            <a:extLst>
              <a:ext uri="{FF2B5EF4-FFF2-40B4-BE49-F238E27FC236}">
                <a16:creationId xmlns:a16="http://schemas.microsoft.com/office/drawing/2014/main" id="{B1EDC120-4DCD-46BB-8CA3-B07A2B234EE1}"/>
              </a:ext>
            </a:extLst>
          </p:cNvPr>
          <p:cNvSpPr txBox="1"/>
          <p:nvPr/>
        </p:nvSpPr>
        <p:spPr>
          <a:xfrm>
            <a:off x="711430" y="4604105"/>
            <a:ext cx="788744" cy="235723"/>
          </a:xfrm>
          <a:prstGeom prst="rect">
            <a:avLst/>
          </a:prstGeom>
          <a:noFill/>
        </p:spPr>
        <p:txBody>
          <a:bodyPr wrap="none" rtlCol="0">
            <a:spAutoFit/>
          </a:bodyPr>
          <a:lstStyle/>
          <a:p>
            <a:r>
              <a:rPr lang="en-US" altLang="zh-CN" sz="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E-valley (5)</a:t>
            </a:r>
            <a:endParaRPr lang="zh-CN" altLang="en-US" sz="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7" name="文本框 26">
            <a:extLst>
              <a:ext uri="{FF2B5EF4-FFF2-40B4-BE49-F238E27FC236}">
                <a16:creationId xmlns:a16="http://schemas.microsoft.com/office/drawing/2014/main" id="{64D63BB7-1090-45A5-96E3-2898AA1BEF22}"/>
              </a:ext>
            </a:extLst>
          </p:cNvPr>
          <p:cNvSpPr txBox="1"/>
          <p:nvPr/>
        </p:nvSpPr>
        <p:spPr>
          <a:xfrm>
            <a:off x="711430" y="4071452"/>
            <a:ext cx="817390" cy="235723"/>
          </a:xfrm>
          <a:prstGeom prst="rect">
            <a:avLst/>
          </a:prstGeom>
          <a:noFill/>
        </p:spPr>
        <p:txBody>
          <a:bodyPr wrap="none" rtlCol="0">
            <a:spAutoFit/>
          </a:bodyPr>
          <a:lstStyle/>
          <a:p>
            <a:r>
              <a:rPr lang="en-US" altLang="zh-CN" sz="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Intermed (4)</a:t>
            </a:r>
            <a:endParaRPr lang="zh-CN" altLang="en-US" sz="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8" name="文本框 27">
            <a:extLst>
              <a:ext uri="{FF2B5EF4-FFF2-40B4-BE49-F238E27FC236}">
                <a16:creationId xmlns:a16="http://schemas.microsoft.com/office/drawing/2014/main" id="{2F075664-561F-4886-964A-2DDDF34C4ADC}"/>
              </a:ext>
            </a:extLst>
          </p:cNvPr>
          <p:cNvSpPr txBox="1"/>
          <p:nvPr/>
        </p:nvSpPr>
        <p:spPr>
          <a:xfrm>
            <a:off x="711430" y="5243736"/>
            <a:ext cx="554112" cy="235723"/>
          </a:xfrm>
          <a:prstGeom prst="rect">
            <a:avLst/>
          </a:prstGeom>
          <a:noFill/>
        </p:spPr>
        <p:txBody>
          <a:bodyPr wrap="none" rtlCol="0">
            <a:spAutoFit/>
          </a:bodyPr>
          <a:lstStyle/>
          <a:p>
            <a:r>
              <a:rPr lang="en-US" altLang="zh-CN" sz="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E/D (6)</a:t>
            </a:r>
            <a:endParaRPr lang="zh-CN" altLang="en-US" sz="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cxnSp>
        <p:nvCxnSpPr>
          <p:cNvPr id="30" name="直接连接符 29">
            <a:extLst>
              <a:ext uri="{FF2B5EF4-FFF2-40B4-BE49-F238E27FC236}">
                <a16:creationId xmlns:a16="http://schemas.microsoft.com/office/drawing/2014/main" id="{84D41B75-CC15-4F23-BDAF-688C9CF127EC}"/>
              </a:ext>
            </a:extLst>
          </p:cNvPr>
          <p:cNvCxnSpPr/>
          <p:nvPr/>
        </p:nvCxnSpPr>
        <p:spPr>
          <a:xfrm flipV="1">
            <a:off x="2462260" y="5169837"/>
            <a:ext cx="0" cy="857382"/>
          </a:xfrm>
          <a:prstGeom prst="line">
            <a:avLst/>
          </a:prstGeom>
          <a:ln w="15875">
            <a:solidFill>
              <a:schemeClr val="bg1"/>
            </a:solidFill>
            <a:prstDash val="sysDash"/>
          </a:ln>
        </p:spPr>
        <p:style>
          <a:lnRef idx="1">
            <a:schemeClr val="accent1"/>
          </a:lnRef>
          <a:fillRef idx="0">
            <a:schemeClr val="accent1"/>
          </a:fillRef>
          <a:effectRef idx="0">
            <a:schemeClr val="accent1"/>
          </a:effectRef>
          <a:fontRef idx="minor">
            <a:schemeClr val="tx1"/>
          </a:fontRef>
        </p:style>
      </p:cxnSp>
      <p:cxnSp>
        <p:nvCxnSpPr>
          <p:cNvPr id="31" name="直接连接符 30">
            <a:extLst>
              <a:ext uri="{FF2B5EF4-FFF2-40B4-BE49-F238E27FC236}">
                <a16:creationId xmlns:a16="http://schemas.microsoft.com/office/drawing/2014/main" id="{6A04B5E3-BCFA-48D2-92DF-522E7B888E93}"/>
              </a:ext>
            </a:extLst>
          </p:cNvPr>
          <p:cNvCxnSpPr>
            <a:cxnSpLocks/>
          </p:cNvCxnSpPr>
          <p:nvPr/>
        </p:nvCxnSpPr>
        <p:spPr>
          <a:xfrm flipV="1">
            <a:off x="4313963" y="2736026"/>
            <a:ext cx="0" cy="3290104"/>
          </a:xfrm>
          <a:prstGeom prst="line">
            <a:avLst/>
          </a:prstGeom>
          <a:ln w="15875">
            <a:solidFill>
              <a:schemeClr val="bg1"/>
            </a:solidFill>
            <a:prstDash val="sysDash"/>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D53BCFB9-66F9-4637-8D1F-E9CBECC1841F}"/>
              </a:ext>
            </a:extLst>
          </p:cNvPr>
          <p:cNvCxnSpPr>
            <a:cxnSpLocks/>
          </p:cNvCxnSpPr>
          <p:nvPr/>
        </p:nvCxnSpPr>
        <p:spPr>
          <a:xfrm flipH="1" flipV="1">
            <a:off x="3297115" y="3679915"/>
            <a:ext cx="4916" cy="2356706"/>
          </a:xfrm>
          <a:prstGeom prst="line">
            <a:avLst/>
          </a:prstGeom>
          <a:ln w="15875">
            <a:solidFill>
              <a:schemeClr val="bg1"/>
            </a:solidFill>
            <a:prstDash val="sysDash"/>
          </a:ln>
        </p:spPr>
        <p:style>
          <a:lnRef idx="1">
            <a:schemeClr val="accent1"/>
          </a:lnRef>
          <a:fillRef idx="0">
            <a:schemeClr val="accent1"/>
          </a:fillRef>
          <a:effectRef idx="0">
            <a:schemeClr val="accent1"/>
          </a:effectRef>
          <a:fontRef idx="minor">
            <a:schemeClr val="tx1"/>
          </a:fontRef>
        </p:style>
      </p:cxnSp>
      <p:sp>
        <p:nvSpPr>
          <p:cNvPr id="33" name="文本框 32">
            <a:extLst>
              <a:ext uri="{FF2B5EF4-FFF2-40B4-BE49-F238E27FC236}">
                <a16:creationId xmlns:a16="http://schemas.microsoft.com/office/drawing/2014/main" id="{E4C83320-195E-4205-B187-875CE598A7AD}"/>
              </a:ext>
            </a:extLst>
          </p:cNvPr>
          <p:cNvSpPr txBox="1"/>
          <p:nvPr/>
        </p:nvSpPr>
        <p:spPr>
          <a:xfrm>
            <a:off x="2182179" y="6033688"/>
            <a:ext cx="434068" cy="235723"/>
          </a:xfrm>
          <a:prstGeom prst="rect">
            <a:avLst/>
          </a:prstGeom>
          <a:noFill/>
        </p:spPr>
        <p:txBody>
          <a:bodyPr wrap="none" rtlCol="0">
            <a:spAutoFit/>
          </a:bodyPr>
          <a:lstStyle/>
          <a:p>
            <a:r>
              <a:rPr lang="en-US" altLang="zh-CN" sz="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NmE</a:t>
            </a:r>
            <a:endParaRPr lang="zh-CN" altLang="en-US" sz="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4" name="文本框 33">
            <a:extLst>
              <a:ext uri="{FF2B5EF4-FFF2-40B4-BE49-F238E27FC236}">
                <a16:creationId xmlns:a16="http://schemas.microsoft.com/office/drawing/2014/main" id="{70354F0A-76A5-44A0-9888-059C5462446B}"/>
              </a:ext>
            </a:extLst>
          </p:cNvPr>
          <p:cNvSpPr txBox="1"/>
          <p:nvPr/>
        </p:nvSpPr>
        <p:spPr>
          <a:xfrm>
            <a:off x="3047692" y="6033688"/>
            <a:ext cx="491362" cy="235723"/>
          </a:xfrm>
          <a:prstGeom prst="rect">
            <a:avLst/>
          </a:prstGeom>
          <a:noFill/>
        </p:spPr>
        <p:txBody>
          <a:bodyPr wrap="none" rtlCol="0">
            <a:spAutoFit/>
          </a:bodyPr>
          <a:lstStyle/>
          <a:p>
            <a:r>
              <a:rPr lang="en-US" altLang="zh-CN" sz="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NmF1</a:t>
            </a:r>
            <a:endParaRPr lang="zh-CN" altLang="en-US" sz="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5" name="文本框 34">
            <a:extLst>
              <a:ext uri="{FF2B5EF4-FFF2-40B4-BE49-F238E27FC236}">
                <a16:creationId xmlns:a16="http://schemas.microsoft.com/office/drawing/2014/main" id="{65817FAD-6E15-4A2C-A6B8-A908723116E0}"/>
              </a:ext>
            </a:extLst>
          </p:cNvPr>
          <p:cNvSpPr txBox="1"/>
          <p:nvPr/>
        </p:nvSpPr>
        <p:spPr>
          <a:xfrm>
            <a:off x="4006152" y="6033688"/>
            <a:ext cx="491362" cy="235723"/>
          </a:xfrm>
          <a:prstGeom prst="rect">
            <a:avLst/>
          </a:prstGeom>
          <a:noFill/>
        </p:spPr>
        <p:txBody>
          <a:bodyPr wrap="none" rtlCol="0">
            <a:spAutoFit/>
          </a:bodyPr>
          <a:lstStyle/>
          <a:p>
            <a:r>
              <a:rPr lang="en-US" altLang="zh-CN" sz="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NmF2</a:t>
            </a:r>
            <a:endParaRPr lang="zh-CN" altLang="en-US" sz="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6" name="任意多边形: 形状 35">
            <a:extLst>
              <a:ext uri="{FF2B5EF4-FFF2-40B4-BE49-F238E27FC236}">
                <a16:creationId xmlns:a16="http://schemas.microsoft.com/office/drawing/2014/main" id="{49B7068C-51AA-46FD-97C1-DA8276FABD79}"/>
              </a:ext>
            </a:extLst>
          </p:cNvPr>
          <p:cNvSpPr/>
          <p:nvPr/>
        </p:nvSpPr>
        <p:spPr>
          <a:xfrm>
            <a:off x="611416" y="1330221"/>
            <a:ext cx="3701687" cy="4379538"/>
          </a:xfrm>
          <a:custGeom>
            <a:avLst/>
            <a:gdLst>
              <a:gd name="connsiteX0" fmla="*/ 0 w 3696215"/>
              <a:gd name="connsiteY0" fmla="*/ 4625788 h 4626034"/>
              <a:gd name="connsiteX1" fmla="*/ 391886 w 3696215"/>
              <a:gd name="connsiteY1" fmla="*/ 4610420 h 4626034"/>
              <a:gd name="connsiteX2" fmla="*/ 484094 w 3696215"/>
              <a:gd name="connsiteY2" fmla="*/ 4525896 h 4626034"/>
              <a:gd name="connsiteX3" fmla="*/ 653143 w 3696215"/>
              <a:gd name="connsiteY3" fmla="*/ 4464424 h 4626034"/>
              <a:gd name="connsiteX4" fmla="*/ 1029661 w 3696215"/>
              <a:gd name="connsiteY4" fmla="*/ 4326111 h 4626034"/>
              <a:gd name="connsiteX5" fmla="*/ 1483019 w 3696215"/>
              <a:gd name="connsiteY5" fmla="*/ 4256955 h 4626034"/>
              <a:gd name="connsiteX6" fmla="*/ 1828800 w 3696215"/>
              <a:gd name="connsiteY6" fmla="*/ 4118642 h 4626034"/>
              <a:gd name="connsiteX7" fmla="*/ 1782696 w 3696215"/>
              <a:gd name="connsiteY7" fmla="*/ 3895805 h 4626034"/>
              <a:gd name="connsiteX8" fmla="*/ 1705856 w 3696215"/>
              <a:gd name="connsiteY8" fmla="*/ 3719072 h 4626034"/>
              <a:gd name="connsiteX9" fmla="*/ 1897956 w 3696215"/>
              <a:gd name="connsiteY9" fmla="*/ 3288767 h 4626034"/>
              <a:gd name="connsiteX10" fmla="*/ 2067005 w 3696215"/>
              <a:gd name="connsiteY10" fmla="*/ 2958353 h 4626034"/>
              <a:gd name="connsiteX11" fmla="*/ 2374367 w 3696215"/>
              <a:gd name="connsiteY11" fmla="*/ 2727832 h 4626034"/>
              <a:gd name="connsiteX12" fmla="*/ 2551099 w 3696215"/>
              <a:gd name="connsiteY12" fmla="*/ 2643308 h 4626034"/>
              <a:gd name="connsiteX13" fmla="*/ 2681728 w 3696215"/>
              <a:gd name="connsiteY13" fmla="*/ 2481943 h 4626034"/>
              <a:gd name="connsiteX14" fmla="*/ 2835409 w 3696215"/>
              <a:gd name="connsiteY14" fmla="*/ 2420471 h 4626034"/>
              <a:gd name="connsiteX15" fmla="*/ 3388659 w 3696215"/>
              <a:gd name="connsiteY15" fmla="*/ 2136161 h 4626034"/>
              <a:gd name="connsiteX16" fmla="*/ 3696020 w 3696215"/>
              <a:gd name="connsiteY16" fmla="*/ 1506071 h 4626034"/>
              <a:gd name="connsiteX17" fmla="*/ 3427079 w 3696215"/>
              <a:gd name="connsiteY17" fmla="*/ 906716 h 4626034"/>
              <a:gd name="connsiteX18" fmla="*/ 2958353 w 3696215"/>
              <a:gd name="connsiteY18" fmla="*/ 553251 h 4626034"/>
              <a:gd name="connsiteX19" fmla="*/ 2558783 w 3696215"/>
              <a:gd name="connsiteY19" fmla="*/ 322730 h 4626034"/>
              <a:gd name="connsiteX20" fmla="*/ 2236054 w 3696215"/>
              <a:gd name="connsiteY20" fmla="*/ 0 h 4626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696215" h="4626034">
                <a:moveTo>
                  <a:pt x="0" y="4625788"/>
                </a:moveTo>
                <a:cubicBezTo>
                  <a:pt x="155602" y="4626428"/>
                  <a:pt x="311204" y="4627069"/>
                  <a:pt x="391886" y="4610420"/>
                </a:cubicBezTo>
                <a:cubicBezTo>
                  <a:pt x="472568" y="4593771"/>
                  <a:pt x="440551" y="4550229"/>
                  <a:pt x="484094" y="4525896"/>
                </a:cubicBezTo>
                <a:cubicBezTo>
                  <a:pt x="527637" y="4501563"/>
                  <a:pt x="653143" y="4464424"/>
                  <a:pt x="653143" y="4464424"/>
                </a:cubicBezTo>
                <a:cubicBezTo>
                  <a:pt x="744071" y="4431126"/>
                  <a:pt x="891348" y="4360689"/>
                  <a:pt x="1029661" y="4326111"/>
                </a:cubicBezTo>
                <a:cubicBezTo>
                  <a:pt x="1167974" y="4291533"/>
                  <a:pt x="1349829" y="4291533"/>
                  <a:pt x="1483019" y="4256955"/>
                </a:cubicBezTo>
                <a:cubicBezTo>
                  <a:pt x="1616209" y="4222377"/>
                  <a:pt x="1778854" y="4178834"/>
                  <a:pt x="1828800" y="4118642"/>
                </a:cubicBezTo>
                <a:cubicBezTo>
                  <a:pt x="1878746" y="4058450"/>
                  <a:pt x="1803187" y="3962400"/>
                  <a:pt x="1782696" y="3895805"/>
                </a:cubicBezTo>
                <a:cubicBezTo>
                  <a:pt x="1762205" y="3829210"/>
                  <a:pt x="1686646" y="3820245"/>
                  <a:pt x="1705856" y="3719072"/>
                </a:cubicBezTo>
                <a:cubicBezTo>
                  <a:pt x="1725066" y="3617899"/>
                  <a:pt x="1837765" y="3415553"/>
                  <a:pt x="1897956" y="3288767"/>
                </a:cubicBezTo>
                <a:cubicBezTo>
                  <a:pt x="1958147" y="3161981"/>
                  <a:pt x="1987603" y="3051842"/>
                  <a:pt x="2067005" y="2958353"/>
                </a:cubicBezTo>
                <a:cubicBezTo>
                  <a:pt x="2146407" y="2864864"/>
                  <a:pt x="2293685" y="2780339"/>
                  <a:pt x="2374367" y="2727832"/>
                </a:cubicBezTo>
                <a:cubicBezTo>
                  <a:pt x="2455049" y="2675324"/>
                  <a:pt x="2499872" y="2684289"/>
                  <a:pt x="2551099" y="2643308"/>
                </a:cubicBezTo>
                <a:cubicBezTo>
                  <a:pt x="2602326" y="2602327"/>
                  <a:pt x="2634343" y="2519082"/>
                  <a:pt x="2681728" y="2481943"/>
                </a:cubicBezTo>
                <a:cubicBezTo>
                  <a:pt x="2729113" y="2444803"/>
                  <a:pt x="2717587" y="2478101"/>
                  <a:pt x="2835409" y="2420471"/>
                </a:cubicBezTo>
                <a:cubicBezTo>
                  <a:pt x="2953231" y="2362841"/>
                  <a:pt x="3245224" y="2288561"/>
                  <a:pt x="3388659" y="2136161"/>
                </a:cubicBezTo>
                <a:cubicBezTo>
                  <a:pt x="3532094" y="1983761"/>
                  <a:pt x="3689617" y="1710978"/>
                  <a:pt x="3696020" y="1506071"/>
                </a:cubicBezTo>
                <a:cubicBezTo>
                  <a:pt x="3702423" y="1301164"/>
                  <a:pt x="3550023" y="1065519"/>
                  <a:pt x="3427079" y="906716"/>
                </a:cubicBezTo>
                <a:cubicBezTo>
                  <a:pt x="3304135" y="747913"/>
                  <a:pt x="3103069" y="650582"/>
                  <a:pt x="2958353" y="553251"/>
                </a:cubicBezTo>
                <a:cubicBezTo>
                  <a:pt x="2813637" y="455920"/>
                  <a:pt x="2679166" y="414938"/>
                  <a:pt x="2558783" y="322730"/>
                </a:cubicBezTo>
                <a:cubicBezTo>
                  <a:pt x="2438400" y="230522"/>
                  <a:pt x="2337227" y="115261"/>
                  <a:pt x="2236054" y="0"/>
                </a:cubicBezTo>
              </a:path>
            </a:pathLst>
          </a:custGeom>
          <a:noFill/>
          <a:ln w="38100" cap="rnd">
            <a:solidFill>
              <a:srgbClr val="FFC000"/>
            </a:solidFill>
            <a:prstDash val="solid"/>
          </a:ln>
          <a:effectLst>
            <a:outerShdw blurRad="330200" algn="ctr" rotWithShape="0">
              <a:prstClr val="black">
                <a:alpha val="7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cxnSp>
        <p:nvCxnSpPr>
          <p:cNvPr id="4" name="直接箭头连接符 3">
            <a:extLst>
              <a:ext uri="{FF2B5EF4-FFF2-40B4-BE49-F238E27FC236}">
                <a16:creationId xmlns:a16="http://schemas.microsoft.com/office/drawing/2014/main" id="{F45C2E7F-0B06-4430-8D0F-B23E803EE5F3}"/>
              </a:ext>
            </a:extLst>
          </p:cNvPr>
          <p:cNvCxnSpPr/>
          <p:nvPr/>
        </p:nvCxnSpPr>
        <p:spPr>
          <a:xfrm flipV="1">
            <a:off x="593930" y="900915"/>
            <a:ext cx="0" cy="5126305"/>
          </a:xfrm>
          <a:prstGeom prst="straightConnector1">
            <a:avLst/>
          </a:prstGeom>
          <a:gradFill flip="none" rotWithShape="1">
            <a:gsLst>
              <a:gs pos="100000">
                <a:schemeClr val="bg1"/>
              </a:gs>
              <a:gs pos="0">
                <a:srgbClr val="FFC000"/>
              </a:gs>
            </a:gsLst>
            <a:lin ang="16200000" scaled="1"/>
            <a:tileRect/>
          </a:gradFill>
          <a:ln w="1905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nvGrpSpPr>
          <p:cNvPr id="58" name="组合 57">
            <a:extLst>
              <a:ext uri="{FF2B5EF4-FFF2-40B4-BE49-F238E27FC236}">
                <a16:creationId xmlns:a16="http://schemas.microsoft.com/office/drawing/2014/main" id="{82F08544-D55C-4FBD-BBF9-D47399D5DD48}"/>
              </a:ext>
            </a:extLst>
          </p:cNvPr>
          <p:cNvGrpSpPr/>
          <p:nvPr/>
        </p:nvGrpSpPr>
        <p:grpSpPr>
          <a:xfrm>
            <a:off x="628400" y="2274691"/>
            <a:ext cx="118699" cy="3159725"/>
            <a:chOff x="628400" y="2274691"/>
            <a:chExt cx="118699" cy="3159725"/>
          </a:xfrm>
          <a:gradFill>
            <a:gsLst>
              <a:gs pos="100000">
                <a:schemeClr val="bg1"/>
              </a:gs>
              <a:gs pos="0">
                <a:srgbClr val="FFC000"/>
              </a:gs>
            </a:gsLst>
            <a:lin ang="16200000" scaled="1"/>
          </a:gradFill>
        </p:grpSpPr>
        <p:sp>
          <p:nvSpPr>
            <p:cNvPr id="37" name="流程图: 接点 36">
              <a:extLst>
                <a:ext uri="{FF2B5EF4-FFF2-40B4-BE49-F238E27FC236}">
                  <a16:creationId xmlns:a16="http://schemas.microsoft.com/office/drawing/2014/main" id="{326873A8-80AE-430B-AFF4-3181949BF408}"/>
                </a:ext>
              </a:extLst>
            </p:cNvPr>
            <p:cNvSpPr/>
            <p:nvPr/>
          </p:nvSpPr>
          <p:spPr>
            <a:xfrm>
              <a:off x="628400" y="2274691"/>
              <a:ext cx="118699" cy="118699"/>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8" name="流程图: 接点 37">
              <a:extLst>
                <a:ext uri="{FF2B5EF4-FFF2-40B4-BE49-F238E27FC236}">
                  <a16:creationId xmlns:a16="http://schemas.microsoft.com/office/drawing/2014/main" id="{F74D79B2-9EDE-4F09-AC6C-9EF4F972D23C}"/>
                </a:ext>
              </a:extLst>
            </p:cNvPr>
            <p:cNvSpPr/>
            <p:nvPr/>
          </p:nvSpPr>
          <p:spPr>
            <a:xfrm>
              <a:off x="628400" y="3167563"/>
              <a:ext cx="118699" cy="118699"/>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9" name="流程图: 接点 38">
              <a:extLst>
                <a:ext uri="{FF2B5EF4-FFF2-40B4-BE49-F238E27FC236}">
                  <a16:creationId xmlns:a16="http://schemas.microsoft.com/office/drawing/2014/main" id="{398178CE-51DC-457B-8CA8-9BE00619CFE8}"/>
                </a:ext>
              </a:extLst>
            </p:cNvPr>
            <p:cNvSpPr/>
            <p:nvPr/>
          </p:nvSpPr>
          <p:spPr>
            <a:xfrm>
              <a:off x="628400" y="3728975"/>
              <a:ext cx="118699" cy="118699"/>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40" name="流程图: 接点 39">
              <a:extLst>
                <a:ext uri="{FF2B5EF4-FFF2-40B4-BE49-F238E27FC236}">
                  <a16:creationId xmlns:a16="http://schemas.microsoft.com/office/drawing/2014/main" id="{AAFBA142-14F2-43E0-BF7D-7A09DF1F731E}"/>
                </a:ext>
              </a:extLst>
            </p:cNvPr>
            <p:cNvSpPr/>
            <p:nvPr/>
          </p:nvSpPr>
          <p:spPr>
            <a:xfrm>
              <a:off x="628400" y="4688435"/>
              <a:ext cx="118699" cy="118699"/>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41" name="流程图: 接点 40">
              <a:extLst>
                <a:ext uri="{FF2B5EF4-FFF2-40B4-BE49-F238E27FC236}">
                  <a16:creationId xmlns:a16="http://schemas.microsoft.com/office/drawing/2014/main" id="{C95E7058-974B-4DE8-9DDE-743D168627C1}"/>
                </a:ext>
              </a:extLst>
            </p:cNvPr>
            <p:cNvSpPr/>
            <p:nvPr/>
          </p:nvSpPr>
          <p:spPr>
            <a:xfrm>
              <a:off x="628400" y="5315717"/>
              <a:ext cx="118699" cy="118699"/>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42" name="流程图: 接点 41">
              <a:extLst>
                <a:ext uri="{FF2B5EF4-FFF2-40B4-BE49-F238E27FC236}">
                  <a16:creationId xmlns:a16="http://schemas.microsoft.com/office/drawing/2014/main" id="{603E8598-042A-4A1D-A171-D858927371BA}"/>
                </a:ext>
              </a:extLst>
            </p:cNvPr>
            <p:cNvSpPr/>
            <p:nvPr/>
          </p:nvSpPr>
          <p:spPr>
            <a:xfrm>
              <a:off x="628400" y="4136893"/>
              <a:ext cx="118699" cy="118699"/>
            </a:xfrm>
            <a:prstGeom prst="flowChart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sp>
        <p:nvSpPr>
          <p:cNvPr id="48" name="矩形 47">
            <a:extLst>
              <a:ext uri="{FF2B5EF4-FFF2-40B4-BE49-F238E27FC236}">
                <a16:creationId xmlns:a16="http://schemas.microsoft.com/office/drawing/2014/main" id="{987F8E9F-08D8-436E-A7E5-517980518824}"/>
              </a:ext>
            </a:extLst>
          </p:cNvPr>
          <p:cNvSpPr/>
          <p:nvPr/>
        </p:nvSpPr>
        <p:spPr>
          <a:xfrm>
            <a:off x="1055826" y="375541"/>
            <a:ext cx="3057247" cy="338554"/>
          </a:xfrm>
          <a:prstGeom prst="rect">
            <a:avLst/>
          </a:prstGeom>
        </p:spPr>
        <p:txBody>
          <a:bodyPr wrap="none">
            <a:spAutoFit/>
          </a:bodyPr>
          <a:lstStyle/>
          <a:p>
            <a:r>
              <a:rPr lang="zh-CN" altLang="en-US" sz="1600">
                <a:solidFill>
                  <a:schemeClr val="bg1"/>
                </a:solidFill>
                <a:latin typeface="微软雅黑" panose="020B0503020204020204" pitchFamily="34" charset="-122"/>
                <a:ea typeface="微软雅黑" panose="020B0503020204020204" pitchFamily="34" charset="-122"/>
              </a:rPr>
              <a:t>电离层电子密度的典型高度分布</a:t>
            </a:r>
          </a:p>
        </p:txBody>
      </p:sp>
      <p:cxnSp>
        <p:nvCxnSpPr>
          <p:cNvPr id="49" name="直接连接符 48">
            <a:extLst>
              <a:ext uri="{FF2B5EF4-FFF2-40B4-BE49-F238E27FC236}">
                <a16:creationId xmlns:a16="http://schemas.microsoft.com/office/drawing/2014/main" id="{5302A0B7-62A9-4736-9937-17BEE5EFF78C}"/>
              </a:ext>
            </a:extLst>
          </p:cNvPr>
          <p:cNvCxnSpPr/>
          <p:nvPr/>
        </p:nvCxnSpPr>
        <p:spPr>
          <a:xfrm>
            <a:off x="9448800" y="596900"/>
            <a:ext cx="2501900" cy="0"/>
          </a:xfrm>
          <a:prstGeom prst="line">
            <a:avLst/>
          </a:prstGeom>
          <a:ln w="19050">
            <a:gradFill flip="none" rotWithShape="1">
              <a:gsLst>
                <a:gs pos="0">
                  <a:srgbClr val="008FBE"/>
                </a:gs>
                <a:gs pos="100000">
                  <a:srgbClr val="37BBEF"/>
                </a:gs>
              </a:gsLst>
              <a:lin ang="0" scaled="1"/>
              <a:tileRect/>
            </a:gradFill>
            <a:headEnd type="oval" w="sm" len="sm"/>
            <a:tailEnd type="oval" w="sm" len="sm"/>
          </a:ln>
        </p:spPr>
        <p:style>
          <a:lnRef idx="1">
            <a:schemeClr val="accent1"/>
          </a:lnRef>
          <a:fillRef idx="0">
            <a:schemeClr val="accent1"/>
          </a:fillRef>
          <a:effectRef idx="0">
            <a:schemeClr val="accent1"/>
          </a:effectRef>
          <a:fontRef idx="minor">
            <a:schemeClr val="tx1"/>
          </a:fontRef>
        </p:style>
      </p:cxnSp>
      <p:sp>
        <p:nvSpPr>
          <p:cNvPr id="50" name="矩形 49">
            <a:extLst>
              <a:ext uri="{FF2B5EF4-FFF2-40B4-BE49-F238E27FC236}">
                <a16:creationId xmlns:a16="http://schemas.microsoft.com/office/drawing/2014/main" id="{04E3A20C-BFC8-49EA-83D9-9A0E795B667F}"/>
              </a:ext>
            </a:extLst>
          </p:cNvPr>
          <p:cNvSpPr/>
          <p:nvPr/>
        </p:nvSpPr>
        <p:spPr>
          <a:xfrm>
            <a:off x="9448800" y="137281"/>
            <a:ext cx="2501900" cy="4596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a:gradFill>
                  <a:gsLst>
                    <a:gs pos="0">
                      <a:srgbClr val="008FBE"/>
                    </a:gs>
                    <a:gs pos="100000">
                      <a:srgbClr val="37BBEF"/>
                    </a:gs>
                  </a:gsLst>
                  <a:lin ang="0" scaled="1"/>
                </a:gradFill>
                <a:latin typeface="微软雅黑" panose="020B0503020204020204" pitchFamily="34" charset="-122"/>
                <a:ea typeface="微软雅黑" panose="020B0503020204020204" pitchFamily="34" charset="-122"/>
              </a:rPr>
              <a:t>研究背景和意义</a:t>
            </a:r>
          </a:p>
        </p:txBody>
      </p:sp>
      <p:sp>
        <p:nvSpPr>
          <p:cNvPr id="53" name="菱形 52">
            <a:extLst>
              <a:ext uri="{FF2B5EF4-FFF2-40B4-BE49-F238E27FC236}">
                <a16:creationId xmlns:a16="http://schemas.microsoft.com/office/drawing/2014/main" id="{BD3236C4-827A-46A6-902F-DE50840A84F7}"/>
              </a:ext>
            </a:extLst>
          </p:cNvPr>
          <p:cNvSpPr/>
          <p:nvPr/>
        </p:nvSpPr>
        <p:spPr>
          <a:xfrm>
            <a:off x="223595" y="410377"/>
            <a:ext cx="268883" cy="268883"/>
          </a:xfrm>
          <a:prstGeom prst="diamon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菱形 53">
            <a:extLst>
              <a:ext uri="{FF2B5EF4-FFF2-40B4-BE49-F238E27FC236}">
                <a16:creationId xmlns:a16="http://schemas.microsoft.com/office/drawing/2014/main" id="{B543355E-F731-4498-9B95-55E2064B1F53}"/>
              </a:ext>
            </a:extLst>
          </p:cNvPr>
          <p:cNvSpPr/>
          <p:nvPr/>
        </p:nvSpPr>
        <p:spPr>
          <a:xfrm>
            <a:off x="4710187" y="410377"/>
            <a:ext cx="268883" cy="268883"/>
          </a:xfrm>
          <a:prstGeom prst="diamon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菱形 54">
            <a:extLst>
              <a:ext uri="{FF2B5EF4-FFF2-40B4-BE49-F238E27FC236}">
                <a16:creationId xmlns:a16="http://schemas.microsoft.com/office/drawing/2014/main" id="{098F3936-0035-4BC7-A259-5F77605443C3}"/>
              </a:ext>
            </a:extLst>
          </p:cNvPr>
          <p:cNvSpPr/>
          <p:nvPr/>
        </p:nvSpPr>
        <p:spPr>
          <a:xfrm>
            <a:off x="4710187" y="6344176"/>
            <a:ext cx="268883" cy="268883"/>
          </a:xfrm>
          <a:prstGeom prst="diamon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菱形 55">
            <a:extLst>
              <a:ext uri="{FF2B5EF4-FFF2-40B4-BE49-F238E27FC236}">
                <a16:creationId xmlns:a16="http://schemas.microsoft.com/office/drawing/2014/main" id="{D6EA4973-5529-4367-AB02-A63DC67FB5E5}"/>
              </a:ext>
            </a:extLst>
          </p:cNvPr>
          <p:cNvSpPr/>
          <p:nvPr/>
        </p:nvSpPr>
        <p:spPr>
          <a:xfrm>
            <a:off x="223595" y="6344176"/>
            <a:ext cx="268883" cy="268883"/>
          </a:xfrm>
          <a:prstGeom prst="diamon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圆角 46">
            <a:extLst>
              <a:ext uri="{FF2B5EF4-FFF2-40B4-BE49-F238E27FC236}">
                <a16:creationId xmlns:a16="http://schemas.microsoft.com/office/drawing/2014/main" id="{4B18A2C4-EA93-4803-A729-8F2E90451E1C}"/>
              </a:ext>
            </a:extLst>
          </p:cNvPr>
          <p:cNvSpPr/>
          <p:nvPr/>
        </p:nvSpPr>
        <p:spPr>
          <a:xfrm>
            <a:off x="5486400" y="1486054"/>
            <a:ext cx="6221616" cy="788634"/>
          </a:xfrm>
          <a:prstGeom prst="roundRect">
            <a:avLst>
              <a:gd name="adj" fmla="val 24039"/>
            </a:avLst>
          </a:prstGeom>
          <a:solidFill>
            <a:srgbClr val="E7E6E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52000" tIns="45720" rIns="252000" bIns="45720" numCol="1" spcCol="0" rtlCol="0" fromWordArt="0" anchor="ctr" anchorCtr="0" forceAA="0" compatLnSpc="1">
            <a:prstTxWarp prst="textNoShape">
              <a:avLst/>
            </a:prstTxWarp>
            <a:noAutofit/>
          </a:bodyPr>
          <a:lstStyle/>
          <a:p>
            <a:r>
              <a:rPr lang="zh-CN" altLang="en-US" sz="1600">
                <a:solidFill>
                  <a:srgbClr val="008FBE"/>
                </a:solidFill>
                <a:latin typeface="微软雅黑" panose="020B0503020204020204" pitchFamily="34" charset="-122"/>
                <a:ea typeface="微软雅黑" panose="020B0503020204020204" pitchFamily="34" charset="-122"/>
              </a:rPr>
              <a:t>电离层</a:t>
            </a:r>
            <a:r>
              <a:rPr lang="zh-CN" altLang="en-US" sz="1600">
                <a:solidFill>
                  <a:schemeClr val="bg2">
                    <a:lumMod val="25000"/>
                  </a:schemeClr>
                </a:solidFill>
                <a:latin typeface="微软雅黑" panose="020B0503020204020204" pitchFamily="34" charset="-122"/>
                <a:ea typeface="微软雅黑" panose="020B0503020204020204" pitchFamily="34" charset="-122"/>
              </a:rPr>
              <a:t>是由于大气分子在太阳高能辐射以及宇宙射线的激励下电离形成的大气高层</a:t>
            </a:r>
          </a:p>
        </p:txBody>
      </p:sp>
      <p:sp>
        <p:nvSpPr>
          <p:cNvPr id="52" name="矩形: 圆角 51">
            <a:extLst>
              <a:ext uri="{FF2B5EF4-FFF2-40B4-BE49-F238E27FC236}">
                <a16:creationId xmlns:a16="http://schemas.microsoft.com/office/drawing/2014/main" id="{5ECA4691-B924-4338-94BC-8CD08858C2E3}"/>
              </a:ext>
            </a:extLst>
          </p:cNvPr>
          <p:cNvSpPr/>
          <p:nvPr/>
        </p:nvSpPr>
        <p:spPr>
          <a:xfrm>
            <a:off x="5486400" y="2675433"/>
            <a:ext cx="6221616" cy="788634"/>
          </a:xfrm>
          <a:prstGeom prst="roundRect">
            <a:avLst>
              <a:gd name="adj" fmla="val 24039"/>
            </a:avLst>
          </a:prstGeom>
          <a:solidFill>
            <a:srgbClr val="E7E6E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52000" tIns="45720" rIns="252000" bIns="45720" numCol="1" spcCol="0" rtlCol="0" fromWordArt="0" anchor="ctr" anchorCtr="0" forceAA="0" compatLnSpc="1">
            <a:prstTxWarp prst="textNoShape">
              <a:avLst/>
            </a:prstTxWarp>
            <a:noAutofit/>
          </a:bodyPr>
          <a:lstStyle/>
          <a:p>
            <a:r>
              <a:rPr lang="zh-CN" altLang="en-US" sz="1600">
                <a:solidFill>
                  <a:srgbClr val="008FBE"/>
                </a:solidFill>
                <a:latin typeface="微软雅黑" panose="020B0503020204020204" pitchFamily="34" charset="-122"/>
                <a:ea typeface="微软雅黑" panose="020B0503020204020204" pitchFamily="34" charset="-122"/>
              </a:rPr>
              <a:t>电离层</a:t>
            </a:r>
            <a:r>
              <a:rPr lang="zh-CN" altLang="en-US" sz="1600">
                <a:solidFill>
                  <a:schemeClr val="bg2">
                    <a:lumMod val="25000"/>
                  </a:schemeClr>
                </a:solidFill>
                <a:latin typeface="微软雅黑" panose="020B0503020204020204" pitchFamily="34" charset="-122"/>
                <a:ea typeface="微软雅黑" panose="020B0503020204020204" pitchFamily="34" charset="-122"/>
              </a:rPr>
              <a:t>是由于大气分子在太阳高能辐射以及宇宙射线的激励下电离形成的大气高层</a:t>
            </a:r>
          </a:p>
        </p:txBody>
      </p:sp>
      <p:sp>
        <p:nvSpPr>
          <p:cNvPr id="59" name="菱形 58">
            <a:extLst>
              <a:ext uri="{FF2B5EF4-FFF2-40B4-BE49-F238E27FC236}">
                <a16:creationId xmlns:a16="http://schemas.microsoft.com/office/drawing/2014/main" id="{9B373D60-D42C-459D-AC8F-F2FE31546567}"/>
              </a:ext>
            </a:extLst>
          </p:cNvPr>
          <p:cNvSpPr/>
          <p:nvPr/>
        </p:nvSpPr>
        <p:spPr>
          <a:xfrm>
            <a:off x="11483006" y="6256711"/>
            <a:ext cx="485399" cy="453981"/>
          </a:xfrm>
          <a:prstGeom prst="diamond">
            <a:avLst/>
          </a:prstGeom>
          <a:noFill/>
          <a:ln>
            <a:solidFill>
              <a:srgbClr val="2481BA"/>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zh-CN" sz="1200">
                <a:solidFill>
                  <a:srgbClr val="2481BA"/>
                </a:solidFill>
                <a:latin typeface="微软雅黑" panose="020B0503020204020204" pitchFamily="34" charset="-122"/>
                <a:ea typeface="微软雅黑" panose="020B0503020204020204" pitchFamily="34" charset="-122"/>
              </a:rPr>
              <a:t>1</a:t>
            </a:r>
            <a:endParaRPr lang="zh-CN" altLang="en-US" sz="1200">
              <a:solidFill>
                <a:srgbClr val="2481BA"/>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996336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47"/>
                                        </p:tgtEl>
                                        <p:attrNameLst>
                                          <p:attrName>style.visibility</p:attrName>
                                        </p:attrNameLst>
                                      </p:cBhvr>
                                      <p:to>
                                        <p:strVal val="visible"/>
                                      </p:to>
                                    </p:set>
                                    <p:animEffect transition="in" filter="fade">
                                      <p:cBhvr>
                                        <p:cTn id="7" dur="1000"/>
                                        <p:tgtEl>
                                          <p:spTgt spid="47"/>
                                        </p:tgtEl>
                                      </p:cBhvr>
                                    </p:animEffect>
                                    <p:anim calcmode="lin" valueType="num">
                                      <p:cBhvr>
                                        <p:cTn id="8" dur="1000" fill="hold"/>
                                        <p:tgtEl>
                                          <p:spTgt spid="47"/>
                                        </p:tgtEl>
                                        <p:attrNameLst>
                                          <p:attrName>ppt_x</p:attrName>
                                        </p:attrNameLst>
                                      </p:cBhvr>
                                      <p:tavLst>
                                        <p:tav tm="0">
                                          <p:val>
                                            <p:strVal val="#ppt_x"/>
                                          </p:val>
                                        </p:tav>
                                        <p:tav tm="100000">
                                          <p:val>
                                            <p:strVal val="#ppt_x"/>
                                          </p:val>
                                        </p:tav>
                                      </p:tavLst>
                                    </p:anim>
                                    <p:anim calcmode="lin" valueType="num">
                                      <p:cBhvr>
                                        <p:cTn id="9" dur="1000" fill="hold"/>
                                        <p:tgtEl>
                                          <p:spTgt spid="47"/>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52"/>
                                        </p:tgtEl>
                                        <p:attrNameLst>
                                          <p:attrName>style.visibility</p:attrName>
                                        </p:attrNameLst>
                                      </p:cBhvr>
                                      <p:to>
                                        <p:strVal val="visible"/>
                                      </p:to>
                                    </p:set>
                                    <p:animEffect transition="in" filter="fade">
                                      <p:cBhvr>
                                        <p:cTn id="12" dur="1000"/>
                                        <p:tgtEl>
                                          <p:spTgt spid="52"/>
                                        </p:tgtEl>
                                      </p:cBhvr>
                                    </p:animEffect>
                                    <p:anim calcmode="lin" valueType="num">
                                      <p:cBhvr>
                                        <p:cTn id="13" dur="1000" fill="hold"/>
                                        <p:tgtEl>
                                          <p:spTgt spid="52"/>
                                        </p:tgtEl>
                                        <p:attrNameLst>
                                          <p:attrName>ppt_x</p:attrName>
                                        </p:attrNameLst>
                                      </p:cBhvr>
                                      <p:tavLst>
                                        <p:tav tm="0">
                                          <p:val>
                                            <p:strVal val="#ppt_x"/>
                                          </p:val>
                                        </p:tav>
                                        <p:tav tm="100000">
                                          <p:val>
                                            <p:strVal val="#ppt_x"/>
                                          </p:val>
                                        </p:tav>
                                      </p:tavLst>
                                    </p:anim>
                                    <p:anim calcmode="lin" valueType="num">
                                      <p:cBhvr>
                                        <p:cTn id="14" dur="1000" fill="hold"/>
                                        <p:tgtEl>
                                          <p:spTgt spid="5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animBg="1"/>
      <p:bldP spid="52"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终端系统...">
            <a:extLst>
              <a:ext uri="{FF2B5EF4-FFF2-40B4-BE49-F238E27FC236}">
                <a16:creationId xmlns:a16="http://schemas.microsoft.com/office/drawing/2014/main" id="{2751FF9F-3F54-4580-9C3A-D54053B1474C}"/>
              </a:ext>
            </a:extLst>
          </p:cNvPr>
          <p:cNvSpPr/>
          <p:nvPr/>
        </p:nvSpPr>
        <p:spPr>
          <a:xfrm>
            <a:off x="0" y="2981433"/>
            <a:ext cx="12192000" cy="96422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600" b="1">
                <a:gradFill>
                  <a:gsLst>
                    <a:gs pos="0">
                      <a:srgbClr val="8F3CFE"/>
                    </a:gs>
                    <a:gs pos="100000">
                      <a:srgbClr val="4876E6"/>
                    </a:gs>
                  </a:gsLst>
                  <a:path path="circle">
                    <a:fillToRect l="100000" b="100000"/>
                  </a:path>
                </a:gradFill>
                <a:latin typeface="微软雅黑" panose="020B0503020204020204" pitchFamily="34" charset="-122"/>
                <a:ea typeface="微软雅黑" panose="020B0503020204020204" pitchFamily="34" charset="-122"/>
              </a:rPr>
              <a:t>终端系统硬件设计</a:t>
            </a:r>
          </a:p>
        </p:txBody>
      </p:sp>
      <p:sp>
        <p:nvSpPr>
          <p:cNvPr id="9" name="终端系统...">
            <a:extLst>
              <a:ext uri="{FF2B5EF4-FFF2-40B4-BE49-F238E27FC236}">
                <a16:creationId xmlns:a16="http://schemas.microsoft.com/office/drawing/2014/main" id="{F6DA8803-B2ED-4A2E-86D7-193957844258}"/>
              </a:ext>
            </a:extLst>
          </p:cNvPr>
          <p:cNvSpPr/>
          <p:nvPr/>
        </p:nvSpPr>
        <p:spPr>
          <a:xfrm>
            <a:off x="0" y="2981433"/>
            <a:ext cx="12192000" cy="96422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600" b="1">
                <a:gradFill>
                  <a:gsLst>
                    <a:gs pos="0">
                      <a:srgbClr val="8F3CFE"/>
                    </a:gs>
                    <a:gs pos="100000">
                      <a:srgbClr val="4876E6"/>
                    </a:gs>
                  </a:gsLst>
                  <a:path path="circle">
                    <a:fillToRect l="100000" b="100000"/>
                  </a:path>
                </a:gradFill>
                <a:latin typeface="微软雅黑" panose="020B0503020204020204" pitchFamily="34" charset="-122"/>
                <a:ea typeface="微软雅黑" panose="020B0503020204020204" pitchFamily="34" charset="-122"/>
              </a:rPr>
              <a:t>终端系统嵌入式软件设计</a:t>
            </a:r>
          </a:p>
        </p:txBody>
      </p:sp>
      <p:sp>
        <p:nvSpPr>
          <p:cNvPr id="23" name="矩形: 圆角 22">
            <a:extLst>
              <a:ext uri="{FF2B5EF4-FFF2-40B4-BE49-F238E27FC236}">
                <a16:creationId xmlns:a16="http://schemas.microsoft.com/office/drawing/2014/main" id="{8F85635C-BF0D-460C-BB75-FEF71FA021E3}"/>
              </a:ext>
            </a:extLst>
          </p:cNvPr>
          <p:cNvSpPr/>
          <p:nvPr/>
        </p:nvSpPr>
        <p:spPr>
          <a:xfrm rot="8917929">
            <a:off x="977307" y="4679867"/>
            <a:ext cx="1430389" cy="147943"/>
          </a:xfrm>
          <a:prstGeom prst="roundRect">
            <a:avLst>
              <a:gd name="adj" fmla="val 50000"/>
            </a:avLst>
          </a:prstGeom>
          <a:gradFill>
            <a:gsLst>
              <a:gs pos="0">
                <a:srgbClr val="8F3CFE"/>
              </a:gs>
              <a:gs pos="100000">
                <a:srgbClr val="4876E6"/>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圆角 23">
            <a:extLst>
              <a:ext uri="{FF2B5EF4-FFF2-40B4-BE49-F238E27FC236}">
                <a16:creationId xmlns:a16="http://schemas.microsoft.com/office/drawing/2014/main" id="{76722E11-5AE6-4024-B6C6-B1D5E7EBC6FF}"/>
              </a:ext>
            </a:extLst>
          </p:cNvPr>
          <p:cNvSpPr/>
          <p:nvPr/>
        </p:nvSpPr>
        <p:spPr>
          <a:xfrm rot="8917929">
            <a:off x="72254" y="5642311"/>
            <a:ext cx="2800105" cy="351497"/>
          </a:xfrm>
          <a:prstGeom prst="roundRect">
            <a:avLst>
              <a:gd name="adj" fmla="val 50000"/>
            </a:avLst>
          </a:prstGeom>
          <a:gradFill>
            <a:gsLst>
              <a:gs pos="0">
                <a:srgbClr val="8F3CFE"/>
              </a:gs>
              <a:gs pos="100000">
                <a:srgbClr val="4876E6"/>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圆角 24">
            <a:extLst>
              <a:ext uri="{FF2B5EF4-FFF2-40B4-BE49-F238E27FC236}">
                <a16:creationId xmlns:a16="http://schemas.microsoft.com/office/drawing/2014/main" id="{F4D52D2D-C86D-467A-856A-9FF274C8697E}"/>
              </a:ext>
            </a:extLst>
          </p:cNvPr>
          <p:cNvSpPr/>
          <p:nvPr/>
        </p:nvSpPr>
        <p:spPr>
          <a:xfrm rot="8917929">
            <a:off x="1344698" y="5777341"/>
            <a:ext cx="2408668" cy="81438"/>
          </a:xfrm>
          <a:prstGeom prst="roundRect">
            <a:avLst>
              <a:gd name="adj" fmla="val 50000"/>
            </a:avLst>
          </a:prstGeom>
          <a:gradFill>
            <a:gsLst>
              <a:gs pos="0">
                <a:srgbClr val="8F3CFE"/>
              </a:gs>
              <a:gs pos="100000">
                <a:srgbClr val="4876E6"/>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圆角 25">
            <a:extLst>
              <a:ext uri="{FF2B5EF4-FFF2-40B4-BE49-F238E27FC236}">
                <a16:creationId xmlns:a16="http://schemas.microsoft.com/office/drawing/2014/main" id="{8261F5FD-C137-4E05-A196-0B8B3353439A}"/>
              </a:ext>
            </a:extLst>
          </p:cNvPr>
          <p:cNvSpPr/>
          <p:nvPr/>
        </p:nvSpPr>
        <p:spPr>
          <a:xfrm rot="8917929">
            <a:off x="825253" y="3300587"/>
            <a:ext cx="2035862" cy="238949"/>
          </a:xfrm>
          <a:prstGeom prst="roundRect">
            <a:avLst>
              <a:gd name="adj" fmla="val 50000"/>
            </a:avLst>
          </a:prstGeom>
          <a:gradFill>
            <a:gsLst>
              <a:gs pos="0">
                <a:srgbClr val="8F3CFE"/>
              </a:gs>
              <a:gs pos="100000">
                <a:srgbClr val="4876E6"/>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圆角 26">
            <a:extLst>
              <a:ext uri="{FF2B5EF4-FFF2-40B4-BE49-F238E27FC236}">
                <a16:creationId xmlns:a16="http://schemas.microsoft.com/office/drawing/2014/main" id="{C32B23E6-6F63-49C3-8C24-3CCF1A16DDCE}"/>
              </a:ext>
            </a:extLst>
          </p:cNvPr>
          <p:cNvSpPr/>
          <p:nvPr/>
        </p:nvSpPr>
        <p:spPr>
          <a:xfrm rot="8917929">
            <a:off x="3646302" y="5539632"/>
            <a:ext cx="779928" cy="56054"/>
          </a:xfrm>
          <a:prstGeom prst="roundRect">
            <a:avLst>
              <a:gd name="adj" fmla="val 50000"/>
            </a:avLst>
          </a:prstGeom>
          <a:gradFill>
            <a:gsLst>
              <a:gs pos="0">
                <a:srgbClr val="8F3CFE"/>
              </a:gs>
              <a:gs pos="100000">
                <a:srgbClr val="4876E6"/>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圆角 30">
            <a:extLst>
              <a:ext uri="{FF2B5EF4-FFF2-40B4-BE49-F238E27FC236}">
                <a16:creationId xmlns:a16="http://schemas.microsoft.com/office/drawing/2014/main" id="{273724E2-6629-4EC0-99A0-88342DBFDBFE}"/>
              </a:ext>
            </a:extLst>
          </p:cNvPr>
          <p:cNvSpPr/>
          <p:nvPr/>
        </p:nvSpPr>
        <p:spPr>
          <a:xfrm rot="8917929" flipV="1">
            <a:off x="1430128" y="1566954"/>
            <a:ext cx="1874494" cy="126534"/>
          </a:xfrm>
          <a:prstGeom prst="roundRect">
            <a:avLst>
              <a:gd name="adj" fmla="val 50000"/>
            </a:avLst>
          </a:prstGeom>
          <a:gradFill>
            <a:gsLst>
              <a:gs pos="0">
                <a:srgbClr val="8F3CFE"/>
              </a:gs>
              <a:gs pos="100000">
                <a:srgbClr val="4876E6"/>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圆角 31">
            <a:extLst>
              <a:ext uri="{FF2B5EF4-FFF2-40B4-BE49-F238E27FC236}">
                <a16:creationId xmlns:a16="http://schemas.microsoft.com/office/drawing/2014/main" id="{8BA7C621-33E7-475C-B7B9-E70C6B42DDEF}"/>
              </a:ext>
            </a:extLst>
          </p:cNvPr>
          <p:cNvSpPr/>
          <p:nvPr/>
        </p:nvSpPr>
        <p:spPr>
          <a:xfrm rot="8917929">
            <a:off x="293811" y="3046662"/>
            <a:ext cx="1163902" cy="139608"/>
          </a:xfrm>
          <a:prstGeom prst="roundRect">
            <a:avLst>
              <a:gd name="adj" fmla="val 50000"/>
            </a:avLst>
          </a:prstGeom>
          <a:gradFill>
            <a:gsLst>
              <a:gs pos="0">
                <a:srgbClr val="8F3CFE"/>
              </a:gs>
              <a:gs pos="100000">
                <a:srgbClr val="4876E6"/>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圆角 32">
            <a:extLst>
              <a:ext uri="{FF2B5EF4-FFF2-40B4-BE49-F238E27FC236}">
                <a16:creationId xmlns:a16="http://schemas.microsoft.com/office/drawing/2014/main" id="{3577FF07-4245-4092-977F-371CEDDB7BE5}"/>
              </a:ext>
            </a:extLst>
          </p:cNvPr>
          <p:cNvSpPr/>
          <p:nvPr/>
        </p:nvSpPr>
        <p:spPr>
          <a:xfrm rot="19717929">
            <a:off x="652467" y="1902344"/>
            <a:ext cx="779928" cy="56054"/>
          </a:xfrm>
          <a:prstGeom prst="roundRect">
            <a:avLst>
              <a:gd name="adj" fmla="val 50000"/>
            </a:avLst>
          </a:prstGeom>
          <a:gradFill>
            <a:gsLst>
              <a:gs pos="0">
                <a:srgbClr val="8F3CFE"/>
              </a:gs>
              <a:gs pos="100000">
                <a:srgbClr val="4876E6"/>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圆角 33">
            <a:extLst>
              <a:ext uri="{FF2B5EF4-FFF2-40B4-BE49-F238E27FC236}">
                <a16:creationId xmlns:a16="http://schemas.microsoft.com/office/drawing/2014/main" id="{0241A1B1-4A90-4973-A7EA-6D1FBCCB0486}"/>
              </a:ext>
            </a:extLst>
          </p:cNvPr>
          <p:cNvSpPr/>
          <p:nvPr/>
        </p:nvSpPr>
        <p:spPr>
          <a:xfrm rot="8917929" flipV="1">
            <a:off x="7263375" y="5681561"/>
            <a:ext cx="1874494" cy="126534"/>
          </a:xfrm>
          <a:prstGeom prst="roundRect">
            <a:avLst>
              <a:gd name="adj" fmla="val 50000"/>
            </a:avLst>
          </a:prstGeom>
          <a:gradFill>
            <a:gsLst>
              <a:gs pos="0">
                <a:srgbClr val="8F3CFE"/>
              </a:gs>
              <a:gs pos="100000">
                <a:srgbClr val="4876E6"/>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圆角 34">
            <a:extLst>
              <a:ext uri="{FF2B5EF4-FFF2-40B4-BE49-F238E27FC236}">
                <a16:creationId xmlns:a16="http://schemas.microsoft.com/office/drawing/2014/main" id="{206A0AE7-1A04-4332-B53E-22DF0C945E6C}"/>
              </a:ext>
            </a:extLst>
          </p:cNvPr>
          <p:cNvSpPr/>
          <p:nvPr/>
        </p:nvSpPr>
        <p:spPr>
          <a:xfrm rot="19717929">
            <a:off x="6485714" y="6016951"/>
            <a:ext cx="779928" cy="56054"/>
          </a:xfrm>
          <a:prstGeom prst="roundRect">
            <a:avLst>
              <a:gd name="adj" fmla="val 50000"/>
            </a:avLst>
          </a:prstGeom>
          <a:gradFill>
            <a:gsLst>
              <a:gs pos="0">
                <a:srgbClr val="8F3CFE"/>
              </a:gs>
              <a:gs pos="100000">
                <a:srgbClr val="4876E6"/>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a:extLst>
              <a:ext uri="{FF2B5EF4-FFF2-40B4-BE49-F238E27FC236}">
                <a16:creationId xmlns:a16="http://schemas.microsoft.com/office/drawing/2014/main" id="{6E7D946D-1EC0-4B44-9BE4-35FA0E0E0A38}"/>
              </a:ext>
            </a:extLst>
          </p:cNvPr>
          <p:cNvGrpSpPr/>
          <p:nvPr/>
        </p:nvGrpSpPr>
        <p:grpSpPr>
          <a:xfrm>
            <a:off x="7649094" y="675810"/>
            <a:ext cx="4466985" cy="4638709"/>
            <a:chOff x="7649094" y="675810"/>
            <a:chExt cx="4466985" cy="4638709"/>
          </a:xfrm>
        </p:grpSpPr>
        <p:sp>
          <p:nvSpPr>
            <p:cNvPr id="17" name="矩形: 圆角 16">
              <a:extLst>
                <a:ext uri="{FF2B5EF4-FFF2-40B4-BE49-F238E27FC236}">
                  <a16:creationId xmlns:a16="http://schemas.microsoft.com/office/drawing/2014/main" id="{025E806B-845A-470A-BA99-63C9B8F885A8}"/>
                </a:ext>
              </a:extLst>
            </p:cNvPr>
            <p:cNvSpPr/>
            <p:nvPr/>
          </p:nvSpPr>
          <p:spPr>
            <a:xfrm rot="19717929">
              <a:off x="9780637" y="2156315"/>
              <a:ext cx="1430389" cy="147943"/>
            </a:xfrm>
            <a:prstGeom prst="roundRect">
              <a:avLst>
                <a:gd name="adj" fmla="val 50000"/>
              </a:avLst>
            </a:prstGeom>
            <a:gradFill>
              <a:gsLst>
                <a:gs pos="0">
                  <a:srgbClr val="8F3CFE"/>
                </a:gs>
                <a:gs pos="100000">
                  <a:srgbClr val="4876E6"/>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圆角 17">
              <a:extLst>
                <a:ext uri="{FF2B5EF4-FFF2-40B4-BE49-F238E27FC236}">
                  <a16:creationId xmlns:a16="http://schemas.microsoft.com/office/drawing/2014/main" id="{BE14B8C4-C54D-4259-A2EB-78900649F75B}"/>
                </a:ext>
              </a:extLst>
            </p:cNvPr>
            <p:cNvSpPr/>
            <p:nvPr/>
          </p:nvSpPr>
          <p:spPr>
            <a:xfrm rot="19717929">
              <a:off x="9315974" y="990317"/>
              <a:ext cx="2800105" cy="351497"/>
            </a:xfrm>
            <a:prstGeom prst="roundRect">
              <a:avLst>
                <a:gd name="adj" fmla="val 50000"/>
              </a:avLst>
            </a:prstGeom>
            <a:gradFill>
              <a:gsLst>
                <a:gs pos="0">
                  <a:srgbClr val="8F3CFE"/>
                </a:gs>
                <a:gs pos="100000">
                  <a:srgbClr val="4876E6"/>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圆角 18">
              <a:extLst>
                <a:ext uri="{FF2B5EF4-FFF2-40B4-BE49-F238E27FC236}">
                  <a16:creationId xmlns:a16="http://schemas.microsoft.com/office/drawing/2014/main" id="{D061F918-7304-45B9-9B7F-15C47F7750B4}"/>
                </a:ext>
              </a:extLst>
            </p:cNvPr>
            <p:cNvSpPr/>
            <p:nvPr/>
          </p:nvSpPr>
          <p:spPr>
            <a:xfrm rot="19717929">
              <a:off x="8434967" y="1125346"/>
              <a:ext cx="2408668" cy="81438"/>
            </a:xfrm>
            <a:prstGeom prst="roundRect">
              <a:avLst>
                <a:gd name="adj" fmla="val 50000"/>
              </a:avLst>
            </a:prstGeom>
            <a:gradFill>
              <a:gsLst>
                <a:gs pos="0">
                  <a:srgbClr val="8F3CFE"/>
                </a:gs>
                <a:gs pos="100000">
                  <a:srgbClr val="4876E6"/>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圆角 19">
              <a:extLst>
                <a:ext uri="{FF2B5EF4-FFF2-40B4-BE49-F238E27FC236}">
                  <a16:creationId xmlns:a16="http://schemas.microsoft.com/office/drawing/2014/main" id="{30176821-AB87-4845-BECD-535F3C429C54}"/>
                </a:ext>
              </a:extLst>
            </p:cNvPr>
            <p:cNvSpPr/>
            <p:nvPr/>
          </p:nvSpPr>
          <p:spPr>
            <a:xfrm rot="19717929">
              <a:off x="9327218" y="3444589"/>
              <a:ext cx="2035862" cy="238949"/>
            </a:xfrm>
            <a:prstGeom prst="roundRect">
              <a:avLst>
                <a:gd name="adj" fmla="val 50000"/>
              </a:avLst>
            </a:prstGeom>
            <a:gradFill>
              <a:gsLst>
                <a:gs pos="0">
                  <a:srgbClr val="8F3CFE"/>
                </a:gs>
                <a:gs pos="100000">
                  <a:srgbClr val="4876E6"/>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圆角 20">
              <a:extLst>
                <a:ext uri="{FF2B5EF4-FFF2-40B4-BE49-F238E27FC236}">
                  <a16:creationId xmlns:a16="http://schemas.microsoft.com/office/drawing/2014/main" id="{E0B61ACF-11B4-4E15-A8E0-F1BCC57825CF}"/>
                </a:ext>
              </a:extLst>
            </p:cNvPr>
            <p:cNvSpPr/>
            <p:nvPr/>
          </p:nvSpPr>
          <p:spPr>
            <a:xfrm rot="19717929">
              <a:off x="7762103" y="1388439"/>
              <a:ext cx="779928" cy="56054"/>
            </a:xfrm>
            <a:prstGeom prst="roundRect">
              <a:avLst>
                <a:gd name="adj" fmla="val 50000"/>
              </a:avLst>
            </a:prstGeom>
            <a:gradFill>
              <a:gsLst>
                <a:gs pos="0">
                  <a:srgbClr val="8F3CFE"/>
                </a:gs>
                <a:gs pos="100000">
                  <a:srgbClr val="4876E6"/>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圆角 21">
              <a:extLst>
                <a:ext uri="{FF2B5EF4-FFF2-40B4-BE49-F238E27FC236}">
                  <a16:creationId xmlns:a16="http://schemas.microsoft.com/office/drawing/2014/main" id="{C998DFB3-7D7A-45EA-81A6-21BFC5E4C855}"/>
                </a:ext>
              </a:extLst>
            </p:cNvPr>
            <p:cNvSpPr/>
            <p:nvPr/>
          </p:nvSpPr>
          <p:spPr>
            <a:xfrm rot="19717929">
              <a:off x="7649094" y="675810"/>
              <a:ext cx="1149225" cy="182993"/>
            </a:xfrm>
            <a:prstGeom prst="roundRect">
              <a:avLst>
                <a:gd name="adj" fmla="val 50000"/>
              </a:avLst>
            </a:prstGeom>
            <a:gradFill>
              <a:gsLst>
                <a:gs pos="0">
                  <a:srgbClr val="8F3CFE"/>
                </a:gs>
                <a:gs pos="100000">
                  <a:srgbClr val="4876E6"/>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圆角 35">
              <a:extLst>
                <a:ext uri="{FF2B5EF4-FFF2-40B4-BE49-F238E27FC236}">
                  <a16:creationId xmlns:a16="http://schemas.microsoft.com/office/drawing/2014/main" id="{620ABA72-5C09-4510-839C-55037CCC2D87}"/>
                </a:ext>
              </a:extLst>
            </p:cNvPr>
            <p:cNvSpPr/>
            <p:nvPr/>
          </p:nvSpPr>
          <p:spPr>
            <a:xfrm rot="8917929">
              <a:off x="9913880" y="5174911"/>
              <a:ext cx="1163902" cy="139608"/>
            </a:xfrm>
            <a:prstGeom prst="roundRect">
              <a:avLst>
                <a:gd name="adj" fmla="val 50000"/>
              </a:avLst>
            </a:prstGeom>
            <a:gradFill>
              <a:gsLst>
                <a:gs pos="0">
                  <a:srgbClr val="8F3CFE"/>
                </a:gs>
                <a:gs pos="100000">
                  <a:srgbClr val="4876E6"/>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468660508"/>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xit" presetSubtype="0" fill="hold" grpId="0" nodeType="withEffect">
                                  <p:stCondLst>
                                    <p:cond delay="0"/>
                                  </p:stCondLst>
                                  <p:childTnLst>
                                    <p:animEffect transition="out" filter="fade">
                                      <p:cBhvr>
                                        <p:cTn id="6" dur="1000"/>
                                        <p:tgtEl>
                                          <p:spTgt spid="7"/>
                                        </p:tgtEl>
                                      </p:cBhvr>
                                    </p:animEffect>
                                    <p:anim calcmode="lin" valueType="num">
                                      <p:cBhvr>
                                        <p:cTn id="7" dur="1000"/>
                                        <p:tgtEl>
                                          <p:spTgt spid="7"/>
                                        </p:tgtEl>
                                        <p:attrNameLst>
                                          <p:attrName>ppt_x</p:attrName>
                                        </p:attrNameLst>
                                      </p:cBhvr>
                                      <p:tavLst>
                                        <p:tav tm="0">
                                          <p:val>
                                            <p:strVal val="ppt_x"/>
                                          </p:val>
                                        </p:tav>
                                        <p:tav tm="100000">
                                          <p:val>
                                            <p:strVal val="ppt_x"/>
                                          </p:val>
                                        </p:tav>
                                      </p:tavLst>
                                    </p:anim>
                                    <p:anim calcmode="lin" valueType="num">
                                      <p:cBhvr>
                                        <p:cTn id="8" dur="1000"/>
                                        <p:tgtEl>
                                          <p:spTgt spid="7"/>
                                        </p:tgtEl>
                                        <p:attrNameLst>
                                          <p:attrName>ppt_y</p:attrName>
                                        </p:attrNameLst>
                                      </p:cBhvr>
                                      <p:tavLst>
                                        <p:tav tm="0">
                                          <p:val>
                                            <p:strVal val="ppt_y"/>
                                          </p:val>
                                        </p:tav>
                                        <p:tav tm="100000">
                                          <p:val>
                                            <p:strVal val="ppt_y-.1"/>
                                          </p:val>
                                        </p:tav>
                                      </p:tavLst>
                                    </p:anim>
                                    <p:set>
                                      <p:cBhvr>
                                        <p:cTn id="9" dur="1" fill="hold">
                                          <p:stCondLst>
                                            <p:cond delay="999"/>
                                          </p:stCondLst>
                                        </p:cTn>
                                        <p:tgtEl>
                                          <p:spTgt spid="7"/>
                                        </p:tgtEl>
                                        <p:attrNameLst>
                                          <p:attrName>style.visibility</p:attrName>
                                        </p:attrNameLst>
                                      </p:cBhvr>
                                      <p:to>
                                        <p:strVal val="hidden"/>
                                      </p:to>
                                    </p:set>
                                  </p:childTnLst>
                                </p:cTn>
                              </p:par>
                              <p:par>
                                <p:cTn id="10" presetID="42" presetClass="entr" presetSubtype="0" fill="hold" grpId="0" nodeType="with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1000"/>
                                        <p:tgtEl>
                                          <p:spTgt spid="9"/>
                                        </p:tgtEl>
                                      </p:cBhvr>
                                    </p:animEffect>
                                    <p:anim calcmode="lin" valueType="num">
                                      <p:cBhvr>
                                        <p:cTn id="13" dur="1000" fill="hold"/>
                                        <p:tgtEl>
                                          <p:spTgt spid="9"/>
                                        </p:tgtEl>
                                        <p:attrNameLst>
                                          <p:attrName>ppt_x</p:attrName>
                                        </p:attrNameLst>
                                      </p:cBhvr>
                                      <p:tavLst>
                                        <p:tav tm="0">
                                          <p:val>
                                            <p:strVal val="#ppt_x"/>
                                          </p:val>
                                        </p:tav>
                                        <p:tav tm="100000">
                                          <p:val>
                                            <p:strVal val="#ppt_x"/>
                                          </p:val>
                                        </p:tav>
                                      </p:tavLst>
                                    </p:anim>
                                    <p:anim calcmode="lin" valueType="num">
                                      <p:cBhvr>
                                        <p:cTn id="14"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6" name="Group 66">
            <a:extLst>
              <a:ext uri="{FF2B5EF4-FFF2-40B4-BE49-F238E27FC236}">
                <a16:creationId xmlns:a16="http://schemas.microsoft.com/office/drawing/2014/main" id="{272304B1-3F2A-4A34-AA8D-9050C6FDDDCD}"/>
              </a:ext>
            </a:extLst>
          </p:cNvPr>
          <p:cNvGrpSpPr>
            <a:grpSpLocks/>
          </p:cNvGrpSpPr>
          <p:nvPr/>
        </p:nvGrpSpPr>
        <p:grpSpPr bwMode="auto">
          <a:xfrm>
            <a:off x="2499126" y="606448"/>
            <a:ext cx="6744046" cy="5466956"/>
            <a:chOff x="720" y="839"/>
            <a:chExt cx="3740" cy="3146"/>
          </a:xfrm>
          <a:gradFill>
            <a:gsLst>
              <a:gs pos="0">
                <a:srgbClr val="00BADA"/>
              </a:gs>
              <a:gs pos="100000">
                <a:srgbClr val="2481BA"/>
              </a:gs>
            </a:gsLst>
            <a:lin ang="10800000" scaled="1"/>
          </a:gradFill>
          <a:effectLst>
            <a:outerShdw blurRad="63500" algn="ctr" rotWithShape="0">
              <a:prstClr val="black">
                <a:alpha val="88000"/>
              </a:prstClr>
            </a:outerShdw>
          </a:effectLst>
        </p:grpSpPr>
        <p:sp>
          <p:nvSpPr>
            <p:cNvPr id="201" name="Freeform 67">
              <a:extLst>
                <a:ext uri="{FF2B5EF4-FFF2-40B4-BE49-F238E27FC236}">
                  <a16:creationId xmlns:a16="http://schemas.microsoft.com/office/drawing/2014/main" id="{7D2E4E52-EF46-406D-B75F-3E7E73F51096}"/>
                </a:ext>
              </a:extLst>
            </p:cNvPr>
            <p:cNvSpPr>
              <a:spLocks/>
            </p:cNvSpPr>
            <p:nvPr/>
          </p:nvSpPr>
          <p:spPr bwMode="gray">
            <a:xfrm>
              <a:off x="720" y="1296"/>
              <a:ext cx="1495" cy="1136"/>
            </a:xfrm>
            <a:custGeom>
              <a:avLst/>
              <a:gdLst>
                <a:gd name="T0" fmla="*/ 3 w 2990"/>
                <a:gd name="T1" fmla="*/ 357 h 2273"/>
                <a:gd name="T2" fmla="*/ 23 w 2990"/>
                <a:gd name="T3" fmla="*/ 365 h 2273"/>
                <a:gd name="T4" fmla="*/ 29 w 2990"/>
                <a:gd name="T5" fmla="*/ 390 h 2273"/>
                <a:gd name="T6" fmla="*/ 28 w 2990"/>
                <a:gd name="T7" fmla="*/ 419 h 2273"/>
                <a:gd name="T8" fmla="*/ 18 w 2990"/>
                <a:gd name="T9" fmla="*/ 419 h 2273"/>
                <a:gd name="T10" fmla="*/ 0 w 2990"/>
                <a:gd name="T11" fmla="*/ 429 h 2273"/>
                <a:gd name="T12" fmla="*/ 31 w 2990"/>
                <a:gd name="T13" fmla="*/ 438 h 2273"/>
                <a:gd name="T14" fmla="*/ 47 w 2990"/>
                <a:gd name="T15" fmla="*/ 456 h 2273"/>
                <a:gd name="T16" fmla="*/ 49 w 2990"/>
                <a:gd name="T17" fmla="*/ 490 h 2273"/>
                <a:gd name="T18" fmla="*/ 71 w 2990"/>
                <a:gd name="T19" fmla="*/ 507 h 2273"/>
                <a:gd name="T20" fmla="*/ 109 w 2990"/>
                <a:gd name="T21" fmla="*/ 521 h 2273"/>
                <a:gd name="T22" fmla="*/ 152 w 2990"/>
                <a:gd name="T23" fmla="*/ 516 h 2273"/>
                <a:gd name="T24" fmla="*/ 185 w 2990"/>
                <a:gd name="T25" fmla="*/ 542 h 2273"/>
                <a:gd name="T26" fmla="*/ 259 w 2990"/>
                <a:gd name="T27" fmla="*/ 549 h 2273"/>
                <a:gd name="T28" fmla="*/ 414 w 2990"/>
                <a:gd name="T29" fmla="*/ 546 h 2273"/>
                <a:gd name="T30" fmla="*/ 539 w 2990"/>
                <a:gd name="T31" fmla="*/ 549 h 2273"/>
                <a:gd name="T32" fmla="*/ 585 w 2990"/>
                <a:gd name="T33" fmla="*/ 458 h 2273"/>
                <a:gd name="T34" fmla="*/ 714 w 2990"/>
                <a:gd name="T35" fmla="*/ 339 h 2273"/>
                <a:gd name="T36" fmla="*/ 743 w 2990"/>
                <a:gd name="T37" fmla="*/ 295 h 2273"/>
                <a:gd name="T38" fmla="*/ 727 w 2990"/>
                <a:gd name="T39" fmla="*/ 263 h 2273"/>
                <a:gd name="T40" fmla="*/ 716 w 2990"/>
                <a:gd name="T41" fmla="*/ 233 h 2273"/>
                <a:gd name="T42" fmla="*/ 678 w 2990"/>
                <a:gd name="T43" fmla="*/ 213 h 2273"/>
                <a:gd name="T44" fmla="*/ 631 w 2990"/>
                <a:gd name="T45" fmla="*/ 198 h 2273"/>
                <a:gd name="T46" fmla="*/ 592 w 2990"/>
                <a:gd name="T47" fmla="*/ 185 h 2273"/>
                <a:gd name="T48" fmla="*/ 578 w 2990"/>
                <a:gd name="T49" fmla="*/ 170 h 2273"/>
                <a:gd name="T50" fmla="*/ 594 w 2990"/>
                <a:gd name="T51" fmla="*/ 148 h 2273"/>
                <a:gd name="T52" fmla="*/ 598 w 2990"/>
                <a:gd name="T53" fmla="*/ 114 h 2273"/>
                <a:gd name="T54" fmla="*/ 580 w 2990"/>
                <a:gd name="T55" fmla="*/ 75 h 2273"/>
                <a:gd name="T56" fmla="*/ 562 w 2990"/>
                <a:gd name="T57" fmla="*/ 63 h 2273"/>
                <a:gd name="T58" fmla="*/ 540 w 2990"/>
                <a:gd name="T59" fmla="*/ 55 h 2273"/>
                <a:gd name="T60" fmla="*/ 520 w 2990"/>
                <a:gd name="T61" fmla="*/ 29 h 2273"/>
                <a:gd name="T62" fmla="*/ 517 w 2990"/>
                <a:gd name="T63" fmla="*/ 8 h 2273"/>
                <a:gd name="T64" fmla="*/ 492 w 2990"/>
                <a:gd name="T65" fmla="*/ 0 h 2273"/>
                <a:gd name="T66" fmla="*/ 479 w 2990"/>
                <a:gd name="T67" fmla="*/ 21 h 2273"/>
                <a:gd name="T68" fmla="*/ 449 w 2990"/>
                <a:gd name="T69" fmla="*/ 35 h 2273"/>
                <a:gd name="T70" fmla="*/ 438 w 2990"/>
                <a:gd name="T71" fmla="*/ 79 h 2273"/>
                <a:gd name="T72" fmla="*/ 411 w 2990"/>
                <a:gd name="T73" fmla="*/ 85 h 2273"/>
                <a:gd name="T74" fmla="*/ 384 w 2990"/>
                <a:gd name="T75" fmla="*/ 75 h 2273"/>
                <a:gd name="T76" fmla="*/ 363 w 2990"/>
                <a:gd name="T77" fmla="*/ 71 h 2273"/>
                <a:gd name="T78" fmla="*/ 334 w 2990"/>
                <a:gd name="T79" fmla="*/ 122 h 2273"/>
                <a:gd name="T80" fmla="*/ 344 w 2990"/>
                <a:gd name="T81" fmla="*/ 140 h 2273"/>
                <a:gd name="T82" fmla="*/ 322 w 2990"/>
                <a:gd name="T83" fmla="*/ 144 h 2273"/>
                <a:gd name="T84" fmla="*/ 295 w 2990"/>
                <a:gd name="T85" fmla="*/ 136 h 2273"/>
                <a:gd name="T86" fmla="*/ 257 w 2990"/>
                <a:gd name="T87" fmla="*/ 138 h 2273"/>
                <a:gd name="T88" fmla="*/ 266 w 2990"/>
                <a:gd name="T89" fmla="*/ 148 h 2273"/>
                <a:gd name="T90" fmla="*/ 262 w 2990"/>
                <a:gd name="T91" fmla="*/ 173 h 2273"/>
                <a:gd name="T92" fmla="*/ 263 w 2990"/>
                <a:gd name="T93" fmla="*/ 220 h 2273"/>
                <a:gd name="T94" fmla="*/ 241 w 2990"/>
                <a:gd name="T95" fmla="*/ 242 h 2273"/>
                <a:gd name="T96" fmla="*/ 230 w 2990"/>
                <a:gd name="T97" fmla="*/ 267 h 2273"/>
                <a:gd name="T98" fmla="*/ 177 w 2990"/>
                <a:gd name="T99" fmla="*/ 281 h 2273"/>
                <a:gd name="T100" fmla="*/ 147 w 2990"/>
                <a:gd name="T101" fmla="*/ 286 h 2273"/>
                <a:gd name="T102" fmla="*/ 114 w 2990"/>
                <a:gd name="T103" fmla="*/ 294 h 2273"/>
                <a:gd name="T104" fmla="*/ 80 w 2990"/>
                <a:gd name="T105" fmla="*/ 302 h 2273"/>
                <a:gd name="T106" fmla="*/ 80 w 2990"/>
                <a:gd name="T107" fmla="*/ 289 h 2273"/>
                <a:gd name="T108" fmla="*/ 55 w 2990"/>
                <a:gd name="T109" fmla="*/ 291 h 2273"/>
                <a:gd name="T110" fmla="*/ 29 w 2990"/>
                <a:gd name="T111" fmla="*/ 297 h 2273"/>
                <a:gd name="T112" fmla="*/ 10 w 2990"/>
                <a:gd name="T113" fmla="*/ 318 h 2273"/>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2990"/>
                <a:gd name="T172" fmla="*/ 0 h 2273"/>
                <a:gd name="T173" fmla="*/ 2990 w 2990"/>
                <a:gd name="T174" fmla="*/ 2273 h 2273"/>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2990" h="2273">
                  <a:moveTo>
                    <a:pt x="29" y="1289"/>
                  </a:moveTo>
                  <a:lnTo>
                    <a:pt x="4" y="1329"/>
                  </a:lnTo>
                  <a:lnTo>
                    <a:pt x="12" y="1378"/>
                  </a:lnTo>
                  <a:lnTo>
                    <a:pt x="12" y="1382"/>
                  </a:lnTo>
                  <a:lnTo>
                    <a:pt x="10" y="1395"/>
                  </a:lnTo>
                  <a:lnTo>
                    <a:pt x="10" y="1411"/>
                  </a:lnTo>
                  <a:lnTo>
                    <a:pt x="10" y="1429"/>
                  </a:lnTo>
                  <a:lnTo>
                    <a:pt x="14" y="1443"/>
                  </a:lnTo>
                  <a:lnTo>
                    <a:pt x="20" y="1451"/>
                  </a:lnTo>
                  <a:lnTo>
                    <a:pt x="31" y="1453"/>
                  </a:lnTo>
                  <a:lnTo>
                    <a:pt x="43" y="1451"/>
                  </a:lnTo>
                  <a:lnTo>
                    <a:pt x="55" y="1449"/>
                  </a:lnTo>
                  <a:lnTo>
                    <a:pt x="73" y="1451"/>
                  </a:lnTo>
                  <a:lnTo>
                    <a:pt x="94" y="1462"/>
                  </a:lnTo>
                  <a:lnTo>
                    <a:pt x="116" y="1480"/>
                  </a:lnTo>
                  <a:lnTo>
                    <a:pt x="132" y="1502"/>
                  </a:lnTo>
                  <a:lnTo>
                    <a:pt x="136" y="1514"/>
                  </a:lnTo>
                  <a:lnTo>
                    <a:pt x="132" y="1525"/>
                  </a:lnTo>
                  <a:lnTo>
                    <a:pt x="126" y="1537"/>
                  </a:lnTo>
                  <a:lnTo>
                    <a:pt x="120" y="1549"/>
                  </a:lnTo>
                  <a:lnTo>
                    <a:pt x="116" y="1561"/>
                  </a:lnTo>
                  <a:lnTo>
                    <a:pt x="116" y="1577"/>
                  </a:lnTo>
                  <a:lnTo>
                    <a:pt x="114" y="1596"/>
                  </a:lnTo>
                  <a:lnTo>
                    <a:pt x="110" y="1618"/>
                  </a:lnTo>
                  <a:lnTo>
                    <a:pt x="108" y="1640"/>
                  </a:lnTo>
                  <a:lnTo>
                    <a:pt x="108" y="1657"/>
                  </a:lnTo>
                  <a:lnTo>
                    <a:pt x="112" y="1669"/>
                  </a:lnTo>
                  <a:lnTo>
                    <a:pt x="114" y="1679"/>
                  </a:lnTo>
                  <a:lnTo>
                    <a:pt x="114" y="1691"/>
                  </a:lnTo>
                  <a:lnTo>
                    <a:pt x="106" y="1699"/>
                  </a:lnTo>
                  <a:lnTo>
                    <a:pt x="96" y="1703"/>
                  </a:lnTo>
                  <a:lnTo>
                    <a:pt x="89" y="1701"/>
                  </a:lnTo>
                  <a:lnTo>
                    <a:pt x="83" y="1695"/>
                  </a:lnTo>
                  <a:lnTo>
                    <a:pt x="77" y="1687"/>
                  </a:lnTo>
                  <a:lnTo>
                    <a:pt x="69" y="1679"/>
                  </a:lnTo>
                  <a:lnTo>
                    <a:pt x="63" y="1673"/>
                  </a:lnTo>
                  <a:lnTo>
                    <a:pt x="53" y="1675"/>
                  </a:lnTo>
                  <a:lnTo>
                    <a:pt x="41" y="1685"/>
                  </a:lnTo>
                  <a:lnTo>
                    <a:pt x="26" y="1699"/>
                  </a:lnTo>
                  <a:lnTo>
                    <a:pt x="12" y="1708"/>
                  </a:lnTo>
                  <a:lnTo>
                    <a:pt x="4" y="1712"/>
                  </a:lnTo>
                  <a:lnTo>
                    <a:pt x="0" y="1716"/>
                  </a:lnTo>
                  <a:lnTo>
                    <a:pt x="6" y="1720"/>
                  </a:lnTo>
                  <a:lnTo>
                    <a:pt x="20" y="1724"/>
                  </a:lnTo>
                  <a:lnTo>
                    <a:pt x="41" y="1728"/>
                  </a:lnTo>
                  <a:lnTo>
                    <a:pt x="65" y="1734"/>
                  </a:lnTo>
                  <a:lnTo>
                    <a:pt x="89" y="1740"/>
                  </a:lnTo>
                  <a:lnTo>
                    <a:pt x="110" y="1746"/>
                  </a:lnTo>
                  <a:lnTo>
                    <a:pt x="126" y="1754"/>
                  </a:lnTo>
                  <a:lnTo>
                    <a:pt x="136" y="1764"/>
                  </a:lnTo>
                  <a:lnTo>
                    <a:pt x="140" y="1771"/>
                  </a:lnTo>
                  <a:lnTo>
                    <a:pt x="150" y="1779"/>
                  </a:lnTo>
                  <a:lnTo>
                    <a:pt x="159" y="1785"/>
                  </a:lnTo>
                  <a:lnTo>
                    <a:pt x="169" y="1795"/>
                  </a:lnTo>
                  <a:lnTo>
                    <a:pt x="177" y="1807"/>
                  </a:lnTo>
                  <a:lnTo>
                    <a:pt x="185" y="1825"/>
                  </a:lnTo>
                  <a:lnTo>
                    <a:pt x="187" y="1848"/>
                  </a:lnTo>
                  <a:lnTo>
                    <a:pt x="185" y="1870"/>
                  </a:lnTo>
                  <a:lnTo>
                    <a:pt x="179" y="1888"/>
                  </a:lnTo>
                  <a:lnTo>
                    <a:pt x="175" y="1905"/>
                  </a:lnTo>
                  <a:lnTo>
                    <a:pt x="177" y="1921"/>
                  </a:lnTo>
                  <a:lnTo>
                    <a:pt x="185" y="1941"/>
                  </a:lnTo>
                  <a:lnTo>
                    <a:pt x="195" y="1960"/>
                  </a:lnTo>
                  <a:lnTo>
                    <a:pt x="207" y="1978"/>
                  </a:lnTo>
                  <a:lnTo>
                    <a:pt x="218" y="1986"/>
                  </a:lnTo>
                  <a:lnTo>
                    <a:pt x="232" y="1990"/>
                  </a:lnTo>
                  <a:lnTo>
                    <a:pt x="246" y="1994"/>
                  </a:lnTo>
                  <a:lnTo>
                    <a:pt x="260" y="2002"/>
                  </a:lnTo>
                  <a:lnTo>
                    <a:pt x="270" y="2014"/>
                  </a:lnTo>
                  <a:lnTo>
                    <a:pt x="281" y="2029"/>
                  </a:lnTo>
                  <a:lnTo>
                    <a:pt x="299" y="2045"/>
                  </a:lnTo>
                  <a:lnTo>
                    <a:pt x="327" y="2057"/>
                  </a:lnTo>
                  <a:lnTo>
                    <a:pt x="352" y="2067"/>
                  </a:lnTo>
                  <a:lnTo>
                    <a:pt x="378" y="2076"/>
                  </a:lnTo>
                  <a:lnTo>
                    <a:pt x="402" y="2082"/>
                  </a:lnTo>
                  <a:lnTo>
                    <a:pt x="421" y="2086"/>
                  </a:lnTo>
                  <a:lnTo>
                    <a:pt x="435" y="2084"/>
                  </a:lnTo>
                  <a:lnTo>
                    <a:pt x="457" y="2078"/>
                  </a:lnTo>
                  <a:lnTo>
                    <a:pt x="484" y="2073"/>
                  </a:lnTo>
                  <a:lnTo>
                    <a:pt x="514" y="2065"/>
                  </a:lnTo>
                  <a:lnTo>
                    <a:pt x="543" y="2059"/>
                  </a:lnTo>
                  <a:lnTo>
                    <a:pt x="569" y="2057"/>
                  </a:lnTo>
                  <a:lnTo>
                    <a:pt x="589" y="2057"/>
                  </a:lnTo>
                  <a:lnTo>
                    <a:pt x="608" y="2065"/>
                  </a:lnTo>
                  <a:lnTo>
                    <a:pt x="626" y="2078"/>
                  </a:lnTo>
                  <a:lnTo>
                    <a:pt x="642" y="2096"/>
                  </a:lnTo>
                  <a:lnTo>
                    <a:pt x="661" y="2116"/>
                  </a:lnTo>
                  <a:lnTo>
                    <a:pt x="687" y="2134"/>
                  </a:lnTo>
                  <a:lnTo>
                    <a:pt x="711" y="2149"/>
                  </a:lnTo>
                  <a:lnTo>
                    <a:pt x="726" y="2161"/>
                  </a:lnTo>
                  <a:lnTo>
                    <a:pt x="738" y="2171"/>
                  </a:lnTo>
                  <a:lnTo>
                    <a:pt x="742" y="2177"/>
                  </a:lnTo>
                  <a:lnTo>
                    <a:pt x="744" y="2179"/>
                  </a:lnTo>
                  <a:lnTo>
                    <a:pt x="856" y="2218"/>
                  </a:lnTo>
                  <a:lnTo>
                    <a:pt x="892" y="2242"/>
                  </a:lnTo>
                  <a:lnTo>
                    <a:pt x="949" y="2236"/>
                  </a:lnTo>
                  <a:lnTo>
                    <a:pt x="986" y="2191"/>
                  </a:lnTo>
                  <a:lnTo>
                    <a:pt x="1035" y="2199"/>
                  </a:lnTo>
                  <a:lnTo>
                    <a:pt x="1152" y="2222"/>
                  </a:lnTo>
                  <a:lnTo>
                    <a:pt x="1201" y="2261"/>
                  </a:lnTo>
                  <a:lnTo>
                    <a:pt x="1256" y="2273"/>
                  </a:lnTo>
                  <a:lnTo>
                    <a:pt x="1392" y="2236"/>
                  </a:lnTo>
                  <a:lnTo>
                    <a:pt x="1431" y="2260"/>
                  </a:lnTo>
                  <a:lnTo>
                    <a:pt x="1539" y="2189"/>
                  </a:lnTo>
                  <a:lnTo>
                    <a:pt x="1657" y="2187"/>
                  </a:lnTo>
                  <a:lnTo>
                    <a:pt x="1726" y="2155"/>
                  </a:lnTo>
                  <a:lnTo>
                    <a:pt x="1821" y="2167"/>
                  </a:lnTo>
                  <a:lnTo>
                    <a:pt x="1935" y="2242"/>
                  </a:lnTo>
                  <a:lnTo>
                    <a:pt x="2026" y="2230"/>
                  </a:lnTo>
                  <a:lnTo>
                    <a:pt x="2088" y="2265"/>
                  </a:lnTo>
                  <a:lnTo>
                    <a:pt x="2193" y="2230"/>
                  </a:lnTo>
                  <a:lnTo>
                    <a:pt x="2155" y="2197"/>
                  </a:lnTo>
                  <a:lnTo>
                    <a:pt x="2161" y="2147"/>
                  </a:lnTo>
                  <a:lnTo>
                    <a:pt x="2214" y="2128"/>
                  </a:lnTo>
                  <a:lnTo>
                    <a:pt x="2242" y="2063"/>
                  </a:lnTo>
                  <a:lnTo>
                    <a:pt x="2124" y="1970"/>
                  </a:lnTo>
                  <a:lnTo>
                    <a:pt x="2128" y="1890"/>
                  </a:lnTo>
                  <a:lnTo>
                    <a:pt x="2199" y="1850"/>
                  </a:lnTo>
                  <a:lnTo>
                    <a:pt x="2337" y="1834"/>
                  </a:lnTo>
                  <a:lnTo>
                    <a:pt x="2484" y="1797"/>
                  </a:lnTo>
                  <a:lnTo>
                    <a:pt x="2545" y="1764"/>
                  </a:lnTo>
                  <a:lnTo>
                    <a:pt x="2624" y="1777"/>
                  </a:lnTo>
                  <a:lnTo>
                    <a:pt x="2592" y="1514"/>
                  </a:lnTo>
                  <a:lnTo>
                    <a:pt x="2673" y="1466"/>
                  </a:lnTo>
                  <a:lnTo>
                    <a:pt x="2752" y="1388"/>
                  </a:lnTo>
                  <a:lnTo>
                    <a:pt x="2856" y="1356"/>
                  </a:lnTo>
                  <a:lnTo>
                    <a:pt x="2939" y="1329"/>
                  </a:lnTo>
                  <a:lnTo>
                    <a:pt x="2966" y="1299"/>
                  </a:lnTo>
                  <a:lnTo>
                    <a:pt x="2957" y="1258"/>
                  </a:lnTo>
                  <a:lnTo>
                    <a:pt x="2990" y="1207"/>
                  </a:lnTo>
                  <a:lnTo>
                    <a:pt x="2988" y="1205"/>
                  </a:lnTo>
                  <a:lnTo>
                    <a:pt x="2982" y="1195"/>
                  </a:lnTo>
                  <a:lnTo>
                    <a:pt x="2972" y="1183"/>
                  </a:lnTo>
                  <a:lnTo>
                    <a:pt x="2961" y="1167"/>
                  </a:lnTo>
                  <a:lnTo>
                    <a:pt x="2949" y="1149"/>
                  </a:lnTo>
                  <a:lnTo>
                    <a:pt x="2937" y="1134"/>
                  </a:lnTo>
                  <a:lnTo>
                    <a:pt x="2929" y="1116"/>
                  </a:lnTo>
                  <a:lnTo>
                    <a:pt x="2923" y="1102"/>
                  </a:lnTo>
                  <a:lnTo>
                    <a:pt x="2915" y="1079"/>
                  </a:lnTo>
                  <a:lnTo>
                    <a:pt x="2905" y="1053"/>
                  </a:lnTo>
                  <a:lnTo>
                    <a:pt x="2898" y="1025"/>
                  </a:lnTo>
                  <a:lnTo>
                    <a:pt x="2888" y="1000"/>
                  </a:lnTo>
                  <a:lnTo>
                    <a:pt x="2880" y="982"/>
                  </a:lnTo>
                  <a:lnTo>
                    <a:pt x="2872" y="957"/>
                  </a:lnTo>
                  <a:lnTo>
                    <a:pt x="2870" y="941"/>
                  </a:lnTo>
                  <a:lnTo>
                    <a:pt x="2870" y="935"/>
                  </a:lnTo>
                  <a:lnTo>
                    <a:pt x="2864" y="933"/>
                  </a:lnTo>
                  <a:lnTo>
                    <a:pt x="2850" y="933"/>
                  </a:lnTo>
                  <a:lnTo>
                    <a:pt x="2829" y="929"/>
                  </a:lnTo>
                  <a:lnTo>
                    <a:pt x="2805" y="923"/>
                  </a:lnTo>
                  <a:lnTo>
                    <a:pt x="2781" y="913"/>
                  </a:lnTo>
                  <a:lnTo>
                    <a:pt x="2760" y="898"/>
                  </a:lnTo>
                  <a:lnTo>
                    <a:pt x="2734" y="874"/>
                  </a:lnTo>
                  <a:lnTo>
                    <a:pt x="2709" y="854"/>
                  </a:lnTo>
                  <a:lnTo>
                    <a:pt x="2687" y="837"/>
                  </a:lnTo>
                  <a:lnTo>
                    <a:pt x="2665" y="819"/>
                  </a:lnTo>
                  <a:lnTo>
                    <a:pt x="2648" y="809"/>
                  </a:lnTo>
                  <a:lnTo>
                    <a:pt x="2622" y="803"/>
                  </a:lnTo>
                  <a:lnTo>
                    <a:pt x="2590" y="801"/>
                  </a:lnTo>
                  <a:lnTo>
                    <a:pt x="2557" y="797"/>
                  </a:lnTo>
                  <a:lnTo>
                    <a:pt x="2524" y="795"/>
                  </a:lnTo>
                  <a:lnTo>
                    <a:pt x="2494" y="789"/>
                  </a:lnTo>
                  <a:lnTo>
                    <a:pt x="2468" y="781"/>
                  </a:lnTo>
                  <a:lnTo>
                    <a:pt x="2443" y="770"/>
                  </a:lnTo>
                  <a:lnTo>
                    <a:pt x="2417" y="760"/>
                  </a:lnTo>
                  <a:lnTo>
                    <a:pt x="2396" y="752"/>
                  </a:lnTo>
                  <a:lnTo>
                    <a:pt x="2378" y="746"/>
                  </a:lnTo>
                  <a:lnTo>
                    <a:pt x="2366" y="742"/>
                  </a:lnTo>
                  <a:lnTo>
                    <a:pt x="2360" y="740"/>
                  </a:lnTo>
                  <a:lnTo>
                    <a:pt x="2356" y="738"/>
                  </a:lnTo>
                  <a:lnTo>
                    <a:pt x="2348" y="730"/>
                  </a:lnTo>
                  <a:lnTo>
                    <a:pt x="2337" y="720"/>
                  </a:lnTo>
                  <a:lnTo>
                    <a:pt x="2325" y="709"/>
                  </a:lnTo>
                  <a:lnTo>
                    <a:pt x="2315" y="695"/>
                  </a:lnTo>
                  <a:lnTo>
                    <a:pt x="2309" y="683"/>
                  </a:lnTo>
                  <a:lnTo>
                    <a:pt x="2311" y="669"/>
                  </a:lnTo>
                  <a:lnTo>
                    <a:pt x="2321" y="655"/>
                  </a:lnTo>
                  <a:lnTo>
                    <a:pt x="2333" y="646"/>
                  </a:lnTo>
                  <a:lnTo>
                    <a:pt x="2348" y="634"/>
                  </a:lnTo>
                  <a:lnTo>
                    <a:pt x="2360" y="622"/>
                  </a:lnTo>
                  <a:lnTo>
                    <a:pt x="2372" y="610"/>
                  </a:lnTo>
                  <a:lnTo>
                    <a:pt x="2376" y="592"/>
                  </a:lnTo>
                  <a:lnTo>
                    <a:pt x="2378" y="569"/>
                  </a:lnTo>
                  <a:lnTo>
                    <a:pt x="2378" y="547"/>
                  </a:lnTo>
                  <a:lnTo>
                    <a:pt x="2380" y="528"/>
                  </a:lnTo>
                  <a:lnTo>
                    <a:pt x="2390" y="506"/>
                  </a:lnTo>
                  <a:lnTo>
                    <a:pt x="2396" y="490"/>
                  </a:lnTo>
                  <a:lnTo>
                    <a:pt x="2396" y="474"/>
                  </a:lnTo>
                  <a:lnTo>
                    <a:pt x="2390" y="459"/>
                  </a:lnTo>
                  <a:lnTo>
                    <a:pt x="2382" y="445"/>
                  </a:lnTo>
                  <a:lnTo>
                    <a:pt x="2374" y="433"/>
                  </a:lnTo>
                  <a:lnTo>
                    <a:pt x="2358" y="407"/>
                  </a:lnTo>
                  <a:lnTo>
                    <a:pt x="2342" y="378"/>
                  </a:lnTo>
                  <a:lnTo>
                    <a:pt x="2335" y="344"/>
                  </a:lnTo>
                  <a:lnTo>
                    <a:pt x="2329" y="321"/>
                  </a:lnTo>
                  <a:lnTo>
                    <a:pt x="2319" y="303"/>
                  </a:lnTo>
                  <a:lnTo>
                    <a:pt x="2307" y="287"/>
                  </a:lnTo>
                  <a:lnTo>
                    <a:pt x="2295" y="276"/>
                  </a:lnTo>
                  <a:lnTo>
                    <a:pt x="2285" y="270"/>
                  </a:lnTo>
                  <a:lnTo>
                    <a:pt x="2276" y="266"/>
                  </a:lnTo>
                  <a:lnTo>
                    <a:pt x="2264" y="266"/>
                  </a:lnTo>
                  <a:lnTo>
                    <a:pt x="2256" y="262"/>
                  </a:lnTo>
                  <a:lnTo>
                    <a:pt x="2248" y="254"/>
                  </a:lnTo>
                  <a:lnTo>
                    <a:pt x="2238" y="248"/>
                  </a:lnTo>
                  <a:lnTo>
                    <a:pt x="2224" y="246"/>
                  </a:lnTo>
                  <a:lnTo>
                    <a:pt x="2209" y="248"/>
                  </a:lnTo>
                  <a:lnTo>
                    <a:pt x="2191" y="248"/>
                  </a:lnTo>
                  <a:lnTo>
                    <a:pt x="2177" y="246"/>
                  </a:lnTo>
                  <a:lnTo>
                    <a:pt x="2169" y="238"/>
                  </a:lnTo>
                  <a:lnTo>
                    <a:pt x="2159" y="221"/>
                  </a:lnTo>
                  <a:lnTo>
                    <a:pt x="2150" y="197"/>
                  </a:lnTo>
                  <a:lnTo>
                    <a:pt x="2136" y="173"/>
                  </a:lnTo>
                  <a:lnTo>
                    <a:pt x="2120" y="156"/>
                  </a:lnTo>
                  <a:lnTo>
                    <a:pt x="2106" y="144"/>
                  </a:lnTo>
                  <a:lnTo>
                    <a:pt x="2092" y="136"/>
                  </a:lnTo>
                  <a:lnTo>
                    <a:pt x="2083" y="128"/>
                  </a:lnTo>
                  <a:lnTo>
                    <a:pt x="2077" y="118"/>
                  </a:lnTo>
                  <a:lnTo>
                    <a:pt x="2075" y="104"/>
                  </a:lnTo>
                  <a:lnTo>
                    <a:pt x="2071" y="87"/>
                  </a:lnTo>
                  <a:lnTo>
                    <a:pt x="2061" y="73"/>
                  </a:lnTo>
                  <a:lnTo>
                    <a:pt x="2053" y="63"/>
                  </a:lnTo>
                  <a:lnTo>
                    <a:pt x="2051" y="53"/>
                  </a:lnTo>
                  <a:lnTo>
                    <a:pt x="2057" y="41"/>
                  </a:lnTo>
                  <a:lnTo>
                    <a:pt x="2065" y="32"/>
                  </a:lnTo>
                  <a:lnTo>
                    <a:pt x="2071" y="20"/>
                  </a:lnTo>
                  <a:lnTo>
                    <a:pt x="2073" y="14"/>
                  </a:lnTo>
                  <a:lnTo>
                    <a:pt x="2063" y="8"/>
                  </a:lnTo>
                  <a:lnTo>
                    <a:pt x="2045" y="4"/>
                  </a:lnTo>
                  <a:lnTo>
                    <a:pt x="2020" y="2"/>
                  </a:lnTo>
                  <a:lnTo>
                    <a:pt x="1994" y="0"/>
                  </a:lnTo>
                  <a:lnTo>
                    <a:pt x="1970" y="0"/>
                  </a:lnTo>
                  <a:lnTo>
                    <a:pt x="1955" y="6"/>
                  </a:lnTo>
                  <a:lnTo>
                    <a:pt x="1945" y="14"/>
                  </a:lnTo>
                  <a:lnTo>
                    <a:pt x="1941" y="30"/>
                  </a:lnTo>
                  <a:lnTo>
                    <a:pt x="1937" y="45"/>
                  </a:lnTo>
                  <a:lnTo>
                    <a:pt x="1933" y="61"/>
                  </a:lnTo>
                  <a:lnTo>
                    <a:pt x="1927" y="75"/>
                  </a:lnTo>
                  <a:lnTo>
                    <a:pt x="1915" y="85"/>
                  </a:lnTo>
                  <a:lnTo>
                    <a:pt x="1898" y="87"/>
                  </a:lnTo>
                  <a:lnTo>
                    <a:pt x="1878" y="91"/>
                  </a:lnTo>
                  <a:lnTo>
                    <a:pt x="1858" y="93"/>
                  </a:lnTo>
                  <a:lnTo>
                    <a:pt x="1840" y="95"/>
                  </a:lnTo>
                  <a:lnTo>
                    <a:pt x="1823" y="102"/>
                  </a:lnTo>
                  <a:lnTo>
                    <a:pt x="1809" y="116"/>
                  </a:lnTo>
                  <a:lnTo>
                    <a:pt x="1797" y="140"/>
                  </a:lnTo>
                  <a:lnTo>
                    <a:pt x="1785" y="169"/>
                  </a:lnTo>
                  <a:lnTo>
                    <a:pt x="1777" y="203"/>
                  </a:lnTo>
                  <a:lnTo>
                    <a:pt x="1774" y="236"/>
                  </a:lnTo>
                  <a:lnTo>
                    <a:pt x="1770" y="262"/>
                  </a:lnTo>
                  <a:lnTo>
                    <a:pt x="1768" y="283"/>
                  </a:lnTo>
                  <a:lnTo>
                    <a:pt x="1762" y="303"/>
                  </a:lnTo>
                  <a:lnTo>
                    <a:pt x="1754" y="319"/>
                  </a:lnTo>
                  <a:lnTo>
                    <a:pt x="1740" y="329"/>
                  </a:lnTo>
                  <a:lnTo>
                    <a:pt x="1722" y="337"/>
                  </a:lnTo>
                  <a:lnTo>
                    <a:pt x="1703" y="341"/>
                  </a:lnTo>
                  <a:lnTo>
                    <a:pt x="1685" y="346"/>
                  </a:lnTo>
                  <a:lnTo>
                    <a:pt x="1669" y="350"/>
                  </a:lnTo>
                  <a:lnTo>
                    <a:pt x="1655" y="348"/>
                  </a:lnTo>
                  <a:lnTo>
                    <a:pt x="1644" y="341"/>
                  </a:lnTo>
                  <a:lnTo>
                    <a:pt x="1634" y="333"/>
                  </a:lnTo>
                  <a:lnTo>
                    <a:pt x="1618" y="331"/>
                  </a:lnTo>
                  <a:lnTo>
                    <a:pt x="1600" y="331"/>
                  </a:lnTo>
                  <a:lnTo>
                    <a:pt x="1581" y="329"/>
                  </a:lnTo>
                  <a:lnTo>
                    <a:pt x="1563" y="325"/>
                  </a:lnTo>
                  <a:lnTo>
                    <a:pt x="1549" y="315"/>
                  </a:lnTo>
                  <a:lnTo>
                    <a:pt x="1537" y="303"/>
                  </a:lnTo>
                  <a:lnTo>
                    <a:pt x="1524" y="289"/>
                  </a:lnTo>
                  <a:lnTo>
                    <a:pt x="1508" y="276"/>
                  </a:lnTo>
                  <a:lnTo>
                    <a:pt x="1494" y="266"/>
                  </a:lnTo>
                  <a:lnTo>
                    <a:pt x="1480" y="260"/>
                  </a:lnTo>
                  <a:lnTo>
                    <a:pt x="1468" y="260"/>
                  </a:lnTo>
                  <a:lnTo>
                    <a:pt x="1461" y="268"/>
                  </a:lnTo>
                  <a:lnTo>
                    <a:pt x="1449" y="287"/>
                  </a:lnTo>
                  <a:lnTo>
                    <a:pt x="1435" y="311"/>
                  </a:lnTo>
                  <a:lnTo>
                    <a:pt x="1417" y="341"/>
                  </a:lnTo>
                  <a:lnTo>
                    <a:pt x="1400" y="372"/>
                  </a:lnTo>
                  <a:lnTo>
                    <a:pt x="1382" y="407"/>
                  </a:lnTo>
                  <a:lnTo>
                    <a:pt x="1366" y="439"/>
                  </a:lnTo>
                  <a:lnTo>
                    <a:pt x="1348" y="467"/>
                  </a:lnTo>
                  <a:lnTo>
                    <a:pt x="1335" y="488"/>
                  </a:lnTo>
                  <a:lnTo>
                    <a:pt x="1327" y="506"/>
                  </a:lnTo>
                  <a:lnTo>
                    <a:pt x="1327" y="522"/>
                  </a:lnTo>
                  <a:lnTo>
                    <a:pt x="1335" y="533"/>
                  </a:lnTo>
                  <a:lnTo>
                    <a:pt x="1344" y="541"/>
                  </a:lnTo>
                  <a:lnTo>
                    <a:pt x="1358" y="549"/>
                  </a:lnTo>
                  <a:lnTo>
                    <a:pt x="1370" y="555"/>
                  </a:lnTo>
                  <a:lnTo>
                    <a:pt x="1376" y="563"/>
                  </a:lnTo>
                  <a:lnTo>
                    <a:pt x="1374" y="569"/>
                  </a:lnTo>
                  <a:lnTo>
                    <a:pt x="1362" y="575"/>
                  </a:lnTo>
                  <a:lnTo>
                    <a:pt x="1348" y="577"/>
                  </a:lnTo>
                  <a:lnTo>
                    <a:pt x="1331" y="577"/>
                  </a:lnTo>
                  <a:lnTo>
                    <a:pt x="1313" y="577"/>
                  </a:lnTo>
                  <a:lnTo>
                    <a:pt x="1297" y="577"/>
                  </a:lnTo>
                  <a:lnTo>
                    <a:pt x="1285" y="577"/>
                  </a:lnTo>
                  <a:lnTo>
                    <a:pt x="1274" y="571"/>
                  </a:lnTo>
                  <a:lnTo>
                    <a:pt x="1264" y="561"/>
                  </a:lnTo>
                  <a:lnTo>
                    <a:pt x="1252" y="551"/>
                  </a:lnTo>
                  <a:lnTo>
                    <a:pt x="1238" y="543"/>
                  </a:lnTo>
                  <a:lnTo>
                    <a:pt x="1222" y="541"/>
                  </a:lnTo>
                  <a:lnTo>
                    <a:pt x="1201" y="543"/>
                  </a:lnTo>
                  <a:lnTo>
                    <a:pt x="1177" y="547"/>
                  </a:lnTo>
                  <a:lnTo>
                    <a:pt x="1153" y="551"/>
                  </a:lnTo>
                  <a:lnTo>
                    <a:pt x="1126" y="553"/>
                  </a:lnTo>
                  <a:lnTo>
                    <a:pt x="1100" y="553"/>
                  </a:lnTo>
                  <a:lnTo>
                    <a:pt x="1079" y="551"/>
                  </a:lnTo>
                  <a:lnTo>
                    <a:pt x="1059" y="551"/>
                  </a:lnTo>
                  <a:lnTo>
                    <a:pt x="1039" y="553"/>
                  </a:lnTo>
                  <a:lnTo>
                    <a:pt x="1026" y="555"/>
                  </a:lnTo>
                  <a:lnTo>
                    <a:pt x="1014" y="561"/>
                  </a:lnTo>
                  <a:lnTo>
                    <a:pt x="1010" y="567"/>
                  </a:lnTo>
                  <a:lnTo>
                    <a:pt x="1014" y="577"/>
                  </a:lnTo>
                  <a:lnTo>
                    <a:pt x="1024" y="585"/>
                  </a:lnTo>
                  <a:lnTo>
                    <a:pt x="1035" y="589"/>
                  </a:lnTo>
                  <a:lnTo>
                    <a:pt x="1049" y="592"/>
                  </a:lnTo>
                  <a:lnTo>
                    <a:pt x="1061" y="594"/>
                  </a:lnTo>
                  <a:lnTo>
                    <a:pt x="1073" y="598"/>
                  </a:lnTo>
                  <a:lnTo>
                    <a:pt x="1081" y="604"/>
                  </a:lnTo>
                  <a:lnTo>
                    <a:pt x="1085" y="616"/>
                  </a:lnTo>
                  <a:lnTo>
                    <a:pt x="1081" y="632"/>
                  </a:lnTo>
                  <a:lnTo>
                    <a:pt x="1069" y="655"/>
                  </a:lnTo>
                  <a:lnTo>
                    <a:pt x="1057" y="677"/>
                  </a:lnTo>
                  <a:lnTo>
                    <a:pt x="1047" y="695"/>
                  </a:lnTo>
                  <a:lnTo>
                    <a:pt x="1041" y="715"/>
                  </a:lnTo>
                  <a:lnTo>
                    <a:pt x="1039" y="736"/>
                  </a:lnTo>
                  <a:lnTo>
                    <a:pt x="1045" y="762"/>
                  </a:lnTo>
                  <a:lnTo>
                    <a:pt x="1057" y="799"/>
                  </a:lnTo>
                  <a:lnTo>
                    <a:pt x="1061" y="833"/>
                  </a:lnTo>
                  <a:lnTo>
                    <a:pt x="1059" y="860"/>
                  </a:lnTo>
                  <a:lnTo>
                    <a:pt x="1051" y="882"/>
                  </a:lnTo>
                  <a:lnTo>
                    <a:pt x="1039" y="894"/>
                  </a:lnTo>
                  <a:lnTo>
                    <a:pt x="1024" y="905"/>
                  </a:lnTo>
                  <a:lnTo>
                    <a:pt x="1004" y="915"/>
                  </a:lnTo>
                  <a:lnTo>
                    <a:pt x="986" y="927"/>
                  </a:lnTo>
                  <a:lnTo>
                    <a:pt x="972" y="939"/>
                  </a:lnTo>
                  <a:lnTo>
                    <a:pt x="966" y="953"/>
                  </a:lnTo>
                  <a:lnTo>
                    <a:pt x="966" y="968"/>
                  </a:lnTo>
                  <a:lnTo>
                    <a:pt x="966" y="988"/>
                  </a:lnTo>
                  <a:lnTo>
                    <a:pt x="966" y="1010"/>
                  </a:lnTo>
                  <a:lnTo>
                    <a:pt x="965" y="1031"/>
                  </a:lnTo>
                  <a:lnTo>
                    <a:pt x="961" y="1049"/>
                  </a:lnTo>
                  <a:lnTo>
                    <a:pt x="953" y="1063"/>
                  </a:lnTo>
                  <a:lnTo>
                    <a:pt x="941" y="1069"/>
                  </a:lnTo>
                  <a:lnTo>
                    <a:pt x="921" y="1071"/>
                  </a:lnTo>
                  <a:lnTo>
                    <a:pt x="892" y="1075"/>
                  </a:lnTo>
                  <a:lnTo>
                    <a:pt x="858" y="1079"/>
                  </a:lnTo>
                  <a:lnTo>
                    <a:pt x="821" y="1085"/>
                  </a:lnTo>
                  <a:lnTo>
                    <a:pt x="783" y="1092"/>
                  </a:lnTo>
                  <a:lnTo>
                    <a:pt x="752" y="1100"/>
                  </a:lnTo>
                  <a:lnTo>
                    <a:pt x="728" y="1110"/>
                  </a:lnTo>
                  <a:lnTo>
                    <a:pt x="705" y="1124"/>
                  </a:lnTo>
                  <a:lnTo>
                    <a:pt x="685" y="1138"/>
                  </a:lnTo>
                  <a:lnTo>
                    <a:pt x="671" y="1151"/>
                  </a:lnTo>
                  <a:lnTo>
                    <a:pt x="655" y="1159"/>
                  </a:lnTo>
                  <a:lnTo>
                    <a:pt x="642" y="1163"/>
                  </a:lnTo>
                  <a:lnTo>
                    <a:pt x="628" y="1159"/>
                  </a:lnTo>
                  <a:lnTo>
                    <a:pt x="606" y="1153"/>
                  </a:lnTo>
                  <a:lnTo>
                    <a:pt x="585" y="1146"/>
                  </a:lnTo>
                  <a:lnTo>
                    <a:pt x="559" y="1138"/>
                  </a:lnTo>
                  <a:lnTo>
                    <a:pt x="535" y="1132"/>
                  </a:lnTo>
                  <a:lnTo>
                    <a:pt x="516" y="1130"/>
                  </a:lnTo>
                  <a:lnTo>
                    <a:pt x="500" y="1132"/>
                  </a:lnTo>
                  <a:lnTo>
                    <a:pt x="486" y="1142"/>
                  </a:lnTo>
                  <a:lnTo>
                    <a:pt x="470" y="1157"/>
                  </a:lnTo>
                  <a:lnTo>
                    <a:pt x="457" y="1177"/>
                  </a:lnTo>
                  <a:lnTo>
                    <a:pt x="443" y="1197"/>
                  </a:lnTo>
                  <a:lnTo>
                    <a:pt x="427" y="1212"/>
                  </a:lnTo>
                  <a:lnTo>
                    <a:pt x="413" y="1220"/>
                  </a:lnTo>
                  <a:lnTo>
                    <a:pt x="390" y="1220"/>
                  </a:lnTo>
                  <a:lnTo>
                    <a:pt x="362" y="1216"/>
                  </a:lnTo>
                  <a:lnTo>
                    <a:pt x="339" y="1212"/>
                  </a:lnTo>
                  <a:lnTo>
                    <a:pt x="319" y="1210"/>
                  </a:lnTo>
                  <a:lnTo>
                    <a:pt x="313" y="1207"/>
                  </a:lnTo>
                  <a:lnTo>
                    <a:pt x="309" y="1199"/>
                  </a:lnTo>
                  <a:lnTo>
                    <a:pt x="309" y="1189"/>
                  </a:lnTo>
                  <a:lnTo>
                    <a:pt x="313" y="1177"/>
                  </a:lnTo>
                  <a:lnTo>
                    <a:pt x="315" y="1167"/>
                  </a:lnTo>
                  <a:lnTo>
                    <a:pt x="317" y="1159"/>
                  </a:lnTo>
                  <a:lnTo>
                    <a:pt x="319" y="1157"/>
                  </a:lnTo>
                  <a:lnTo>
                    <a:pt x="315" y="1157"/>
                  </a:lnTo>
                  <a:lnTo>
                    <a:pt x="303" y="1159"/>
                  </a:lnTo>
                  <a:lnTo>
                    <a:pt x="287" y="1161"/>
                  </a:lnTo>
                  <a:lnTo>
                    <a:pt x="268" y="1163"/>
                  </a:lnTo>
                  <a:lnTo>
                    <a:pt x="250" y="1165"/>
                  </a:lnTo>
                  <a:lnTo>
                    <a:pt x="234" y="1165"/>
                  </a:lnTo>
                  <a:lnTo>
                    <a:pt x="220" y="1165"/>
                  </a:lnTo>
                  <a:lnTo>
                    <a:pt x="211" y="1171"/>
                  </a:lnTo>
                  <a:lnTo>
                    <a:pt x="201" y="1177"/>
                  </a:lnTo>
                  <a:lnTo>
                    <a:pt x="189" y="1185"/>
                  </a:lnTo>
                  <a:lnTo>
                    <a:pt x="171" y="1191"/>
                  </a:lnTo>
                  <a:lnTo>
                    <a:pt x="154" y="1193"/>
                  </a:lnTo>
                  <a:lnTo>
                    <a:pt x="136" y="1193"/>
                  </a:lnTo>
                  <a:lnTo>
                    <a:pt x="116" y="1191"/>
                  </a:lnTo>
                  <a:lnTo>
                    <a:pt x="100" y="1191"/>
                  </a:lnTo>
                  <a:lnTo>
                    <a:pt x="87" y="1197"/>
                  </a:lnTo>
                  <a:lnTo>
                    <a:pt x="77" y="1210"/>
                  </a:lnTo>
                  <a:lnTo>
                    <a:pt x="69" y="1228"/>
                  </a:lnTo>
                  <a:lnTo>
                    <a:pt x="59" y="1246"/>
                  </a:lnTo>
                  <a:lnTo>
                    <a:pt x="49" y="1262"/>
                  </a:lnTo>
                  <a:lnTo>
                    <a:pt x="39" y="1275"/>
                  </a:lnTo>
                  <a:lnTo>
                    <a:pt x="33" y="1285"/>
                  </a:lnTo>
                  <a:lnTo>
                    <a:pt x="29" y="1289"/>
                  </a:lnTo>
                  <a:close/>
                </a:path>
              </a:pathLst>
            </a:custGeom>
            <a:grpFill/>
            <a:ln w="3175" cap="rnd">
              <a:solidFill>
                <a:schemeClr val="bg1">
                  <a:lumMod val="95000"/>
                </a:schemeClr>
              </a:solidFill>
              <a:prstDash val="solid"/>
              <a:round/>
              <a:headEnd/>
              <a:tailEnd/>
            </a:ln>
          </p:spPr>
          <p:txBody>
            <a:bodyPr/>
            <a:lstStyle/>
            <a:p>
              <a:endParaRPr lang="zh-CN" altLang="en-US"/>
            </a:p>
          </p:txBody>
        </p:sp>
        <p:sp>
          <p:nvSpPr>
            <p:cNvPr id="202" name="Freeform 68">
              <a:extLst>
                <a:ext uri="{FF2B5EF4-FFF2-40B4-BE49-F238E27FC236}">
                  <a16:creationId xmlns:a16="http://schemas.microsoft.com/office/drawing/2014/main" id="{41047335-B21C-4635-BA55-C91235F79EAC}"/>
                </a:ext>
              </a:extLst>
            </p:cNvPr>
            <p:cNvSpPr>
              <a:spLocks/>
            </p:cNvSpPr>
            <p:nvPr/>
          </p:nvSpPr>
          <p:spPr bwMode="gray">
            <a:xfrm>
              <a:off x="720" y="1296"/>
              <a:ext cx="1495" cy="1136"/>
            </a:xfrm>
            <a:custGeom>
              <a:avLst/>
              <a:gdLst>
                <a:gd name="T0" fmla="*/ 3 w 2990"/>
                <a:gd name="T1" fmla="*/ 357 h 2273"/>
                <a:gd name="T2" fmla="*/ 23 w 2990"/>
                <a:gd name="T3" fmla="*/ 365 h 2273"/>
                <a:gd name="T4" fmla="*/ 29 w 2990"/>
                <a:gd name="T5" fmla="*/ 390 h 2273"/>
                <a:gd name="T6" fmla="*/ 28 w 2990"/>
                <a:gd name="T7" fmla="*/ 419 h 2273"/>
                <a:gd name="T8" fmla="*/ 18 w 2990"/>
                <a:gd name="T9" fmla="*/ 419 h 2273"/>
                <a:gd name="T10" fmla="*/ 0 w 2990"/>
                <a:gd name="T11" fmla="*/ 429 h 2273"/>
                <a:gd name="T12" fmla="*/ 31 w 2990"/>
                <a:gd name="T13" fmla="*/ 438 h 2273"/>
                <a:gd name="T14" fmla="*/ 47 w 2990"/>
                <a:gd name="T15" fmla="*/ 456 h 2273"/>
                <a:gd name="T16" fmla="*/ 49 w 2990"/>
                <a:gd name="T17" fmla="*/ 490 h 2273"/>
                <a:gd name="T18" fmla="*/ 71 w 2990"/>
                <a:gd name="T19" fmla="*/ 507 h 2273"/>
                <a:gd name="T20" fmla="*/ 109 w 2990"/>
                <a:gd name="T21" fmla="*/ 521 h 2273"/>
                <a:gd name="T22" fmla="*/ 152 w 2990"/>
                <a:gd name="T23" fmla="*/ 516 h 2273"/>
                <a:gd name="T24" fmla="*/ 185 w 2990"/>
                <a:gd name="T25" fmla="*/ 542 h 2273"/>
                <a:gd name="T26" fmla="*/ 259 w 2990"/>
                <a:gd name="T27" fmla="*/ 549 h 2273"/>
                <a:gd name="T28" fmla="*/ 414 w 2990"/>
                <a:gd name="T29" fmla="*/ 546 h 2273"/>
                <a:gd name="T30" fmla="*/ 539 w 2990"/>
                <a:gd name="T31" fmla="*/ 549 h 2273"/>
                <a:gd name="T32" fmla="*/ 585 w 2990"/>
                <a:gd name="T33" fmla="*/ 458 h 2273"/>
                <a:gd name="T34" fmla="*/ 714 w 2990"/>
                <a:gd name="T35" fmla="*/ 339 h 2273"/>
                <a:gd name="T36" fmla="*/ 743 w 2990"/>
                <a:gd name="T37" fmla="*/ 295 h 2273"/>
                <a:gd name="T38" fmla="*/ 727 w 2990"/>
                <a:gd name="T39" fmla="*/ 263 h 2273"/>
                <a:gd name="T40" fmla="*/ 716 w 2990"/>
                <a:gd name="T41" fmla="*/ 233 h 2273"/>
                <a:gd name="T42" fmla="*/ 678 w 2990"/>
                <a:gd name="T43" fmla="*/ 213 h 2273"/>
                <a:gd name="T44" fmla="*/ 631 w 2990"/>
                <a:gd name="T45" fmla="*/ 198 h 2273"/>
                <a:gd name="T46" fmla="*/ 592 w 2990"/>
                <a:gd name="T47" fmla="*/ 185 h 2273"/>
                <a:gd name="T48" fmla="*/ 578 w 2990"/>
                <a:gd name="T49" fmla="*/ 170 h 2273"/>
                <a:gd name="T50" fmla="*/ 594 w 2990"/>
                <a:gd name="T51" fmla="*/ 148 h 2273"/>
                <a:gd name="T52" fmla="*/ 598 w 2990"/>
                <a:gd name="T53" fmla="*/ 114 h 2273"/>
                <a:gd name="T54" fmla="*/ 580 w 2990"/>
                <a:gd name="T55" fmla="*/ 75 h 2273"/>
                <a:gd name="T56" fmla="*/ 562 w 2990"/>
                <a:gd name="T57" fmla="*/ 63 h 2273"/>
                <a:gd name="T58" fmla="*/ 540 w 2990"/>
                <a:gd name="T59" fmla="*/ 55 h 2273"/>
                <a:gd name="T60" fmla="*/ 520 w 2990"/>
                <a:gd name="T61" fmla="*/ 29 h 2273"/>
                <a:gd name="T62" fmla="*/ 517 w 2990"/>
                <a:gd name="T63" fmla="*/ 8 h 2273"/>
                <a:gd name="T64" fmla="*/ 492 w 2990"/>
                <a:gd name="T65" fmla="*/ 0 h 2273"/>
                <a:gd name="T66" fmla="*/ 479 w 2990"/>
                <a:gd name="T67" fmla="*/ 21 h 2273"/>
                <a:gd name="T68" fmla="*/ 449 w 2990"/>
                <a:gd name="T69" fmla="*/ 35 h 2273"/>
                <a:gd name="T70" fmla="*/ 438 w 2990"/>
                <a:gd name="T71" fmla="*/ 79 h 2273"/>
                <a:gd name="T72" fmla="*/ 411 w 2990"/>
                <a:gd name="T73" fmla="*/ 85 h 2273"/>
                <a:gd name="T74" fmla="*/ 384 w 2990"/>
                <a:gd name="T75" fmla="*/ 75 h 2273"/>
                <a:gd name="T76" fmla="*/ 363 w 2990"/>
                <a:gd name="T77" fmla="*/ 71 h 2273"/>
                <a:gd name="T78" fmla="*/ 334 w 2990"/>
                <a:gd name="T79" fmla="*/ 122 h 2273"/>
                <a:gd name="T80" fmla="*/ 344 w 2990"/>
                <a:gd name="T81" fmla="*/ 140 h 2273"/>
                <a:gd name="T82" fmla="*/ 322 w 2990"/>
                <a:gd name="T83" fmla="*/ 144 h 2273"/>
                <a:gd name="T84" fmla="*/ 295 w 2990"/>
                <a:gd name="T85" fmla="*/ 136 h 2273"/>
                <a:gd name="T86" fmla="*/ 257 w 2990"/>
                <a:gd name="T87" fmla="*/ 138 h 2273"/>
                <a:gd name="T88" fmla="*/ 266 w 2990"/>
                <a:gd name="T89" fmla="*/ 148 h 2273"/>
                <a:gd name="T90" fmla="*/ 262 w 2990"/>
                <a:gd name="T91" fmla="*/ 173 h 2273"/>
                <a:gd name="T92" fmla="*/ 263 w 2990"/>
                <a:gd name="T93" fmla="*/ 220 h 2273"/>
                <a:gd name="T94" fmla="*/ 241 w 2990"/>
                <a:gd name="T95" fmla="*/ 242 h 2273"/>
                <a:gd name="T96" fmla="*/ 230 w 2990"/>
                <a:gd name="T97" fmla="*/ 267 h 2273"/>
                <a:gd name="T98" fmla="*/ 177 w 2990"/>
                <a:gd name="T99" fmla="*/ 281 h 2273"/>
                <a:gd name="T100" fmla="*/ 147 w 2990"/>
                <a:gd name="T101" fmla="*/ 286 h 2273"/>
                <a:gd name="T102" fmla="*/ 114 w 2990"/>
                <a:gd name="T103" fmla="*/ 294 h 2273"/>
                <a:gd name="T104" fmla="*/ 80 w 2990"/>
                <a:gd name="T105" fmla="*/ 302 h 2273"/>
                <a:gd name="T106" fmla="*/ 80 w 2990"/>
                <a:gd name="T107" fmla="*/ 289 h 2273"/>
                <a:gd name="T108" fmla="*/ 55 w 2990"/>
                <a:gd name="T109" fmla="*/ 291 h 2273"/>
                <a:gd name="T110" fmla="*/ 29 w 2990"/>
                <a:gd name="T111" fmla="*/ 297 h 2273"/>
                <a:gd name="T112" fmla="*/ 10 w 2990"/>
                <a:gd name="T113" fmla="*/ 318 h 2273"/>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2990"/>
                <a:gd name="T172" fmla="*/ 0 h 2273"/>
                <a:gd name="T173" fmla="*/ 2990 w 2990"/>
                <a:gd name="T174" fmla="*/ 2273 h 2273"/>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2990" h="2273">
                  <a:moveTo>
                    <a:pt x="29" y="1289"/>
                  </a:moveTo>
                  <a:lnTo>
                    <a:pt x="4" y="1329"/>
                  </a:lnTo>
                  <a:lnTo>
                    <a:pt x="12" y="1378"/>
                  </a:lnTo>
                  <a:lnTo>
                    <a:pt x="12" y="1382"/>
                  </a:lnTo>
                  <a:lnTo>
                    <a:pt x="10" y="1395"/>
                  </a:lnTo>
                  <a:lnTo>
                    <a:pt x="10" y="1411"/>
                  </a:lnTo>
                  <a:lnTo>
                    <a:pt x="10" y="1429"/>
                  </a:lnTo>
                  <a:lnTo>
                    <a:pt x="14" y="1443"/>
                  </a:lnTo>
                  <a:lnTo>
                    <a:pt x="20" y="1451"/>
                  </a:lnTo>
                  <a:lnTo>
                    <a:pt x="31" y="1453"/>
                  </a:lnTo>
                  <a:lnTo>
                    <a:pt x="43" y="1451"/>
                  </a:lnTo>
                  <a:lnTo>
                    <a:pt x="55" y="1449"/>
                  </a:lnTo>
                  <a:lnTo>
                    <a:pt x="73" y="1451"/>
                  </a:lnTo>
                  <a:lnTo>
                    <a:pt x="94" y="1462"/>
                  </a:lnTo>
                  <a:lnTo>
                    <a:pt x="116" y="1480"/>
                  </a:lnTo>
                  <a:lnTo>
                    <a:pt x="132" y="1502"/>
                  </a:lnTo>
                  <a:lnTo>
                    <a:pt x="136" y="1514"/>
                  </a:lnTo>
                  <a:lnTo>
                    <a:pt x="132" y="1525"/>
                  </a:lnTo>
                  <a:lnTo>
                    <a:pt x="126" y="1537"/>
                  </a:lnTo>
                  <a:lnTo>
                    <a:pt x="120" y="1549"/>
                  </a:lnTo>
                  <a:lnTo>
                    <a:pt x="116" y="1561"/>
                  </a:lnTo>
                  <a:lnTo>
                    <a:pt x="116" y="1577"/>
                  </a:lnTo>
                  <a:lnTo>
                    <a:pt x="114" y="1596"/>
                  </a:lnTo>
                  <a:lnTo>
                    <a:pt x="110" y="1618"/>
                  </a:lnTo>
                  <a:lnTo>
                    <a:pt x="108" y="1640"/>
                  </a:lnTo>
                  <a:lnTo>
                    <a:pt x="108" y="1657"/>
                  </a:lnTo>
                  <a:lnTo>
                    <a:pt x="112" y="1669"/>
                  </a:lnTo>
                  <a:lnTo>
                    <a:pt x="114" y="1679"/>
                  </a:lnTo>
                  <a:lnTo>
                    <a:pt x="114" y="1691"/>
                  </a:lnTo>
                  <a:lnTo>
                    <a:pt x="106" y="1699"/>
                  </a:lnTo>
                  <a:lnTo>
                    <a:pt x="96" y="1703"/>
                  </a:lnTo>
                  <a:lnTo>
                    <a:pt x="89" y="1701"/>
                  </a:lnTo>
                  <a:lnTo>
                    <a:pt x="83" y="1695"/>
                  </a:lnTo>
                  <a:lnTo>
                    <a:pt x="77" y="1687"/>
                  </a:lnTo>
                  <a:lnTo>
                    <a:pt x="69" y="1679"/>
                  </a:lnTo>
                  <a:lnTo>
                    <a:pt x="63" y="1673"/>
                  </a:lnTo>
                  <a:lnTo>
                    <a:pt x="53" y="1675"/>
                  </a:lnTo>
                  <a:lnTo>
                    <a:pt x="41" y="1685"/>
                  </a:lnTo>
                  <a:lnTo>
                    <a:pt x="26" y="1699"/>
                  </a:lnTo>
                  <a:lnTo>
                    <a:pt x="12" y="1708"/>
                  </a:lnTo>
                  <a:lnTo>
                    <a:pt x="4" y="1712"/>
                  </a:lnTo>
                  <a:lnTo>
                    <a:pt x="0" y="1716"/>
                  </a:lnTo>
                  <a:lnTo>
                    <a:pt x="6" y="1720"/>
                  </a:lnTo>
                  <a:lnTo>
                    <a:pt x="20" y="1724"/>
                  </a:lnTo>
                  <a:lnTo>
                    <a:pt x="41" y="1728"/>
                  </a:lnTo>
                  <a:lnTo>
                    <a:pt x="65" y="1734"/>
                  </a:lnTo>
                  <a:lnTo>
                    <a:pt x="89" y="1740"/>
                  </a:lnTo>
                  <a:lnTo>
                    <a:pt x="110" y="1746"/>
                  </a:lnTo>
                  <a:lnTo>
                    <a:pt x="126" y="1754"/>
                  </a:lnTo>
                  <a:lnTo>
                    <a:pt x="136" y="1764"/>
                  </a:lnTo>
                  <a:lnTo>
                    <a:pt x="140" y="1771"/>
                  </a:lnTo>
                  <a:lnTo>
                    <a:pt x="150" y="1779"/>
                  </a:lnTo>
                  <a:lnTo>
                    <a:pt x="159" y="1785"/>
                  </a:lnTo>
                  <a:lnTo>
                    <a:pt x="169" y="1795"/>
                  </a:lnTo>
                  <a:lnTo>
                    <a:pt x="177" y="1807"/>
                  </a:lnTo>
                  <a:lnTo>
                    <a:pt x="185" y="1825"/>
                  </a:lnTo>
                  <a:lnTo>
                    <a:pt x="187" y="1848"/>
                  </a:lnTo>
                  <a:lnTo>
                    <a:pt x="185" y="1870"/>
                  </a:lnTo>
                  <a:lnTo>
                    <a:pt x="179" y="1888"/>
                  </a:lnTo>
                  <a:lnTo>
                    <a:pt x="175" y="1905"/>
                  </a:lnTo>
                  <a:lnTo>
                    <a:pt x="177" y="1921"/>
                  </a:lnTo>
                  <a:lnTo>
                    <a:pt x="185" y="1941"/>
                  </a:lnTo>
                  <a:lnTo>
                    <a:pt x="195" y="1960"/>
                  </a:lnTo>
                  <a:lnTo>
                    <a:pt x="207" y="1978"/>
                  </a:lnTo>
                  <a:lnTo>
                    <a:pt x="218" y="1986"/>
                  </a:lnTo>
                  <a:lnTo>
                    <a:pt x="232" y="1990"/>
                  </a:lnTo>
                  <a:lnTo>
                    <a:pt x="246" y="1994"/>
                  </a:lnTo>
                  <a:lnTo>
                    <a:pt x="260" y="2002"/>
                  </a:lnTo>
                  <a:lnTo>
                    <a:pt x="270" y="2014"/>
                  </a:lnTo>
                  <a:lnTo>
                    <a:pt x="281" y="2029"/>
                  </a:lnTo>
                  <a:lnTo>
                    <a:pt x="299" y="2045"/>
                  </a:lnTo>
                  <a:lnTo>
                    <a:pt x="327" y="2057"/>
                  </a:lnTo>
                  <a:lnTo>
                    <a:pt x="352" y="2067"/>
                  </a:lnTo>
                  <a:lnTo>
                    <a:pt x="378" y="2076"/>
                  </a:lnTo>
                  <a:lnTo>
                    <a:pt x="402" y="2082"/>
                  </a:lnTo>
                  <a:lnTo>
                    <a:pt x="421" y="2086"/>
                  </a:lnTo>
                  <a:lnTo>
                    <a:pt x="435" y="2084"/>
                  </a:lnTo>
                  <a:lnTo>
                    <a:pt x="457" y="2078"/>
                  </a:lnTo>
                  <a:lnTo>
                    <a:pt x="484" y="2073"/>
                  </a:lnTo>
                  <a:lnTo>
                    <a:pt x="514" y="2065"/>
                  </a:lnTo>
                  <a:lnTo>
                    <a:pt x="543" y="2059"/>
                  </a:lnTo>
                  <a:lnTo>
                    <a:pt x="569" y="2057"/>
                  </a:lnTo>
                  <a:lnTo>
                    <a:pt x="589" y="2057"/>
                  </a:lnTo>
                  <a:lnTo>
                    <a:pt x="608" y="2065"/>
                  </a:lnTo>
                  <a:lnTo>
                    <a:pt x="626" y="2078"/>
                  </a:lnTo>
                  <a:lnTo>
                    <a:pt x="642" y="2096"/>
                  </a:lnTo>
                  <a:lnTo>
                    <a:pt x="661" y="2116"/>
                  </a:lnTo>
                  <a:lnTo>
                    <a:pt x="687" y="2134"/>
                  </a:lnTo>
                  <a:lnTo>
                    <a:pt x="711" y="2149"/>
                  </a:lnTo>
                  <a:lnTo>
                    <a:pt x="726" y="2161"/>
                  </a:lnTo>
                  <a:lnTo>
                    <a:pt x="738" y="2171"/>
                  </a:lnTo>
                  <a:lnTo>
                    <a:pt x="742" y="2177"/>
                  </a:lnTo>
                  <a:lnTo>
                    <a:pt x="744" y="2179"/>
                  </a:lnTo>
                  <a:lnTo>
                    <a:pt x="856" y="2218"/>
                  </a:lnTo>
                  <a:lnTo>
                    <a:pt x="892" y="2242"/>
                  </a:lnTo>
                  <a:lnTo>
                    <a:pt x="949" y="2236"/>
                  </a:lnTo>
                  <a:lnTo>
                    <a:pt x="986" y="2191"/>
                  </a:lnTo>
                  <a:lnTo>
                    <a:pt x="1035" y="2199"/>
                  </a:lnTo>
                  <a:lnTo>
                    <a:pt x="1152" y="2222"/>
                  </a:lnTo>
                  <a:lnTo>
                    <a:pt x="1201" y="2261"/>
                  </a:lnTo>
                  <a:lnTo>
                    <a:pt x="1256" y="2273"/>
                  </a:lnTo>
                  <a:lnTo>
                    <a:pt x="1392" y="2236"/>
                  </a:lnTo>
                  <a:lnTo>
                    <a:pt x="1431" y="2260"/>
                  </a:lnTo>
                  <a:lnTo>
                    <a:pt x="1539" y="2189"/>
                  </a:lnTo>
                  <a:lnTo>
                    <a:pt x="1657" y="2187"/>
                  </a:lnTo>
                  <a:lnTo>
                    <a:pt x="1726" y="2155"/>
                  </a:lnTo>
                  <a:lnTo>
                    <a:pt x="1821" y="2167"/>
                  </a:lnTo>
                  <a:lnTo>
                    <a:pt x="1935" y="2242"/>
                  </a:lnTo>
                  <a:lnTo>
                    <a:pt x="2026" y="2230"/>
                  </a:lnTo>
                  <a:lnTo>
                    <a:pt x="2088" y="2265"/>
                  </a:lnTo>
                  <a:lnTo>
                    <a:pt x="2193" y="2230"/>
                  </a:lnTo>
                  <a:lnTo>
                    <a:pt x="2155" y="2197"/>
                  </a:lnTo>
                  <a:lnTo>
                    <a:pt x="2161" y="2147"/>
                  </a:lnTo>
                  <a:lnTo>
                    <a:pt x="2214" y="2128"/>
                  </a:lnTo>
                  <a:lnTo>
                    <a:pt x="2242" y="2063"/>
                  </a:lnTo>
                  <a:lnTo>
                    <a:pt x="2124" y="1970"/>
                  </a:lnTo>
                  <a:lnTo>
                    <a:pt x="2128" y="1890"/>
                  </a:lnTo>
                  <a:lnTo>
                    <a:pt x="2199" y="1850"/>
                  </a:lnTo>
                  <a:lnTo>
                    <a:pt x="2337" y="1834"/>
                  </a:lnTo>
                  <a:lnTo>
                    <a:pt x="2484" y="1797"/>
                  </a:lnTo>
                  <a:lnTo>
                    <a:pt x="2545" y="1764"/>
                  </a:lnTo>
                  <a:lnTo>
                    <a:pt x="2624" y="1777"/>
                  </a:lnTo>
                  <a:lnTo>
                    <a:pt x="2592" y="1514"/>
                  </a:lnTo>
                  <a:lnTo>
                    <a:pt x="2673" y="1466"/>
                  </a:lnTo>
                  <a:lnTo>
                    <a:pt x="2752" y="1388"/>
                  </a:lnTo>
                  <a:lnTo>
                    <a:pt x="2856" y="1356"/>
                  </a:lnTo>
                  <a:lnTo>
                    <a:pt x="2939" y="1329"/>
                  </a:lnTo>
                  <a:lnTo>
                    <a:pt x="2966" y="1299"/>
                  </a:lnTo>
                  <a:lnTo>
                    <a:pt x="2957" y="1258"/>
                  </a:lnTo>
                  <a:lnTo>
                    <a:pt x="2990" y="1207"/>
                  </a:lnTo>
                  <a:lnTo>
                    <a:pt x="2988" y="1205"/>
                  </a:lnTo>
                  <a:lnTo>
                    <a:pt x="2982" y="1195"/>
                  </a:lnTo>
                  <a:lnTo>
                    <a:pt x="2972" y="1183"/>
                  </a:lnTo>
                  <a:lnTo>
                    <a:pt x="2961" y="1167"/>
                  </a:lnTo>
                  <a:lnTo>
                    <a:pt x="2949" y="1149"/>
                  </a:lnTo>
                  <a:lnTo>
                    <a:pt x="2937" y="1134"/>
                  </a:lnTo>
                  <a:lnTo>
                    <a:pt x="2929" y="1116"/>
                  </a:lnTo>
                  <a:lnTo>
                    <a:pt x="2923" y="1102"/>
                  </a:lnTo>
                  <a:lnTo>
                    <a:pt x="2915" y="1079"/>
                  </a:lnTo>
                  <a:lnTo>
                    <a:pt x="2905" y="1053"/>
                  </a:lnTo>
                  <a:lnTo>
                    <a:pt x="2898" y="1025"/>
                  </a:lnTo>
                  <a:lnTo>
                    <a:pt x="2888" y="1000"/>
                  </a:lnTo>
                  <a:lnTo>
                    <a:pt x="2880" y="982"/>
                  </a:lnTo>
                  <a:lnTo>
                    <a:pt x="2872" y="957"/>
                  </a:lnTo>
                  <a:lnTo>
                    <a:pt x="2870" y="941"/>
                  </a:lnTo>
                  <a:lnTo>
                    <a:pt x="2870" y="935"/>
                  </a:lnTo>
                  <a:lnTo>
                    <a:pt x="2864" y="933"/>
                  </a:lnTo>
                  <a:lnTo>
                    <a:pt x="2850" y="933"/>
                  </a:lnTo>
                  <a:lnTo>
                    <a:pt x="2829" y="929"/>
                  </a:lnTo>
                  <a:lnTo>
                    <a:pt x="2805" y="923"/>
                  </a:lnTo>
                  <a:lnTo>
                    <a:pt x="2781" y="913"/>
                  </a:lnTo>
                  <a:lnTo>
                    <a:pt x="2760" y="898"/>
                  </a:lnTo>
                  <a:lnTo>
                    <a:pt x="2734" y="874"/>
                  </a:lnTo>
                  <a:lnTo>
                    <a:pt x="2709" y="854"/>
                  </a:lnTo>
                  <a:lnTo>
                    <a:pt x="2687" y="837"/>
                  </a:lnTo>
                  <a:lnTo>
                    <a:pt x="2665" y="819"/>
                  </a:lnTo>
                  <a:lnTo>
                    <a:pt x="2648" y="809"/>
                  </a:lnTo>
                  <a:lnTo>
                    <a:pt x="2622" y="803"/>
                  </a:lnTo>
                  <a:lnTo>
                    <a:pt x="2590" y="801"/>
                  </a:lnTo>
                  <a:lnTo>
                    <a:pt x="2557" y="797"/>
                  </a:lnTo>
                  <a:lnTo>
                    <a:pt x="2524" y="795"/>
                  </a:lnTo>
                  <a:lnTo>
                    <a:pt x="2494" y="789"/>
                  </a:lnTo>
                  <a:lnTo>
                    <a:pt x="2468" y="781"/>
                  </a:lnTo>
                  <a:lnTo>
                    <a:pt x="2443" y="770"/>
                  </a:lnTo>
                  <a:lnTo>
                    <a:pt x="2417" y="760"/>
                  </a:lnTo>
                  <a:lnTo>
                    <a:pt x="2396" y="752"/>
                  </a:lnTo>
                  <a:lnTo>
                    <a:pt x="2378" y="746"/>
                  </a:lnTo>
                  <a:lnTo>
                    <a:pt x="2366" y="742"/>
                  </a:lnTo>
                  <a:lnTo>
                    <a:pt x="2360" y="740"/>
                  </a:lnTo>
                  <a:lnTo>
                    <a:pt x="2356" y="738"/>
                  </a:lnTo>
                  <a:lnTo>
                    <a:pt x="2348" y="730"/>
                  </a:lnTo>
                  <a:lnTo>
                    <a:pt x="2337" y="720"/>
                  </a:lnTo>
                  <a:lnTo>
                    <a:pt x="2325" y="709"/>
                  </a:lnTo>
                  <a:lnTo>
                    <a:pt x="2315" y="695"/>
                  </a:lnTo>
                  <a:lnTo>
                    <a:pt x="2309" y="683"/>
                  </a:lnTo>
                  <a:lnTo>
                    <a:pt x="2311" y="669"/>
                  </a:lnTo>
                  <a:lnTo>
                    <a:pt x="2321" y="655"/>
                  </a:lnTo>
                  <a:lnTo>
                    <a:pt x="2333" y="646"/>
                  </a:lnTo>
                  <a:lnTo>
                    <a:pt x="2348" y="634"/>
                  </a:lnTo>
                  <a:lnTo>
                    <a:pt x="2360" y="622"/>
                  </a:lnTo>
                  <a:lnTo>
                    <a:pt x="2372" y="610"/>
                  </a:lnTo>
                  <a:lnTo>
                    <a:pt x="2376" y="592"/>
                  </a:lnTo>
                  <a:lnTo>
                    <a:pt x="2378" y="569"/>
                  </a:lnTo>
                  <a:lnTo>
                    <a:pt x="2378" y="547"/>
                  </a:lnTo>
                  <a:lnTo>
                    <a:pt x="2380" y="528"/>
                  </a:lnTo>
                  <a:lnTo>
                    <a:pt x="2390" y="506"/>
                  </a:lnTo>
                  <a:lnTo>
                    <a:pt x="2396" y="490"/>
                  </a:lnTo>
                  <a:lnTo>
                    <a:pt x="2396" y="474"/>
                  </a:lnTo>
                  <a:lnTo>
                    <a:pt x="2390" y="459"/>
                  </a:lnTo>
                  <a:lnTo>
                    <a:pt x="2382" y="445"/>
                  </a:lnTo>
                  <a:lnTo>
                    <a:pt x="2374" y="433"/>
                  </a:lnTo>
                  <a:lnTo>
                    <a:pt x="2358" y="407"/>
                  </a:lnTo>
                  <a:lnTo>
                    <a:pt x="2342" y="378"/>
                  </a:lnTo>
                  <a:lnTo>
                    <a:pt x="2335" y="344"/>
                  </a:lnTo>
                  <a:lnTo>
                    <a:pt x="2329" y="321"/>
                  </a:lnTo>
                  <a:lnTo>
                    <a:pt x="2319" y="303"/>
                  </a:lnTo>
                  <a:lnTo>
                    <a:pt x="2307" y="287"/>
                  </a:lnTo>
                  <a:lnTo>
                    <a:pt x="2295" y="276"/>
                  </a:lnTo>
                  <a:lnTo>
                    <a:pt x="2285" y="270"/>
                  </a:lnTo>
                  <a:lnTo>
                    <a:pt x="2276" y="266"/>
                  </a:lnTo>
                  <a:lnTo>
                    <a:pt x="2264" y="266"/>
                  </a:lnTo>
                  <a:lnTo>
                    <a:pt x="2256" y="262"/>
                  </a:lnTo>
                  <a:lnTo>
                    <a:pt x="2248" y="254"/>
                  </a:lnTo>
                  <a:lnTo>
                    <a:pt x="2238" y="248"/>
                  </a:lnTo>
                  <a:lnTo>
                    <a:pt x="2224" y="246"/>
                  </a:lnTo>
                  <a:lnTo>
                    <a:pt x="2209" y="248"/>
                  </a:lnTo>
                  <a:lnTo>
                    <a:pt x="2191" y="248"/>
                  </a:lnTo>
                  <a:lnTo>
                    <a:pt x="2177" y="246"/>
                  </a:lnTo>
                  <a:lnTo>
                    <a:pt x="2169" y="238"/>
                  </a:lnTo>
                  <a:lnTo>
                    <a:pt x="2159" y="221"/>
                  </a:lnTo>
                  <a:lnTo>
                    <a:pt x="2150" y="197"/>
                  </a:lnTo>
                  <a:lnTo>
                    <a:pt x="2136" y="173"/>
                  </a:lnTo>
                  <a:lnTo>
                    <a:pt x="2120" y="156"/>
                  </a:lnTo>
                  <a:lnTo>
                    <a:pt x="2106" y="144"/>
                  </a:lnTo>
                  <a:lnTo>
                    <a:pt x="2092" y="136"/>
                  </a:lnTo>
                  <a:lnTo>
                    <a:pt x="2083" y="128"/>
                  </a:lnTo>
                  <a:lnTo>
                    <a:pt x="2077" y="118"/>
                  </a:lnTo>
                  <a:lnTo>
                    <a:pt x="2075" y="104"/>
                  </a:lnTo>
                  <a:lnTo>
                    <a:pt x="2071" y="87"/>
                  </a:lnTo>
                  <a:lnTo>
                    <a:pt x="2061" y="73"/>
                  </a:lnTo>
                  <a:lnTo>
                    <a:pt x="2053" y="63"/>
                  </a:lnTo>
                  <a:lnTo>
                    <a:pt x="2051" y="53"/>
                  </a:lnTo>
                  <a:lnTo>
                    <a:pt x="2057" y="41"/>
                  </a:lnTo>
                  <a:lnTo>
                    <a:pt x="2065" y="32"/>
                  </a:lnTo>
                  <a:lnTo>
                    <a:pt x="2071" y="20"/>
                  </a:lnTo>
                  <a:lnTo>
                    <a:pt x="2073" y="14"/>
                  </a:lnTo>
                  <a:lnTo>
                    <a:pt x="2063" y="8"/>
                  </a:lnTo>
                  <a:lnTo>
                    <a:pt x="2045" y="4"/>
                  </a:lnTo>
                  <a:lnTo>
                    <a:pt x="2020" y="2"/>
                  </a:lnTo>
                  <a:lnTo>
                    <a:pt x="1994" y="0"/>
                  </a:lnTo>
                  <a:lnTo>
                    <a:pt x="1970" y="0"/>
                  </a:lnTo>
                  <a:lnTo>
                    <a:pt x="1955" y="6"/>
                  </a:lnTo>
                  <a:lnTo>
                    <a:pt x="1945" y="14"/>
                  </a:lnTo>
                  <a:lnTo>
                    <a:pt x="1941" y="30"/>
                  </a:lnTo>
                  <a:lnTo>
                    <a:pt x="1937" y="45"/>
                  </a:lnTo>
                  <a:lnTo>
                    <a:pt x="1933" y="61"/>
                  </a:lnTo>
                  <a:lnTo>
                    <a:pt x="1927" y="75"/>
                  </a:lnTo>
                  <a:lnTo>
                    <a:pt x="1915" y="85"/>
                  </a:lnTo>
                  <a:lnTo>
                    <a:pt x="1898" y="87"/>
                  </a:lnTo>
                  <a:lnTo>
                    <a:pt x="1878" y="91"/>
                  </a:lnTo>
                  <a:lnTo>
                    <a:pt x="1858" y="93"/>
                  </a:lnTo>
                  <a:lnTo>
                    <a:pt x="1840" y="95"/>
                  </a:lnTo>
                  <a:lnTo>
                    <a:pt x="1823" y="102"/>
                  </a:lnTo>
                  <a:lnTo>
                    <a:pt x="1809" y="116"/>
                  </a:lnTo>
                  <a:lnTo>
                    <a:pt x="1797" y="140"/>
                  </a:lnTo>
                  <a:lnTo>
                    <a:pt x="1785" y="169"/>
                  </a:lnTo>
                  <a:lnTo>
                    <a:pt x="1777" y="203"/>
                  </a:lnTo>
                  <a:lnTo>
                    <a:pt x="1774" y="236"/>
                  </a:lnTo>
                  <a:lnTo>
                    <a:pt x="1770" y="262"/>
                  </a:lnTo>
                  <a:lnTo>
                    <a:pt x="1768" y="283"/>
                  </a:lnTo>
                  <a:lnTo>
                    <a:pt x="1762" y="303"/>
                  </a:lnTo>
                  <a:lnTo>
                    <a:pt x="1754" y="319"/>
                  </a:lnTo>
                  <a:lnTo>
                    <a:pt x="1740" y="329"/>
                  </a:lnTo>
                  <a:lnTo>
                    <a:pt x="1722" y="337"/>
                  </a:lnTo>
                  <a:lnTo>
                    <a:pt x="1703" y="341"/>
                  </a:lnTo>
                  <a:lnTo>
                    <a:pt x="1685" y="346"/>
                  </a:lnTo>
                  <a:lnTo>
                    <a:pt x="1669" y="350"/>
                  </a:lnTo>
                  <a:lnTo>
                    <a:pt x="1655" y="348"/>
                  </a:lnTo>
                  <a:lnTo>
                    <a:pt x="1644" y="341"/>
                  </a:lnTo>
                  <a:lnTo>
                    <a:pt x="1634" y="333"/>
                  </a:lnTo>
                  <a:lnTo>
                    <a:pt x="1618" y="331"/>
                  </a:lnTo>
                  <a:lnTo>
                    <a:pt x="1600" y="331"/>
                  </a:lnTo>
                  <a:lnTo>
                    <a:pt x="1581" y="329"/>
                  </a:lnTo>
                  <a:lnTo>
                    <a:pt x="1563" y="325"/>
                  </a:lnTo>
                  <a:lnTo>
                    <a:pt x="1549" y="315"/>
                  </a:lnTo>
                  <a:lnTo>
                    <a:pt x="1537" y="303"/>
                  </a:lnTo>
                  <a:lnTo>
                    <a:pt x="1524" y="289"/>
                  </a:lnTo>
                  <a:lnTo>
                    <a:pt x="1508" y="276"/>
                  </a:lnTo>
                  <a:lnTo>
                    <a:pt x="1494" y="266"/>
                  </a:lnTo>
                  <a:lnTo>
                    <a:pt x="1480" y="260"/>
                  </a:lnTo>
                  <a:lnTo>
                    <a:pt x="1468" y="260"/>
                  </a:lnTo>
                  <a:lnTo>
                    <a:pt x="1461" y="268"/>
                  </a:lnTo>
                  <a:lnTo>
                    <a:pt x="1449" y="287"/>
                  </a:lnTo>
                  <a:lnTo>
                    <a:pt x="1435" y="311"/>
                  </a:lnTo>
                  <a:lnTo>
                    <a:pt x="1417" y="341"/>
                  </a:lnTo>
                  <a:lnTo>
                    <a:pt x="1400" y="372"/>
                  </a:lnTo>
                  <a:lnTo>
                    <a:pt x="1382" y="407"/>
                  </a:lnTo>
                  <a:lnTo>
                    <a:pt x="1366" y="439"/>
                  </a:lnTo>
                  <a:lnTo>
                    <a:pt x="1348" y="467"/>
                  </a:lnTo>
                  <a:lnTo>
                    <a:pt x="1335" y="488"/>
                  </a:lnTo>
                  <a:lnTo>
                    <a:pt x="1327" y="506"/>
                  </a:lnTo>
                  <a:lnTo>
                    <a:pt x="1327" y="522"/>
                  </a:lnTo>
                  <a:lnTo>
                    <a:pt x="1335" y="533"/>
                  </a:lnTo>
                  <a:lnTo>
                    <a:pt x="1344" y="541"/>
                  </a:lnTo>
                  <a:lnTo>
                    <a:pt x="1358" y="549"/>
                  </a:lnTo>
                  <a:lnTo>
                    <a:pt x="1370" y="555"/>
                  </a:lnTo>
                  <a:lnTo>
                    <a:pt x="1376" y="563"/>
                  </a:lnTo>
                  <a:lnTo>
                    <a:pt x="1374" y="569"/>
                  </a:lnTo>
                  <a:lnTo>
                    <a:pt x="1362" y="575"/>
                  </a:lnTo>
                  <a:lnTo>
                    <a:pt x="1348" y="577"/>
                  </a:lnTo>
                  <a:lnTo>
                    <a:pt x="1331" y="577"/>
                  </a:lnTo>
                  <a:lnTo>
                    <a:pt x="1313" y="577"/>
                  </a:lnTo>
                  <a:lnTo>
                    <a:pt x="1297" y="577"/>
                  </a:lnTo>
                  <a:lnTo>
                    <a:pt x="1285" y="577"/>
                  </a:lnTo>
                  <a:lnTo>
                    <a:pt x="1274" y="571"/>
                  </a:lnTo>
                  <a:lnTo>
                    <a:pt x="1264" y="561"/>
                  </a:lnTo>
                  <a:lnTo>
                    <a:pt x="1252" y="551"/>
                  </a:lnTo>
                  <a:lnTo>
                    <a:pt x="1238" y="543"/>
                  </a:lnTo>
                  <a:lnTo>
                    <a:pt x="1222" y="541"/>
                  </a:lnTo>
                  <a:lnTo>
                    <a:pt x="1201" y="543"/>
                  </a:lnTo>
                  <a:lnTo>
                    <a:pt x="1177" y="547"/>
                  </a:lnTo>
                  <a:lnTo>
                    <a:pt x="1153" y="551"/>
                  </a:lnTo>
                  <a:lnTo>
                    <a:pt x="1126" y="553"/>
                  </a:lnTo>
                  <a:lnTo>
                    <a:pt x="1100" y="553"/>
                  </a:lnTo>
                  <a:lnTo>
                    <a:pt x="1079" y="551"/>
                  </a:lnTo>
                  <a:lnTo>
                    <a:pt x="1059" y="551"/>
                  </a:lnTo>
                  <a:lnTo>
                    <a:pt x="1039" y="553"/>
                  </a:lnTo>
                  <a:lnTo>
                    <a:pt x="1026" y="555"/>
                  </a:lnTo>
                  <a:lnTo>
                    <a:pt x="1014" y="561"/>
                  </a:lnTo>
                  <a:lnTo>
                    <a:pt x="1010" y="567"/>
                  </a:lnTo>
                  <a:lnTo>
                    <a:pt x="1014" y="577"/>
                  </a:lnTo>
                  <a:lnTo>
                    <a:pt x="1024" y="585"/>
                  </a:lnTo>
                  <a:lnTo>
                    <a:pt x="1035" y="589"/>
                  </a:lnTo>
                  <a:lnTo>
                    <a:pt x="1049" y="592"/>
                  </a:lnTo>
                  <a:lnTo>
                    <a:pt x="1061" y="594"/>
                  </a:lnTo>
                  <a:lnTo>
                    <a:pt x="1073" y="598"/>
                  </a:lnTo>
                  <a:lnTo>
                    <a:pt x="1081" y="604"/>
                  </a:lnTo>
                  <a:lnTo>
                    <a:pt x="1085" y="616"/>
                  </a:lnTo>
                  <a:lnTo>
                    <a:pt x="1081" y="632"/>
                  </a:lnTo>
                  <a:lnTo>
                    <a:pt x="1069" y="655"/>
                  </a:lnTo>
                  <a:lnTo>
                    <a:pt x="1057" y="677"/>
                  </a:lnTo>
                  <a:lnTo>
                    <a:pt x="1047" y="695"/>
                  </a:lnTo>
                  <a:lnTo>
                    <a:pt x="1041" y="715"/>
                  </a:lnTo>
                  <a:lnTo>
                    <a:pt x="1039" y="736"/>
                  </a:lnTo>
                  <a:lnTo>
                    <a:pt x="1045" y="762"/>
                  </a:lnTo>
                  <a:lnTo>
                    <a:pt x="1057" y="799"/>
                  </a:lnTo>
                  <a:lnTo>
                    <a:pt x="1061" y="833"/>
                  </a:lnTo>
                  <a:lnTo>
                    <a:pt x="1059" y="860"/>
                  </a:lnTo>
                  <a:lnTo>
                    <a:pt x="1051" y="882"/>
                  </a:lnTo>
                  <a:lnTo>
                    <a:pt x="1039" y="894"/>
                  </a:lnTo>
                  <a:lnTo>
                    <a:pt x="1024" y="905"/>
                  </a:lnTo>
                  <a:lnTo>
                    <a:pt x="1004" y="915"/>
                  </a:lnTo>
                  <a:lnTo>
                    <a:pt x="986" y="927"/>
                  </a:lnTo>
                  <a:lnTo>
                    <a:pt x="972" y="939"/>
                  </a:lnTo>
                  <a:lnTo>
                    <a:pt x="966" y="953"/>
                  </a:lnTo>
                  <a:lnTo>
                    <a:pt x="966" y="968"/>
                  </a:lnTo>
                  <a:lnTo>
                    <a:pt x="966" y="988"/>
                  </a:lnTo>
                  <a:lnTo>
                    <a:pt x="966" y="1010"/>
                  </a:lnTo>
                  <a:lnTo>
                    <a:pt x="965" y="1031"/>
                  </a:lnTo>
                  <a:lnTo>
                    <a:pt x="961" y="1049"/>
                  </a:lnTo>
                  <a:lnTo>
                    <a:pt x="953" y="1063"/>
                  </a:lnTo>
                  <a:lnTo>
                    <a:pt x="941" y="1069"/>
                  </a:lnTo>
                  <a:lnTo>
                    <a:pt x="921" y="1071"/>
                  </a:lnTo>
                  <a:lnTo>
                    <a:pt x="892" y="1075"/>
                  </a:lnTo>
                  <a:lnTo>
                    <a:pt x="858" y="1079"/>
                  </a:lnTo>
                  <a:lnTo>
                    <a:pt x="821" y="1085"/>
                  </a:lnTo>
                  <a:lnTo>
                    <a:pt x="783" y="1092"/>
                  </a:lnTo>
                  <a:lnTo>
                    <a:pt x="752" y="1100"/>
                  </a:lnTo>
                  <a:lnTo>
                    <a:pt x="728" y="1110"/>
                  </a:lnTo>
                  <a:lnTo>
                    <a:pt x="705" y="1124"/>
                  </a:lnTo>
                  <a:lnTo>
                    <a:pt x="685" y="1138"/>
                  </a:lnTo>
                  <a:lnTo>
                    <a:pt x="671" y="1151"/>
                  </a:lnTo>
                  <a:lnTo>
                    <a:pt x="655" y="1159"/>
                  </a:lnTo>
                  <a:lnTo>
                    <a:pt x="642" y="1163"/>
                  </a:lnTo>
                  <a:lnTo>
                    <a:pt x="628" y="1159"/>
                  </a:lnTo>
                  <a:lnTo>
                    <a:pt x="606" y="1153"/>
                  </a:lnTo>
                  <a:lnTo>
                    <a:pt x="585" y="1146"/>
                  </a:lnTo>
                  <a:lnTo>
                    <a:pt x="559" y="1138"/>
                  </a:lnTo>
                  <a:lnTo>
                    <a:pt x="535" y="1132"/>
                  </a:lnTo>
                  <a:lnTo>
                    <a:pt x="516" y="1130"/>
                  </a:lnTo>
                  <a:lnTo>
                    <a:pt x="500" y="1132"/>
                  </a:lnTo>
                  <a:lnTo>
                    <a:pt x="486" y="1142"/>
                  </a:lnTo>
                  <a:lnTo>
                    <a:pt x="470" y="1157"/>
                  </a:lnTo>
                  <a:lnTo>
                    <a:pt x="457" y="1177"/>
                  </a:lnTo>
                  <a:lnTo>
                    <a:pt x="443" y="1197"/>
                  </a:lnTo>
                  <a:lnTo>
                    <a:pt x="427" y="1212"/>
                  </a:lnTo>
                  <a:lnTo>
                    <a:pt x="413" y="1220"/>
                  </a:lnTo>
                  <a:lnTo>
                    <a:pt x="390" y="1220"/>
                  </a:lnTo>
                  <a:lnTo>
                    <a:pt x="362" y="1216"/>
                  </a:lnTo>
                  <a:lnTo>
                    <a:pt x="339" y="1212"/>
                  </a:lnTo>
                  <a:lnTo>
                    <a:pt x="319" y="1210"/>
                  </a:lnTo>
                  <a:lnTo>
                    <a:pt x="313" y="1207"/>
                  </a:lnTo>
                  <a:lnTo>
                    <a:pt x="309" y="1199"/>
                  </a:lnTo>
                  <a:lnTo>
                    <a:pt x="309" y="1189"/>
                  </a:lnTo>
                  <a:lnTo>
                    <a:pt x="313" y="1177"/>
                  </a:lnTo>
                  <a:lnTo>
                    <a:pt x="315" y="1167"/>
                  </a:lnTo>
                  <a:lnTo>
                    <a:pt x="317" y="1159"/>
                  </a:lnTo>
                  <a:lnTo>
                    <a:pt x="319" y="1157"/>
                  </a:lnTo>
                  <a:lnTo>
                    <a:pt x="315" y="1157"/>
                  </a:lnTo>
                  <a:lnTo>
                    <a:pt x="303" y="1159"/>
                  </a:lnTo>
                  <a:lnTo>
                    <a:pt x="287" y="1161"/>
                  </a:lnTo>
                  <a:lnTo>
                    <a:pt x="268" y="1163"/>
                  </a:lnTo>
                  <a:lnTo>
                    <a:pt x="250" y="1165"/>
                  </a:lnTo>
                  <a:lnTo>
                    <a:pt x="234" y="1165"/>
                  </a:lnTo>
                  <a:lnTo>
                    <a:pt x="220" y="1165"/>
                  </a:lnTo>
                  <a:lnTo>
                    <a:pt x="211" y="1171"/>
                  </a:lnTo>
                  <a:lnTo>
                    <a:pt x="201" y="1177"/>
                  </a:lnTo>
                  <a:lnTo>
                    <a:pt x="189" y="1185"/>
                  </a:lnTo>
                  <a:lnTo>
                    <a:pt x="171" y="1191"/>
                  </a:lnTo>
                  <a:lnTo>
                    <a:pt x="154" y="1193"/>
                  </a:lnTo>
                  <a:lnTo>
                    <a:pt x="136" y="1193"/>
                  </a:lnTo>
                  <a:lnTo>
                    <a:pt x="116" y="1191"/>
                  </a:lnTo>
                  <a:lnTo>
                    <a:pt x="100" y="1191"/>
                  </a:lnTo>
                  <a:lnTo>
                    <a:pt x="87" y="1197"/>
                  </a:lnTo>
                  <a:lnTo>
                    <a:pt x="77" y="1210"/>
                  </a:lnTo>
                  <a:lnTo>
                    <a:pt x="69" y="1228"/>
                  </a:lnTo>
                  <a:lnTo>
                    <a:pt x="59" y="1246"/>
                  </a:lnTo>
                  <a:lnTo>
                    <a:pt x="49" y="1262"/>
                  </a:lnTo>
                  <a:lnTo>
                    <a:pt x="39" y="1275"/>
                  </a:lnTo>
                  <a:lnTo>
                    <a:pt x="33" y="1285"/>
                  </a:lnTo>
                  <a:lnTo>
                    <a:pt x="29" y="1289"/>
                  </a:lnTo>
                </a:path>
              </a:pathLst>
            </a:custGeom>
            <a:grpFill/>
            <a:ln w="3175" cap="rnd">
              <a:solidFill>
                <a:schemeClr val="bg1">
                  <a:lumMod val="95000"/>
                </a:schemeClr>
              </a:solidFill>
              <a:prstDash val="solid"/>
              <a:round/>
              <a:headEnd/>
              <a:tailEnd/>
            </a:ln>
          </p:spPr>
          <p:txBody>
            <a:bodyPr/>
            <a:lstStyle/>
            <a:p>
              <a:endParaRPr lang="zh-CN" altLang="en-US"/>
            </a:p>
          </p:txBody>
        </p:sp>
        <p:sp>
          <p:nvSpPr>
            <p:cNvPr id="203" name="Freeform 69">
              <a:extLst>
                <a:ext uri="{FF2B5EF4-FFF2-40B4-BE49-F238E27FC236}">
                  <a16:creationId xmlns:a16="http://schemas.microsoft.com/office/drawing/2014/main" id="{CD9A72A3-06AD-4314-84DD-7B72EB78577D}"/>
                </a:ext>
              </a:extLst>
            </p:cNvPr>
            <p:cNvSpPr>
              <a:spLocks/>
            </p:cNvSpPr>
            <p:nvPr/>
          </p:nvSpPr>
          <p:spPr bwMode="gray">
            <a:xfrm>
              <a:off x="900" y="2373"/>
              <a:ext cx="1448" cy="781"/>
            </a:xfrm>
            <a:custGeom>
              <a:avLst/>
              <a:gdLst>
                <a:gd name="T0" fmla="*/ 682 w 2896"/>
                <a:gd name="T1" fmla="*/ 376 h 1563"/>
                <a:gd name="T2" fmla="*/ 665 w 2896"/>
                <a:gd name="T3" fmla="*/ 372 h 1563"/>
                <a:gd name="T4" fmla="*/ 658 w 2896"/>
                <a:gd name="T5" fmla="*/ 380 h 1563"/>
                <a:gd name="T6" fmla="*/ 653 w 2896"/>
                <a:gd name="T7" fmla="*/ 378 h 1563"/>
                <a:gd name="T8" fmla="*/ 623 w 2896"/>
                <a:gd name="T9" fmla="*/ 368 h 1563"/>
                <a:gd name="T10" fmla="*/ 626 w 2896"/>
                <a:gd name="T11" fmla="*/ 363 h 1563"/>
                <a:gd name="T12" fmla="*/ 630 w 2896"/>
                <a:gd name="T13" fmla="*/ 349 h 1563"/>
                <a:gd name="T14" fmla="*/ 616 w 2896"/>
                <a:gd name="T15" fmla="*/ 326 h 1563"/>
                <a:gd name="T16" fmla="*/ 604 w 2896"/>
                <a:gd name="T17" fmla="*/ 331 h 1563"/>
                <a:gd name="T18" fmla="*/ 589 w 2896"/>
                <a:gd name="T19" fmla="*/ 341 h 1563"/>
                <a:gd name="T20" fmla="*/ 568 w 2896"/>
                <a:gd name="T21" fmla="*/ 333 h 1563"/>
                <a:gd name="T22" fmla="*/ 557 w 2896"/>
                <a:gd name="T23" fmla="*/ 332 h 1563"/>
                <a:gd name="T24" fmla="*/ 536 w 2896"/>
                <a:gd name="T25" fmla="*/ 348 h 1563"/>
                <a:gd name="T26" fmla="*/ 511 w 2896"/>
                <a:gd name="T27" fmla="*/ 355 h 1563"/>
                <a:gd name="T28" fmla="*/ 491 w 2896"/>
                <a:gd name="T29" fmla="*/ 376 h 1563"/>
                <a:gd name="T30" fmla="*/ 459 w 2896"/>
                <a:gd name="T31" fmla="*/ 388 h 1563"/>
                <a:gd name="T32" fmla="*/ 442 w 2896"/>
                <a:gd name="T33" fmla="*/ 382 h 1563"/>
                <a:gd name="T34" fmla="*/ 431 w 2896"/>
                <a:gd name="T35" fmla="*/ 370 h 1563"/>
                <a:gd name="T36" fmla="*/ 400 w 2896"/>
                <a:gd name="T37" fmla="*/ 364 h 1563"/>
                <a:gd name="T38" fmla="*/ 389 w 2896"/>
                <a:gd name="T39" fmla="*/ 353 h 1563"/>
                <a:gd name="T40" fmla="*/ 364 w 2896"/>
                <a:gd name="T41" fmla="*/ 368 h 1563"/>
                <a:gd name="T42" fmla="*/ 348 w 2896"/>
                <a:gd name="T43" fmla="*/ 384 h 1563"/>
                <a:gd name="T44" fmla="*/ 335 w 2896"/>
                <a:gd name="T45" fmla="*/ 390 h 1563"/>
                <a:gd name="T46" fmla="*/ 339 w 2896"/>
                <a:gd name="T47" fmla="*/ 373 h 1563"/>
                <a:gd name="T48" fmla="*/ 331 w 2896"/>
                <a:gd name="T49" fmla="*/ 359 h 1563"/>
                <a:gd name="T50" fmla="*/ 302 w 2896"/>
                <a:gd name="T51" fmla="*/ 366 h 1563"/>
                <a:gd name="T52" fmla="*/ 264 w 2896"/>
                <a:gd name="T53" fmla="*/ 352 h 1563"/>
                <a:gd name="T54" fmla="*/ 246 w 2896"/>
                <a:gd name="T55" fmla="*/ 351 h 1563"/>
                <a:gd name="T56" fmla="*/ 221 w 2896"/>
                <a:gd name="T57" fmla="*/ 336 h 1563"/>
                <a:gd name="T58" fmla="*/ 200 w 2896"/>
                <a:gd name="T59" fmla="*/ 320 h 1563"/>
                <a:gd name="T60" fmla="*/ 178 w 2896"/>
                <a:gd name="T61" fmla="*/ 301 h 1563"/>
                <a:gd name="T62" fmla="*/ 171 w 2896"/>
                <a:gd name="T63" fmla="*/ 281 h 1563"/>
                <a:gd name="T64" fmla="*/ 158 w 2896"/>
                <a:gd name="T65" fmla="*/ 288 h 1563"/>
                <a:gd name="T66" fmla="*/ 142 w 2896"/>
                <a:gd name="T67" fmla="*/ 265 h 1563"/>
                <a:gd name="T68" fmla="*/ 109 w 2896"/>
                <a:gd name="T69" fmla="*/ 235 h 1563"/>
                <a:gd name="T70" fmla="*/ 89 w 2896"/>
                <a:gd name="T71" fmla="*/ 223 h 1563"/>
                <a:gd name="T72" fmla="*/ 74 w 2896"/>
                <a:gd name="T73" fmla="*/ 228 h 1563"/>
                <a:gd name="T74" fmla="*/ 46 w 2896"/>
                <a:gd name="T75" fmla="*/ 195 h 1563"/>
                <a:gd name="T76" fmla="*/ 19 w 2896"/>
                <a:gd name="T77" fmla="*/ 169 h 1563"/>
                <a:gd name="T78" fmla="*/ 10 w 2896"/>
                <a:gd name="T79" fmla="*/ 162 h 1563"/>
                <a:gd name="T80" fmla="*/ 0 w 2896"/>
                <a:gd name="T81" fmla="*/ 157 h 1563"/>
                <a:gd name="T82" fmla="*/ 3 w 2896"/>
                <a:gd name="T83" fmla="*/ 135 h 1563"/>
                <a:gd name="T84" fmla="*/ 1 w 2896"/>
                <a:gd name="T85" fmla="*/ 112 h 1563"/>
                <a:gd name="T86" fmla="*/ 11 w 2896"/>
                <a:gd name="T87" fmla="*/ 109 h 1563"/>
                <a:gd name="T88" fmla="*/ 22 w 2896"/>
                <a:gd name="T89" fmla="*/ 118 h 1563"/>
                <a:gd name="T90" fmla="*/ 38 w 2896"/>
                <a:gd name="T91" fmla="*/ 112 h 1563"/>
                <a:gd name="T92" fmla="*/ 43 w 2896"/>
                <a:gd name="T93" fmla="*/ 90 h 1563"/>
                <a:gd name="T94" fmla="*/ 25 w 2896"/>
                <a:gd name="T95" fmla="*/ 76 h 1563"/>
                <a:gd name="T96" fmla="*/ 29 w 2896"/>
                <a:gd name="T97" fmla="*/ 51 h 1563"/>
                <a:gd name="T98" fmla="*/ 39 w 2896"/>
                <a:gd name="T99" fmla="*/ 36 h 1563"/>
                <a:gd name="T100" fmla="*/ 71 w 2896"/>
                <a:gd name="T101" fmla="*/ 26 h 1563"/>
                <a:gd name="T102" fmla="*/ 148 w 2896"/>
                <a:gd name="T103" fmla="*/ 20 h 1563"/>
                <a:gd name="T104" fmla="*/ 258 w 2896"/>
                <a:gd name="T105" fmla="*/ 20 h 1563"/>
                <a:gd name="T106" fmla="*/ 365 w 2896"/>
                <a:gd name="T107" fmla="*/ 3 h 1563"/>
                <a:gd name="T108" fmla="*/ 417 w 2896"/>
                <a:gd name="T109" fmla="*/ 39 h 1563"/>
                <a:gd name="T110" fmla="*/ 399 w 2896"/>
                <a:gd name="T111" fmla="*/ 107 h 1563"/>
                <a:gd name="T112" fmla="*/ 467 w 2896"/>
                <a:gd name="T113" fmla="*/ 166 h 1563"/>
                <a:gd name="T114" fmla="*/ 552 w 2896"/>
                <a:gd name="T115" fmla="*/ 189 h 1563"/>
                <a:gd name="T116" fmla="*/ 640 w 2896"/>
                <a:gd name="T117" fmla="*/ 234 h 1563"/>
                <a:gd name="T118" fmla="*/ 685 w 2896"/>
                <a:gd name="T119" fmla="*/ 200 h 1563"/>
                <a:gd name="T120" fmla="*/ 711 w 2896"/>
                <a:gd name="T121" fmla="*/ 258 h 1563"/>
                <a:gd name="T122" fmla="*/ 713 w 2896"/>
                <a:gd name="T123" fmla="*/ 353 h 1563"/>
                <a:gd name="T124" fmla="*/ 689 w 2896"/>
                <a:gd name="T125" fmla="*/ 384 h 156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2896"/>
                <a:gd name="T190" fmla="*/ 0 h 1563"/>
                <a:gd name="T191" fmla="*/ 2896 w 2896"/>
                <a:gd name="T192" fmla="*/ 1563 h 1563"/>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2896" h="1563">
                  <a:moveTo>
                    <a:pt x="2754" y="1539"/>
                  </a:moveTo>
                  <a:lnTo>
                    <a:pt x="2752" y="1535"/>
                  </a:lnTo>
                  <a:lnTo>
                    <a:pt x="2746" y="1528"/>
                  </a:lnTo>
                  <a:lnTo>
                    <a:pt x="2738" y="1516"/>
                  </a:lnTo>
                  <a:lnTo>
                    <a:pt x="2728" y="1504"/>
                  </a:lnTo>
                  <a:lnTo>
                    <a:pt x="2715" y="1496"/>
                  </a:lnTo>
                  <a:lnTo>
                    <a:pt x="2699" y="1490"/>
                  </a:lnTo>
                  <a:lnTo>
                    <a:pt x="2685" y="1486"/>
                  </a:lnTo>
                  <a:lnTo>
                    <a:pt x="2671" y="1486"/>
                  </a:lnTo>
                  <a:lnTo>
                    <a:pt x="2658" y="1490"/>
                  </a:lnTo>
                  <a:lnTo>
                    <a:pt x="2650" y="1500"/>
                  </a:lnTo>
                  <a:lnTo>
                    <a:pt x="2644" y="1510"/>
                  </a:lnTo>
                  <a:lnTo>
                    <a:pt x="2640" y="1516"/>
                  </a:lnTo>
                  <a:lnTo>
                    <a:pt x="2636" y="1520"/>
                  </a:lnTo>
                  <a:lnTo>
                    <a:pt x="2632" y="1522"/>
                  </a:lnTo>
                  <a:lnTo>
                    <a:pt x="2630" y="1524"/>
                  </a:lnTo>
                  <a:lnTo>
                    <a:pt x="2628" y="1524"/>
                  </a:lnTo>
                  <a:lnTo>
                    <a:pt x="2624" y="1522"/>
                  </a:lnTo>
                  <a:lnTo>
                    <a:pt x="2612" y="1514"/>
                  </a:lnTo>
                  <a:lnTo>
                    <a:pt x="2591" y="1504"/>
                  </a:lnTo>
                  <a:lnTo>
                    <a:pt x="2559" y="1492"/>
                  </a:lnTo>
                  <a:lnTo>
                    <a:pt x="2534" y="1486"/>
                  </a:lnTo>
                  <a:lnTo>
                    <a:pt x="2510" y="1480"/>
                  </a:lnTo>
                  <a:lnTo>
                    <a:pt x="2492" y="1474"/>
                  </a:lnTo>
                  <a:lnTo>
                    <a:pt x="2480" y="1472"/>
                  </a:lnTo>
                  <a:lnTo>
                    <a:pt x="2477" y="1472"/>
                  </a:lnTo>
                  <a:lnTo>
                    <a:pt x="2480" y="1468"/>
                  </a:lnTo>
                  <a:lnTo>
                    <a:pt x="2488" y="1463"/>
                  </a:lnTo>
                  <a:lnTo>
                    <a:pt x="2502" y="1453"/>
                  </a:lnTo>
                  <a:lnTo>
                    <a:pt x="2514" y="1443"/>
                  </a:lnTo>
                  <a:lnTo>
                    <a:pt x="2524" y="1431"/>
                  </a:lnTo>
                  <a:lnTo>
                    <a:pt x="2528" y="1421"/>
                  </a:lnTo>
                  <a:lnTo>
                    <a:pt x="2526" y="1411"/>
                  </a:lnTo>
                  <a:lnTo>
                    <a:pt x="2518" y="1396"/>
                  </a:lnTo>
                  <a:lnTo>
                    <a:pt x="2506" y="1376"/>
                  </a:lnTo>
                  <a:lnTo>
                    <a:pt x="2494" y="1356"/>
                  </a:lnTo>
                  <a:lnTo>
                    <a:pt x="2482" y="1337"/>
                  </a:lnTo>
                  <a:lnTo>
                    <a:pt x="2471" y="1319"/>
                  </a:lnTo>
                  <a:lnTo>
                    <a:pt x="2463" y="1307"/>
                  </a:lnTo>
                  <a:lnTo>
                    <a:pt x="2461" y="1303"/>
                  </a:lnTo>
                  <a:lnTo>
                    <a:pt x="2457" y="1305"/>
                  </a:lnTo>
                  <a:lnTo>
                    <a:pt x="2445" y="1309"/>
                  </a:lnTo>
                  <a:lnTo>
                    <a:pt x="2429" y="1317"/>
                  </a:lnTo>
                  <a:lnTo>
                    <a:pt x="2414" y="1325"/>
                  </a:lnTo>
                  <a:lnTo>
                    <a:pt x="2398" y="1333"/>
                  </a:lnTo>
                  <a:lnTo>
                    <a:pt x="2384" y="1341"/>
                  </a:lnTo>
                  <a:lnTo>
                    <a:pt x="2376" y="1348"/>
                  </a:lnTo>
                  <a:lnTo>
                    <a:pt x="2366" y="1358"/>
                  </a:lnTo>
                  <a:lnTo>
                    <a:pt x="2354" y="1366"/>
                  </a:lnTo>
                  <a:lnTo>
                    <a:pt x="2339" y="1366"/>
                  </a:lnTo>
                  <a:lnTo>
                    <a:pt x="2321" y="1362"/>
                  </a:lnTo>
                  <a:lnTo>
                    <a:pt x="2305" y="1354"/>
                  </a:lnTo>
                  <a:lnTo>
                    <a:pt x="2290" y="1344"/>
                  </a:lnTo>
                  <a:lnTo>
                    <a:pt x="2272" y="1335"/>
                  </a:lnTo>
                  <a:lnTo>
                    <a:pt x="2256" y="1327"/>
                  </a:lnTo>
                  <a:lnTo>
                    <a:pt x="2246" y="1321"/>
                  </a:lnTo>
                  <a:lnTo>
                    <a:pt x="2242" y="1319"/>
                  </a:lnTo>
                  <a:lnTo>
                    <a:pt x="2238" y="1323"/>
                  </a:lnTo>
                  <a:lnTo>
                    <a:pt x="2228" y="1331"/>
                  </a:lnTo>
                  <a:lnTo>
                    <a:pt x="2215" y="1342"/>
                  </a:lnTo>
                  <a:lnTo>
                    <a:pt x="2197" y="1354"/>
                  </a:lnTo>
                  <a:lnTo>
                    <a:pt x="2177" y="1370"/>
                  </a:lnTo>
                  <a:lnTo>
                    <a:pt x="2160" y="1382"/>
                  </a:lnTo>
                  <a:lnTo>
                    <a:pt x="2142" y="1394"/>
                  </a:lnTo>
                  <a:lnTo>
                    <a:pt x="2126" y="1402"/>
                  </a:lnTo>
                  <a:lnTo>
                    <a:pt x="2108" y="1405"/>
                  </a:lnTo>
                  <a:lnTo>
                    <a:pt x="2087" y="1411"/>
                  </a:lnTo>
                  <a:lnTo>
                    <a:pt x="2063" y="1415"/>
                  </a:lnTo>
                  <a:lnTo>
                    <a:pt x="2043" y="1423"/>
                  </a:lnTo>
                  <a:lnTo>
                    <a:pt x="2028" y="1431"/>
                  </a:lnTo>
                  <a:lnTo>
                    <a:pt x="2016" y="1445"/>
                  </a:lnTo>
                  <a:lnTo>
                    <a:pt x="2004" y="1465"/>
                  </a:lnTo>
                  <a:lnTo>
                    <a:pt x="1986" y="1486"/>
                  </a:lnTo>
                  <a:lnTo>
                    <a:pt x="1963" y="1506"/>
                  </a:lnTo>
                  <a:lnTo>
                    <a:pt x="1937" y="1522"/>
                  </a:lnTo>
                  <a:lnTo>
                    <a:pt x="1910" y="1531"/>
                  </a:lnTo>
                  <a:lnTo>
                    <a:pt x="1884" y="1539"/>
                  </a:lnTo>
                  <a:lnTo>
                    <a:pt x="1860" y="1547"/>
                  </a:lnTo>
                  <a:lnTo>
                    <a:pt x="1837" y="1555"/>
                  </a:lnTo>
                  <a:lnTo>
                    <a:pt x="1815" y="1561"/>
                  </a:lnTo>
                  <a:lnTo>
                    <a:pt x="1795" y="1561"/>
                  </a:lnTo>
                  <a:lnTo>
                    <a:pt x="1784" y="1553"/>
                  </a:lnTo>
                  <a:lnTo>
                    <a:pt x="1776" y="1541"/>
                  </a:lnTo>
                  <a:lnTo>
                    <a:pt x="1770" y="1528"/>
                  </a:lnTo>
                  <a:lnTo>
                    <a:pt x="1768" y="1514"/>
                  </a:lnTo>
                  <a:lnTo>
                    <a:pt x="1764" y="1502"/>
                  </a:lnTo>
                  <a:lnTo>
                    <a:pt x="1756" y="1492"/>
                  </a:lnTo>
                  <a:lnTo>
                    <a:pt x="1744" y="1484"/>
                  </a:lnTo>
                  <a:lnTo>
                    <a:pt x="1723" y="1480"/>
                  </a:lnTo>
                  <a:lnTo>
                    <a:pt x="1697" y="1478"/>
                  </a:lnTo>
                  <a:lnTo>
                    <a:pt x="1669" y="1476"/>
                  </a:lnTo>
                  <a:lnTo>
                    <a:pt x="1642" y="1472"/>
                  </a:lnTo>
                  <a:lnTo>
                    <a:pt x="1614" y="1466"/>
                  </a:lnTo>
                  <a:lnTo>
                    <a:pt x="1601" y="1459"/>
                  </a:lnTo>
                  <a:lnTo>
                    <a:pt x="1591" y="1449"/>
                  </a:lnTo>
                  <a:lnTo>
                    <a:pt x="1583" y="1439"/>
                  </a:lnTo>
                  <a:lnTo>
                    <a:pt x="1575" y="1429"/>
                  </a:lnTo>
                  <a:lnTo>
                    <a:pt x="1567" y="1419"/>
                  </a:lnTo>
                  <a:lnTo>
                    <a:pt x="1557" y="1415"/>
                  </a:lnTo>
                  <a:lnTo>
                    <a:pt x="1545" y="1415"/>
                  </a:lnTo>
                  <a:lnTo>
                    <a:pt x="1528" y="1421"/>
                  </a:lnTo>
                  <a:lnTo>
                    <a:pt x="1502" y="1437"/>
                  </a:lnTo>
                  <a:lnTo>
                    <a:pt x="1479" y="1455"/>
                  </a:lnTo>
                  <a:lnTo>
                    <a:pt x="1455" y="1472"/>
                  </a:lnTo>
                  <a:lnTo>
                    <a:pt x="1435" y="1492"/>
                  </a:lnTo>
                  <a:lnTo>
                    <a:pt x="1421" y="1508"/>
                  </a:lnTo>
                  <a:lnTo>
                    <a:pt x="1410" y="1520"/>
                  </a:lnTo>
                  <a:lnTo>
                    <a:pt x="1402" y="1528"/>
                  </a:lnTo>
                  <a:lnTo>
                    <a:pt x="1390" y="1537"/>
                  </a:lnTo>
                  <a:lnTo>
                    <a:pt x="1378" y="1547"/>
                  </a:lnTo>
                  <a:lnTo>
                    <a:pt x="1364" y="1555"/>
                  </a:lnTo>
                  <a:lnTo>
                    <a:pt x="1353" y="1561"/>
                  </a:lnTo>
                  <a:lnTo>
                    <a:pt x="1345" y="1563"/>
                  </a:lnTo>
                  <a:lnTo>
                    <a:pt x="1339" y="1561"/>
                  </a:lnTo>
                  <a:lnTo>
                    <a:pt x="1339" y="1553"/>
                  </a:lnTo>
                  <a:lnTo>
                    <a:pt x="1343" y="1541"/>
                  </a:lnTo>
                  <a:lnTo>
                    <a:pt x="1347" y="1528"/>
                  </a:lnTo>
                  <a:lnTo>
                    <a:pt x="1353" y="1510"/>
                  </a:lnTo>
                  <a:lnTo>
                    <a:pt x="1356" y="1492"/>
                  </a:lnTo>
                  <a:lnTo>
                    <a:pt x="1358" y="1476"/>
                  </a:lnTo>
                  <a:lnTo>
                    <a:pt x="1358" y="1461"/>
                  </a:lnTo>
                  <a:lnTo>
                    <a:pt x="1353" y="1449"/>
                  </a:lnTo>
                  <a:lnTo>
                    <a:pt x="1343" y="1441"/>
                  </a:lnTo>
                  <a:lnTo>
                    <a:pt x="1321" y="1437"/>
                  </a:lnTo>
                  <a:lnTo>
                    <a:pt x="1301" y="1441"/>
                  </a:lnTo>
                  <a:lnTo>
                    <a:pt x="1282" y="1449"/>
                  </a:lnTo>
                  <a:lnTo>
                    <a:pt x="1260" y="1457"/>
                  </a:lnTo>
                  <a:lnTo>
                    <a:pt x="1234" y="1463"/>
                  </a:lnTo>
                  <a:lnTo>
                    <a:pt x="1205" y="1465"/>
                  </a:lnTo>
                  <a:lnTo>
                    <a:pt x="1173" y="1459"/>
                  </a:lnTo>
                  <a:lnTo>
                    <a:pt x="1140" y="1449"/>
                  </a:lnTo>
                  <a:lnTo>
                    <a:pt x="1106" y="1435"/>
                  </a:lnTo>
                  <a:lnTo>
                    <a:pt x="1077" y="1421"/>
                  </a:lnTo>
                  <a:lnTo>
                    <a:pt x="1053" y="1409"/>
                  </a:lnTo>
                  <a:lnTo>
                    <a:pt x="1038" y="1402"/>
                  </a:lnTo>
                  <a:lnTo>
                    <a:pt x="1026" y="1398"/>
                  </a:lnTo>
                  <a:lnTo>
                    <a:pt x="1012" y="1400"/>
                  </a:lnTo>
                  <a:lnTo>
                    <a:pt x="998" y="1404"/>
                  </a:lnTo>
                  <a:lnTo>
                    <a:pt x="984" y="1405"/>
                  </a:lnTo>
                  <a:lnTo>
                    <a:pt x="969" y="1404"/>
                  </a:lnTo>
                  <a:lnTo>
                    <a:pt x="951" y="1396"/>
                  </a:lnTo>
                  <a:lnTo>
                    <a:pt x="931" y="1380"/>
                  </a:lnTo>
                  <a:lnTo>
                    <a:pt x="908" y="1364"/>
                  </a:lnTo>
                  <a:lnTo>
                    <a:pt x="884" y="1346"/>
                  </a:lnTo>
                  <a:lnTo>
                    <a:pt x="860" y="1331"/>
                  </a:lnTo>
                  <a:lnTo>
                    <a:pt x="843" y="1317"/>
                  </a:lnTo>
                  <a:lnTo>
                    <a:pt x="831" y="1307"/>
                  </a:lnTo>
                  <a:lnTo>
                    <a:pt x="817" y="1297"/>
                  </a:lnTo>
                  <a:lnTo>
                    <a:pt x="799" y="1283"/>
                  </a:lnTo>
                  <a:lnTo>
                    <a:pt x="778" y="1268"/>
                  </a:lnTo>
                  <a:lnTo>
                    <a:pt x="754" y="1250"/>
                  </a:lnTo>
                  <a:lnTo>
                    <a:pt x="734" y="1234"/>
                  </a:lnTo>
                  <a:lnTo>
                    <a:pt x="717" y="1219"/>
                  </a:lnTo>
                  <a:lnTo>
                    <a:pt x="709" y="1207"/>
                  </a:lnTo>
                  <a:lnTo>
                    <a:pt x="705" y="1189"/>
                  </a:lnTo>
                  <a:lnTo>
                    <a:pt x="701" y="1169"/>
                  </a:lnTo>
                  <a:lnTo>
                    <a:pt x="697" y="1150"/>
                  </a:lnTo>
                  <a:lnTo>
                    <a:pt x="691" y="1134"/>
                  </a:lnTo>
                  <a:lnTo>
                    <a:pt x="683" y="1126"/>
                  </a:lnTo>
                  <a:lnTo>
                    <a:pt x="675" y="1126"/>
                  </a:lnTo>
                  <a:lnTo>
                    <a:pt x="666" y="1132"/>
                  </a:lnTo>
                  <a:lnTo>
                    <a:pt x="656" y="1140"/>
                  </a:lnTo>
                  <a:lnTo>
                    <a:pt x="644" y="1148"/>
                  </a:lnTo>
                  <a:lnTo>
                    <a:pt x="632" y="1154"/>
                  </a:lnTo>
                  <a:lnTo>
                    <a:pt x="620" y="1156"/>
                  </a:lnTo>
                  <a:lnTo>
                    <a:pt x="612" y="1152"/>
                  </a:lnTo>
                  <a:lnTo>
                    <a:pt x="606" y="1142"/>
                  </a:lnTo>
                  <a:lnTo>
                    <a:pt x="591" y="1100"/>
                  </a:lnTo>
                  <a:lnTo>
                    <a:pt x="565" y="1063"/>
                  </a:lnTo>
                  <a:lnTo>
                    <a:pt x="532" y="1026"/>
                  </a:lnTo>
                  <a:lnTo>
                    <a:pt x="510" y="1006"/>
                  </a:lnTo>
                  <a:lnTo>
                    <a:pt x="484" y="984"/>
                  </a:lnTo>
                  <a:lnTo>
                    <a:pt x="461" y="963"/>
                  </a:lnTo>
                  <a:lnTo>
                    <a:pt x="437" y="943"/>
                  </a:lnTo>
                  <a:lnTo>
                    <a:pt x="419" y="923"/>
                  </a:lnTo>
                  <a:lnTo>
                    <a:pt x="406" y="908"/>
                  </a:lnTo>
                  <a:lnTo>
                    <a:pt x="390" y="894"/>
                  </a:lnTo>
                  <a:lnTo>
                    <a:pt x="374" y="890"/>
                  </a:lnTo>
                  <a:lnTo>
                    <a:pt x="356" y="892"/>
                  </a:lnTo>
                  <a:lnTo>
                    <a:pt x="343" y="900"/>
                  </a:lnTo>
                  <a:lnTo>
                    <a:pt x="331" y="910"/>
                  </a:lnTo>
                  <a:lnTo>
                    <a:pt x="321" y="919"/>
                  </a:lnTo>
                  <a:lnTo>
                    <a:pt x="309" y="921"/>
                  </a:lnTo>
                  <a:lnTo>
                    <a:pt x="295" y="913"/>
                  </a:lnTo>
                  <a:lnTo>
                    <a:pt x="280" y="898"/>
                  </a:lnTo>
                  <a:lnTo>
                    <a:pt x="266" y="870"/>
                  </a:lnTo>
                  <a:lnTo>
                    <a:pt x="246" y="839"/>
                  </a:lnTo>
                  <a:lnTo>
                    <a:pt x="217" y="809"/>
                  </a:lnTo>
                  <a:lnTo>
                    <a:pt x="183" y="782"/>
                  </a:lnTo>
                  <a:lnTo>
                    <a:pt x="152" y="756"/>
                  </a:lnTo>
                  <a:lnTo>
                    <a:pt x="124" y="734"/>
                  </a:lnTo>
                  <a:lnTo>
                    <a:pt x="105" y="717"/>
                  </a:lnTo>
                  <a:lnTo>
                    <a:pt x="87" y="697"/>
                  </a:lnTo>
                  <a:lnTo>
                    <a:pt x="73" y="677"/>
                  </a:lnTo>
                  <a:lnTo>
                    <a:pt x="61" y="662"/>
                  </a:lnTo>
                  <a:lnTo>
                    <a:pt x="53" y="652"/>
                  </a:lnTo>
                  <a:lnTo>
                    <a:pt x="51" y="648"/>
                  </a:lnTo>
                  <a:lnTo>
                    <a:pt x="47" y="648"/>
                  </a:lnTo>
                  <a:lnTo>
                    <a:pt x="40" y="650"/>
                  </a:lnTo>
                  <a:lnTo>
                    <a:pt x="30" y="650"/>
                  </a:lnTo>
                  <a:lnTo>
                    <a:pt x="20" y="648"/>
                  </a:lnTo>
                  <a:lnTo>
                    <a:pt x="8" y="646"/>
                  </a:lnTo>
                  <a:lnTo>
                    <a:pt x="2" y="638"/>
                  </a:lnTo>
                  <a:lnTo>
                    <a:pt x="0" y="628"/>
                  </a:lnTo>
                  <a:lnTo>
                    <a:pt x="4" y="614"/>
                  </a:lnTo>
                  <a:lnTo>
                    <a:pt x="10" y="593"/>
                  </a:lnTo>
                  <a:lnTo>
                    <a:pt x="14" y="575"/>
                  </a:lnTo>
                  <a:lnTo>
                    <a:pt x="14" y="559"/>
                  </a:lnTo>
                  <a:lnTo>
                    <a:pt x="12" y="541"/>
                  </a:lnTo>
                  <a:lnTo>
                    <a:pt x="10" y="524"/>
                  </a:lnTo>
                  <a:lnTo>
                    <a:pt x="12" y="504"/>
                  </a:lnTo>
                  <a:lnTo>
                    <a:pt x="12" y="482"/>
                  </a:lnTo>
                  <a:lnTo>
                    <a:pt x="8" y="463"/>
                  </a:lnTo>
                  <a:lnTo>
                    <a:pt x="6" y="449"/>
                  </a:lnTo>
                  <a:lnTo>
                    <a:pt x="4" y="439"/>
                  </a:lnTo>
                  <a:lnTo>
                    <a:pt x="10" y="431"/>
                  </a:lnTo>
                  <a:lnTo>
                    <a:pt x="22" y="427"/>
                  </a:lnTo>
                  <a:lnTo>
                    <a:pt x="34" y="429"/>
                  </a:lnTo>
                  <a:lnTo>
                    <a:pt x="44" y="437"/>
                  </a:lnTo>
                  <a:lnTo>
                    <a:pt x="51" y="449"/>
                  </a:lnTo>
                  <a:lnTo>
                    <a:pt x="57" y="461"/>
                  </a:lnTo>
                  <a:lnTo>
                    <a:pt x="65" y="471"/>
                  </a:lnTo>
                  <a:lnTo>
                    <a:pt x="75" y="475"/>
                  </a:lnTo>
                  <a:lnTo>
                    <a:pt x="87" y="473"/>
                  </a:lnTo>
                  <a:lnTo>
                    <a:pt x="105" y="465"/>
                  </a:lnTo>
                  <a:lnTo>
                    <a:pt x="118" y="463"/>
                  </a:lnTo>
                  <a:lnTo>
                    <a:pt x="132" y="463"/>
                  </a:lnTo>
                  <a:lnTo>
                    <a:pt x="144" y="459"/>
                  </a:lnTo>
                  <a:lnTo>
                    <a:pt x="152" y="451"/>
                  </a:lnTo>
                  <a:lnTo>
                    <a:pt x="158" y="435"/>
                  </a:lnTo>
                  <a:lnTo>
                    <a:pt x="164" y="412"/>
                  </a:lnTo>
                  <a:lnTo>
                    <a:pt x="169" y="394"/>
                  </a:lnTo>
                  <a:lnTo>
                    <a:pt x="171" y="376"/>
                  </a:lnTo>
                  <a:lnTo>
                    <a:pt x="169" y="360"/>
                  </a:lnTo>
                  <a:lnTo>
                    <a:pt x="156" y="347"/>
                  </a:lnTo>
                  <a:lnTo>
                    <a:pt x="140" y="335"/>
                  </a:lnTo>
                  <a:lnTo>
                    <a:pt x="122" y="325"/>
                  </a:lnTo>
                  <a:lnTo>
                    <a:pt x="108" y="315"/>
                  </a:lnTo>
                  <a:lnTo>
                    <a:pt x="99" y="305"/>
                  </a:lnTo>
                  <a:lnTo>
                    <a:pt x="97" y="293"/>
                  </a:lnTo>
                  <a:lnTo>
                    <a:pt x="101" y="278"/>
                  </a:lnTo>
                  <a:lnTo>
                    <a:pt x="108" y="254"/>
                  </a:lnTo>
                  <a:lnTo>
                    <a:pt x="114" y="229"/>
                  </a:lnTo>
                  <a:lnTo>
                    <a:pt x="118" y="205"/>
                  </a:lnTo>
                  <a:lnTo>
                    <a:pt x="124" y="183"/>
                  </a:lnTo>
                  <a:lnTo>
                    <a:pt x="132" y="168"/>
                  </a:lnTo>
                  <a:lnTo>
                    <a:pt x="140" y="158"/>
                  </a:lnTo>
                  <a:lnTo>
                    <a:pt x="148" y="150"/>
                  </a:lnTo>
                  <a:lnTo>
                    <a:pt x="154" y="146"/>
                  </a:lnTo>
                  <a:lnTo>
                    <a:pt x="158" y="142"/>
                  </a:lnTo>
                  <a:lnTo>
                    <a:pt x="160" y="140"/>
                  </a:lnTo>
                  <a:lnTo>
                    <a:pt x="162" y="138"/>
                  </a:lnTo>
                  <a:lnTo>
                    <a:pt x="256" y="152"/>
                  </a:lnTo>
                  <a:lnTo>
                    <a:pt x="284" y="105"/>
                  </a:lnTo>
                  <a:lnTo>
                    <a:pt x="355" y="42"/>
                  </a:lnTo>
                  <a:lnTo>
                    <a:pt x="384" y="24"/>
                  </a:lnTo>
                  <a:lnTo>
                    <a:pt x="492" y="61"/>
                  </a:lnTo>
                  <a:lnTo>
                    <a:pt x="530" y="87"/>
                  </a:lnTo>
                  <a:lnTo>
                    <a:pt x="589" y="81"/>
                  </a:lnTo>
                  <a:lnTo>
                    <a:pt x="626" y="36"/>
                  </a:lnTo>
                  <a:lnTo>
                    <a:pt x="792" y="67"/>
                  </a:lnTo>
                  <a:lnTo>
                    <a:pt x="841" y="106"/>
                  </a:lnTo>
                  <a:lnTo>
                    <a:pt x="896" y="118"/>
                  </a:lnTo>
                  <a:lnTo>
                    <a:pt x="1032" y="81"/>
                  </a:lnTo>
                  <a:lnTo>
                    <a:pt x="1071" y="105"/>
                  </a:lnTo>
                  <a:lnTo>
                    <a:pt x="1179" y="34"/>
                  </a:lnTo>
                  <a:lnTo>
                    <a:pt x="1297" y="32"/>
                  </a:lnTo>
                  <a:lnTo>
                    <a:pt x="1366" y="0"/>
                  </a:lnTo>
                  <a:lnTo>
                    <a:pt x="1461" y="12"/>
                  </a:lnTo>
                  <a:lnTo>
                    <a:pt x="1575" y="87"/>
                  </a:lnTo>
                  <a:lnTo>
                    <a:pt x="1666" y="75"/>
                  </a:lnTo>
                  <a:lnTo>
                    <a:pt x="1669" y="110"/>
                  </a:lnTo>
                  <a:lnTo>
                    <a:pt x="1628" y="138"/>
                  </a:lnTo>
                  <a:lnTo>
                    <a:pt x="1667" y="158"/>
                  </a:lnTo>
                  <a:lnTo>
                    <a:pt x="1666" y="205"/>
                  </a:lnTo>
                  <a:lnTo>
                    <a:pt x="1632" y="295"/>
                  </a:lnTo>
                  <a:lnTo>
                    <a:pt x="1634" y="347"/>
                  </a:lnTo>
                  <a:lnTo>
                    <a:pt x="1589" y="349"/>
                  </a:lnTo>
                  <a:lnTo>
                    <a:pt x="1595" y="431"/>
                  </a:lnTo>
                  <a:lnTo>
                    <a:pt x="1650" y="520"/>
                  </a:lnTo>
                  <a:lnTo>
                    <a:pt x="1701" y="632"/>
                  </a:lnTo>
                  <a:lnTo>
                    <a:pt x="1774" y="628"/>
                  </a:lnTo>
                  <a:lnTo>
                    <a:pt x="1845" y="663"/>
                  </a:lnTo>
                  <a:lnTo>
                    <a:pt x="1870" y="665"/>
                  </a:lnTo>
                  <a:lnTo>
                    <a:pt x="1902" y="683"/>
                  </a:lnTo>
                  <a:lnTo>
                    <a:pt x="1978" y="730"/>
                  </a:lnTo>
                  <a:lnTo>
                    <a:pt x="2041" y="726"/>
                  </a:lnTo>
                  <a:lnTo>
                    <a:pt x="2110" y="758"/>
                  </a:lnTo>
                  <a:lnTo>
                    <a:pt x="2207" y="756"/>
                  </a:lnTo>
                  <a:lnTo>
                    <a:pt x="2321" y="799"/>
                  </a:lnTo>
                  <a:lnTo>
                    <a:pt x="2402" y="860"/>
                  </a:lnTo>
                  <a:lnTo>
                    <a:pt x="2410" y="913"/>
                  </a:lnTo>
                  <a:lnTo>
                    <a:pt x="2486" y="923"/>
                  </a:lnTo>
                  <a:lnTo>
                    <a:pt x="2557" y="939"/>
                  </a:lnTo>
                  <a:lnTo>
                    <a:pt x="2628" y="843"/>
                  </a:lnTo>
                  <a:lnTo>
                    <a:pt x="2644" y="793"/>
                  </a:lnTo>
                  <a:lnTo>
                    <a:pt x="2634" y="758"/>
                  </a:lnTo>
                  <a:lnTo>
                    <a:pt x="2681" y="764"/>
                  </a:lnTo>
                  <a:lnTo>
                    <a:pt x="2740" y="803"/>
                  </a:lnTo>
                  <a:lnTo>
                    <a:pt x="2786" y="829"/>
                  </a:lnTo>
                  <a:lnTo>
                    <a:pt x="2817" y="925"/>
                  </a:lnTo>
                  <a:lnTo>
                    <a:pt x="2880" y="992"/>
                  </a:lnTo>
                  <a:lnTo>
                    <a:pt x="2874" y="1020"/>
                  </a:lnTo>
                  <a:lnTo>
                    <a:pt x="2841" y="1033"/>
                  </a:lnTo>
                  <a:lnTo>
                    <a:pt x="2880" y="1106"/>
                  </a:lnTo>
                  <a:lnTo>
                    <a:pt x="2894" y="1240"/>
                  </a:lnTo>
                  <a:lnTo>
                    <a:pt x="2896" y="1358"/>
                  </a:lnTo>
                  <a:lnTo>
                    <a:pt x="2858" y="1378"/>
                  </a:lnTo>
                  <a:lnTo>
                    <a:pt x="2849" y="1413"/>
                  </a:lnTo>
                  <a:lnTo>
                    <a:pt x="2829" y="1472"/>
                  </a:lnTo>
                  <a:lnTo>
                    <a:pt x="2835" y="1528"/>
                  </a:lnTo>
                  <a:lnTo>
                    <a:pt x="2799" y="1541"/>
                  </a:lnTo>
                  <a:lnTo>
                    <a:pt x="2774" y="1520"/>
                  </a:lnTo>
                  <a:lnTo>
                    <a:pt x="2754" y="1539"/>
                  </a:lnTo>
                  <a:close/>
                </a:path>
              </a:pathLst>
            </a:custGeom>
            <a:grpFill/>
            <a:ln w="3175" cap="rnd">
              <a:solidFill>
                <a:schemeClr val="bg1">
                  <a:lumMod val="95000"/>
                </a:schemeClr>
              </a:solidFill>
              <a:prstDash val="solid"/>
              <a:round/>
              <a:headEnd/>
              <a:tailEnd/>
            </a:ln>
          </p:spPr>
          <p:txBody>
            <a:bodyPr/>
            <a:lstStyle/>
            <a:p>
              <a:endParaRPr lang="zh-CN" altLang="en-US"/>
            </a:p>
          </p:txBody>
        </p:sp>
        <p:sp>
          <p:nvSpPr>
            <p:cNvPr id="204" name="Freeform 70">
              <a:extLst>
                <a:ext uri="{FF2B5EF4-FFF2-40B4-BE49-F238E27FC236}">
                  <a16:creationId xmlns:a16="http://schemas.microsoft.com/office/drawing/2014/main" id="{4616584B-44B5-4CDA-B61E-EE332F09F4D7}"/>
                </a:ext>
              </a:extLst>
            </p:cNvPr>
            <p:cNvSpPr>
              <a:spLocks/>
            </p:cNvSpPr>
            <p:nvPr/>
          </p:nvSpPr>
          <p:spPr bwMode="gray">
            <a:xfrm>
              <a:off x="900" y="2373"/>
              <a:ext cx="1448" cy="781"/>
            </a:xfrm>
            <a:custGeom>
              <a:avLst/>
              <a:gdLst>
                <a:gd name="T0" fmla="*/ 682 w 2896"/>
                <a:gd name="T1" fmla="*/ 376 h 1563"/>
                <a:gd name="T2" fmla="*/ 665 w 2896"/>
                <a:gd name="T3" fmla="*/ 372 h 1563"/>
                <a:gd name="T4" fmla="*/ 658 w 2896"/>
                <a:gd name="T5" fmla="*/ 380 h 1563"/>
                <a:gd name="T6" fmla="*/ 653 w 2896"/>
                <a:gd name="T7" fmla="*/ 378 h 1563"/>
                <a:gd name="T8" fmla="*/ 623 w 2896"/>
                <a:gd name="T9" fmla="*/ 368 h 1563"/>
                <a:gd name="T10" fmla="*/ 626 w 2896"/>
                <a:gd name="T11" fmla="*/ 363 h 1563"/>
                <a:gd name="T12" fmla="*/ 630 w 2896"/>
                <a:gd name="T13" fmla="*/ 349 h 1563"/>
                <a:gd name="T14" fmla="*/ 616 w 2896"/>
                <a:gd name="T15" fmla="*/ 326 h 1563"/>
                <a:gd name="T16" fmla="*/ 604 w 2896"/>
                <a:gd name="T17" fmla="*/ 331 h 1563"/>
                <a:gd name="T18" fmla="*/ 589 w 2896"/>
                <a:gd name="T19" fmla="*/ 341 h 1563"/>
                <a:gd name="T20" fmla="*/ 568 w 2896"/>
                <a:gd name="T21" fmla="*/ 333 h 1563"/>
                <a:gd name="T22" fmla="*/ 557 w 2896"/>
                <a:gd name="T23" fmla="*/ 332 h 1563"/>
                <a:gd name="T24" fmla="*/ 536 w 2896"/>
                <a:gd name="T25" fmla="*/ 348 h 1563"/>
                <a:gd name="T26" fmla="*/ 511 w 2896"/>
                <a:gd name="T27" fmla="*/ 355 h 1563"/>
                <a:gd name="T28" fmla="*/ 491 w 2896"/>
                <a:gd name="T29" fmla="*/ 376 h 1563"/>
                <a:gd name="T30" fmla="*/ 459 w 2896"/>
                <a:gd name="T31" fmla="*/ 388 h 1563"/>
                <a:gd name="T32" fmla="*/ 442 w 2896"/>
                <a:gd name="T33" fmla="*/ 382 h 1563"/>
                <a:gd name="T34" fmla="*/ 431 w 2896"/>
                <a:gd name="T35" fmla="*/ 370 h 1563"/>
                <a:gd name="T36" fmla="*/ 400 w 2896"/>
                <a:gd name="T37" fmla="*/ 364 h 1563"/>
                <a:gd name="T38" fmla="*/ 389 w 2896"/>
                <a:gd name="T39" fmla="*/ 353 h 1563"/>
                <a:gd name="T40" fmla="*/ 364 w 2896"/>
                <a:gd name="T41" fmla="*/ 368 h 1563"/>
                <a:gd name="T42" fmla="*/ 348 w 2896"/>
                <a:gd name="T43" fmla="*/ 384 h 1563"/>
                <a:gd name="T44" fmla="*/ 335 w 2896"/>
                <a:gd name="T45" fmla="*/ 390 h 1563"/>
                <a:gd name="T46" fmla="*/ 339 w 2896"/>
                <a:gd name="T47" fmla="*/ 373 h 1563"/>
                <a:gd name="T48" fmla="*/ 331 w 2896"/>
                <a:gd name="T49" fmla="*/ 359 h 1563"/>
                <a:gd name="T50" fmla="*/ 302 w 2896"/>
                <a:gd name="T51" fmla="*/ 366 h 1563"/>
                <a:gd name="T52" fmla="*/ 264 w 2896"/>
                <a:gd name="T53" fmla="*/ 352 h 1563"/>
                <a:gd name="T54" fmla="*/ 246 w 2896"/>
                <a:gd name="T55" fmla="*/ 351 h 1563"/>
                <a:gd name="T56" fmla="*/ 221 w 2896"/>
                <a:gd name="T57" fmla="*/ 336 h 1563"/>
                <a:gd name="T58" fmla="*/ 200 w 2896"/>
                <a:gd name="T59" fmla="*/ 320 h 1563"/>
                <a:gd name="T60" fmla="*/ 178 w 2896"/>
                <a:gd name="T61" fmla="*/ 301 h 1563"/>
                <a:gd name="T62" fmla="*/ 171 w 2896"/>
                <a:gd name="T63" fmla="*/ 281 h 1563"/>
                <a:gd name="T64" fmla="*/ 158 w 2896"/>
                <a:gd name="T65" fmla="*/ 288 h 1563"/>
                <a:gd name="T66" fmla="*/ 142 w 2896"/>
                <a:gd name="T67" fmla="*/ 265 h 1563"/>
                <a:gd name="T68" fmla="*/ 109 w 2896"/>
                <a:gd name="T69" fmla="*/ 235 h 1563"/>
                <a:gd name="T70" fmla="*/ 89 w 2896"/>
                <a:gd name="T71" fmla="*/ 223 h 1563"/>
                <a:gd name="T72" fmla="*/ 74 w 2896"/>
                <a:gd name="T73" fmla="*/ 228 h 1563"/>
                <a:gd name="T74" fmla="*/ 46 w 2896"/>
                <a:gd name="T75" fmla="*/ 195 h 1563"/>
                <a:gd name="T76" fmla="*/ 19 w 2896"/>
                <a:gd name="T77" fmla="*/ 169 h 1563"/>
                <a:gd name="T78" fmla="*/ 10 w 2896"/>
                <a:gd name="T79" fmla="*/ 162 h 1563"/>
                <a:gd name="T80" fmla="*/ 0 w 2896"/>
                <a:gd name="T81" fmla="*/ 157 h 1563"/>
                <a:gd name="T82" fmla="*/ 3 w 2896"/>
                <a:gd name="T83" fmla="*/ 135 h 1563"/>
                <a:gd name="T84" fmla="*/ 1 w 2896"/>
                <a:gd name="T85" fmla="*/ 112 h 1563"/>
                <a:gd name="T86" fmla="*/ 11 w 2896"/>
                <a:gd name="T87" fmla="*/ 109 h 1563"/>
                <a:gd name="T88" fmla="*/ 22 w 2896"/>
                <a:gd name="T89" fmla="*/ 118 h 1563"/>
                <a:gd name="T90" fmla="*/ 38 w 2896"/>
                <a:gd name="T91" fmla="*/ 112 h 1563"/>
                <a:gd name="T92" fmla="*/ 43 w 2896"/>
                <a:gd name="T93" fmla="*/ 90 h 1563"/>
                <a:gd name="T94" fmla="*/ 25 w 2896"/>
                <a:gd name="T95" fmla="*/ 76 h 1563"/>
                <a:gd name="T96" fmla="*/ 29 w 2896"/>
                <a:gd name="T97" fmla="*/ 51 h 1563"/>
                <a:gd name="T98" fmla="*/ 39 w 2896"/>
                <a:gd name="T99" fmla="*/ 36 h 1563"/>
                <a:gd name="T100" fmla="*/ 71 w 2896"/>
                <a:gd name="T101" fmla="*/ 26 h 1563"/>
                <a:gd name="T102" fmla="*/ 148 w 2896"/>
                <a:gd name="T103" fmla="*/ 20 h 1563"/>
                <a:gd name="T104" fmla="*/ 258 w 2896"/>
                <a:gd name="T105" fmla="*/ 20 h 1563"/>
                <a:gd name="T106" fmla="*/ 365 w 2896"/>
                <a:gd name="T107" fmla="*/ 3 h 1563"/>
                <a:gd name="T108" fmla="*/ 417 w 2896"/>
                <a:gd name="T109" fmla="*/ 39 h 1563"/>
                <a:gd name="T110" fmla="*/ 399 w 2896"/>
                <a:gd name="T111" fmla="*/ 107 h 1563"/>
                <a:gd name="T112" fmla="*/ 467 w 2896"/>
                <a:gd name="T113" fmla="*/ 166 h 1563"/>
                <a:gd name="T114" fmla="*/ 552 w 2896"/>
                <a:gd name="T115" fmla="*/ 189 h 1563"/>
                <a:gd name="T116" fmla="*/ 640 w 2896"/>
                <a:gd name="T117" fmla="*/ 234 h 1563"/>
                <a:gd name="T118" fmla="*/ 685 w 2896"/>
                <a:gd name="T119" fmla="*/ 200 h 1563"/>
                <a:gd name="T120" fmla="*/ 711 w 2896"/>
                <a:gd name="T121" fmla="*/ 258 h 1563"/>
                <a:gd name="T122" fmla="*/ 713 w 2896"/>
                <a:gd name="T123" fmla="*/ 353 h 1563"/>
                <a:gd name="T124" fmla="*/ 689 w 2896"/>
                <a:gd name="T125" fmla="*/ 384 h 156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2896"/>
                <a:gd name="T190" fmla="*/ 0 h 1563"/>
                <a:gd name="T191" fmla="*/ 2896 w 2896"/>
                <a:gd name="T192" fmla="*/ 1563 h 1563"/>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2896" h="1563">
                  <a:moveTo>
                    <a:pt x="2754" y="1539"/>
                  </a:moveTo>
                  <a:lnTo>
                    <a:pt x="2752" y="1535"/>
                  </a:lnTo>
                  <a:lnTo>
                    <a:pt x="2746" y="1528"/>
                  </a:lnTo>
                  <a:lnTo>
                    <a:pt x="2738" y="1516"/>
                  </a:lnTo>
                  <a:lnTo>
                    <a:pt x="2728" y="1504"/>
                  </a:lnTo>
                  <a:lnTo>
                    <a:pt x="2715" y="1496"/>
                  </a:lnTo>
                  <a:lnTo>
                    <a:pt x="2699" y="1490"/>
                  </a:lnTo>
                  <a:lnTo>
                    <a:pt x="2685" y="1486"/>
                  </a:lnTo>
                  <a:lnTo>
                    <a:pt x="2671" y="1486"/>
                  </a:lnTo>
                  <a:lnTo>
                    <a:pt x="2658" y="1490"/>
                  </a:lnTo>
                  <a:lnTo>
                    <a:pt x="2650" y="1500"/>
                  </a:lnTo>
                  <a:lnTo>
                    <a:pt x="2644" y="1510"/>
                  </a:lnTo>
                  <a:lnTo>
                    <a:pt x="2640" y="1516"/>
                  </a:lnTo>
                  <a:lnTo>
                    <a:pt x="2636" y="1520"/>
                  </a:lnTo>
                  <a:lnTo>
                    <a:pt x="2632" y="1522"/>
                  </a:lnTo>
                  <a:lnTo>
                    <a:pt x="2630" y="1524"/>
                  </a:lnTo>
                  <a:lnTo>
                    <a:pt x="2628" y="1524"/>
                  </a:lnTo>
                  <a:lnTo>
                    <a:pt x="2624" y="1522"/>
                  </a:lnTo>
                  <a:lnTo>
                    <a:pt x="2612" y="1514"/>
                  </a:lnTo>
                  <a:lnTo>
                    <a:pt x="2591" y="1504"/>
                  </a:lnTo>
                  <a:lnTo>
                    <a:pt x="2559" y="1492"/>
                  </a:lnTo>
                  <a:lnTo>
                    <a:pt x="2534" y="1486"/>
                  </a:lnTo>
                  <a:lnTo>
                    <a:pt x="2510" y="1480"/>
                  </a:lnTo>
                  <a:lnTo>
                    <a:pt x="2492" y="1474"/>
                  </a:lnTo>
                  <a:lnTo>
                    <a:pt x="2480" y="1472"/>
                  </a:lnTo>
                  <a:lnTo>
                    <a:pt x="2477" y="1472"/>
                  </a:lnTo>
                  <a:lnTo>
                    <a:pt x="2480" y="1468"/>
                  </a:lnTo>
                  <a:lnTo>
                    <a:pt x="2488" y="1463"/>
                  </a:lnTo>
                  <a:lnTo>
                    <a:pt x="2502" y="1453"/>
                  </a:lnTo>
                  <a:lnTo>
                    <a:pt x="2514" y="1443"/>
                  </a:lnTo>
                  <a:lnTo>
                    <a:pt x="2524" y="1431"/>
                  </a:lnTo>
                  <a:lnTo>
                    <a:pt x="2528" y="1421"/>
                  </a:lnTo>
                  <a:lnTo>
                    <a:pt x="2526" y="1411"/>
                  </a:lnTo>
                  <a:lnTo>
                    <a:pt x="2518" y="1396"/>
                  </a:lnTo>
                  <a:lnTo>
                    <a:pt x="2506" y="1376"/>
                  </a:lnTo>
                  <a:lnTo>
                    <a:pt x="2494" y="1356"/>
                  </a:lnTo>
                  <a:lnTo>
                    <a:pt x="2482" y="1337"/>
                  </a:lnTo>
                  <a:lnTo>
                    <a:pt x="2471" y="1319"/>
                  </a:lnTo>
                  <a:lnTo>
                    <a:pt x="2463" y="1307"/>
                  </a:lnTo>
                  <a:lnTo>
                    <a:pt x="2461" y="1303"/>
                  </a:lnTo>
                  <a:lnTo>
                    <a:pt x="2457" y="1305"/>
                  </a:lnTo>
                  <a:lnTo>
                    <a:pt x="2445" y="1309"/>
                  </a:lnTo>
                  <a:lnTo>
                    <a:pt x="2429" y="1317"/>
                  </a:lnTo>
                  <a:lnTo>
                    <a:pt x="2414" y="1325"/>
                  </a:lnTo>
                  <a:lnTo>
                    <a:pt x="2398" y="1333"/>
                  </a:lnTo>
                  <a:lnTo>
                    <a:pt x="2384" y="1341"/>
                  </a:lnTo>
                  <a:lnTo>
                    <a:pt x="2376" y="1348"/>
                  </a:lnTo>
                  <a:lnTo>
                    <a:pt x="2366" y="1358"/>
                  </a:lnTo>
                  <a:lnTo>
                    <a:pt x="2354" y="1366"/>
                  </a:lnTo>
                  <a:lnTo>
                    <a:pt x="2339" y="1366"/>
                  </a:lnTo>
                  <a:lnTo>
                    <a:pt x="2321" y="1362"/>
                  </a:lnTo>
                  <a:lnTo>
                    <a:pt x="2305" y="1354"/>
                  </a:lnTo>
                  <a:lnTo>
                    <a:pt x="2290" y="1344"/>
                  </a:lnTo>
                  <a:lnTo>
                    <a:pt x="2272" y="1335"/>
                  </a:lnTo>
                  <a:lnTo>
                    <a:pt x="2256" y="1327"/>
                  </a:lnTo>
                  <a:lnTo>
                    <a:pt x="2246" y="1321"/>
                  </a:lnTo>
                  <a:lnTo>
                    <a:pt x="2242" y="1319"/>
                  </a:lnTo>
                  <a:lnTo>
                    <a:pt x="2238" y="1323"/>
                  </a:lnTo>
                  <a:lnTo>
                    <a:pt x="2228" y="1331"/>
                  </a:lnTo>
                  <a:lnTo>
                    <a:pt x="2215" y="1342"/>
                  </a:lnTo>
                  <a:lnTo>
                    <a:pt x="2197" y="1354"/>
                  </a:lnTo>
                  <a:lnTo>
                    <a:pt x="2177" y="1370"/>
                  </a:lnTo>
                  <a:lnTo>
                    <a:pt x="2160" y="1382"/>
                  </a:lnTo>
                  <a:lnTo>
                    <a:pt x="2142" y="1394"/>
                  </a:lnTo>
                  <a:lnTo>
                    <a:pt x="2126" y="1402"/>
                  </a:lnTo>
                  <a:lnTo>
                    <a:pt x="2108" y="1405"/>
                  </a:lnTo>
                  <a:lnTo>
                    <a:pt x="2087" y="1411"/>
                  </a:lnTo>
                  <a:lnTo>
                    <a:pt x="2063" y="1415"/>
                  </a:lnTo>
                  <a:lnTo>
                    <a:pt x="2043" y="1423"/>
                  </a:lnTo>
                  <a:lnTo>
                    <a:pt x="2028" y="1431"/>
                  </a:lnTo>
                  <a:lnTo>
                    <a:pt x="2016" y="1445"/>
                  </a:lnTo>
                  <a:lnTo>
                    <a:pt x="2004" y="1465"/>
                  </a:lnTo>
                  <a:lnTo>
                    <a:pt x="1986" y="1486"/>
                  </a:lnTo>
                  <a:lnTo>
                    <a:pt x="1963" y="1506"/>
                  </a:lnTo>
                  <a:lnTo>
                    <a:pt x="1937" y="1522"/>
                  </a:lnTo>
                  <a:lnTo>
                    <a:pt x="1910" y="1531"/>
                  </a:lnTo>
                  <a:lnTo>
                    <a:pt x="1884" y="1539"/>
                  </a:lnTo>
                  <a:lnTo>
                    <a:pt x="1860" y="1547"/>
                  </a:lnTo>
                  <a:lnTo>
                    <a:pt x="1837" y="1555"/>
                  </a:lnTo>
                  <a:lnTo>
                    <a:pt x="1815" y="1561"/>
                  </a:lnTo>
                  <a:lnTo>
                    <a:pt x="1795" y="1561"/>
                  </a:lnTo>
                  <a:lnTo>
                    <a:pt x="1784" y="1553"/>
                  </a:lnTo>
                  <a:lnTo>
                    <a:pt x="1776" y="1541"/>
                  </a:lnTo>
                  <a:lnTo>
                    <a:pt x="1770" y="1528"/>
                  </a:lnTo>
                  <a:lnTo>
                    <a:pt x="1768" y="1514"/>
                  </a:lnTo>
                  <a:lnTo>
                    <a:pt x="1764" y="1502"/>
                  </a:lnTo>
                  <a:lnTo>
                    <a:pt x="1756" y="1492"/>
                  </a:lnTo>
                  <a:lnTo>
                    <a:pt x="1744" y="1484"/>
                  </a:lnTo>
                  <a:lnTo>
                    <a:pt x="1723" y="1480"/>
                  </a:lnTo>
                  <a:lnTo>
                    <a:pt x="1697" y="1478"/>
                  </a:lnTo>
                  <a:lnTo>
                    <a:pt x="1669" y="1476"/>
                  </a:lnTo>
                  <a:lnTo>
                    <a:pt x="1642" y="1472"/>
                  </a:lnTo>
                  <a:lnTo>
                    <a:pt x="1614" y="1466"/>
                  </a:lnTo>
                  <a:lnTo>
                    <a:pt x="1601" y="1459"/>
                  </a:lnTo>
                  <a:lnTo>
                    <a:pt x="1591" y="1449"/>
                  </a:lnTo>
                  <a:lnTo>
                    <a:pt x="1583" y="1439"/>
                  </a:lnTo>
                  <a:lnTo>
                    <a:pt x="1575" y="1429"/>
                  </a:lnTo>
                  <a:lnTo>
                    <a:pt x="1567" y="1419"/>
                  </a:lnTo>
                  <a:lnTo>
                    <a:pt x="1557" y="1415"/>
                  </a:lnTo>
                  <a:lnTo>
                    <a:pt x="1545" y="1415"/>
                  </a:lnTo>
                  <a:lnTo>
                    <a:pt x="1528" y="1421"/>
                  </a:lnTo>
                  <a:lnTo>
                    <a:pt x="1502" y="1437"/>
                  </a:lnTo>
                  <a:lnTo>
                    <a:pt x="1479" y="1455"/>
                  </a:lnTo>
                  <a:lnTo>
                    <a:pt x="1455" y="1472"/>
                  </a:lnTo>
                  <a:lnTo>
                    <a:pt x="1435" y="1492"/>
                  </a:lnTo>
                  <a:lnTo>
                    <a:pt x="1421" y="1508"/>
                  </a:lnTo>
                  <a:lnTo>
                    <a:pt x="1410" y="1520"/>
                  </a:lnTo>
                  <a:lnTo>
                    <a:pt x="1402" y="1528"/>
                  </a:lnTo>
                  <a:lnTo>
                    <a:pt x="1390" y="1537"/>
                  </a:lnTo>
                  <a:lnTo>
                    <a:pt x="1378" y="1547"/>
                  </a:lnTo>
                  <a:lnTo>
                    <a:pt x="1364" y="1555"/>
                  </a:lnTo>
                  <a:lnTo>
                    <a:pt x="1353" y="1561"/>
                  </a:lnTo>
                  <a:lnTo>
                    <a:pt x="1345" y="1563"/>
                  </a:lnTo>
                  <a:lnTo>
                    <a:pt x="1339" y="1561"/>
                  </a:lnTo>
                  <a:lnTo>
                    <a:pt x="1339" y="1553"/>
                  </a:lnTo>
                  <a:lnTo>
                    <a:pt x="1343" y="1541"/>
                  </a:lnTo>
                  <a:lnTo>
                    <a:pt x="1347" y="1528"/>
                  </a:lnTo>
                  <a:lnTo>
                    <a:pt x="1353" y="1510"/>
                  </a:lnTo>
                  <a:lnTo>
                    <a:pt x="1356" y="1492"/>
                  </a:lnTo>
                  <a:lnTo>
                    <a:pt x="1358" y="1476"/>
                  </a:lnTo>
                  <a:lnTo>
                    <a:pt x="1358" y="1461"/>
                  </a:lnTo>
                  <a:lnTo>
                    <a:pt x="1353" y="1449"/>
                  </a:lnTo>
                  <a:lnTo>
                    <a:pt x="1343" y="1441"/>
                  </a:lnTo>
                  <a:lnTo>
                    <a:pt x="1321" y="1437"/>
                  </a:lnTo>
                  <a:lnTo>
                    <a:pt x="1301" y="1441"/>
                  </a:lnTo>
                  <a:lnTo>
                    <a:pt x="1282" y="1449"/>
                  </a:lnTo>
                  <a:lnTo>
                    <a:pt x="1260" y="1457"/>
                  </a:lnTo>
                  <a:lnTo>
                    <a:pt x="1234" y="1463"/>
                  </a:lnTo>
                  <a:lnTo>
                    <a:pt x="1205" y="1465"/>
                  </a:lnTo>
                  <a:lnTo>
                    <a:pt x="1173" y="1459"/>
                  </a:lnTo>
                  <a:lnTo>
                    <a:pt x="1140" y="1449"/>
                  </a:lnTo>
                  <a:lnTo>
                    <a:pt x="1106" y="1435"/>
                  </a:lnTo>
                  <a:lnTo>
                    <a:pt x="1077" y="1421"/>
                  </a:lnTo>
                  <a:lnTo>
                    <a:pt x="1053" y="1409"/>
                  </a:lnTo>
                  <a:lnTo>
                    <a:pt x="1038" y="1402"/>
                  </a:lnTo>
                  <a:lnTo>
                    <a:pt x="1026" y="1398"/>
                  </a:lnTo>
                  <a:lnTo>
                    <a:pt x="1012" y="1400"/>
                  </a:lnTo>
                  <a:lnTo>
                    <a:pt x="998" y="1404"/>
                  </a:lnTo>
                  <a:lnTo>
                    <a:pt x="984" y="1405"/>
                  </a:lnTo>
                  <a:lnTo>
                    <a:pt x="969" y="1404"/>
                  </a:lnTo>
                  <a:lnTo>
                    <a:pt x="951" y="1396"/>
                  </a:lnTo>
                  <a:lnTo>
                    <a:pt x="931" y="1380"/>
                  </a:lnTo>
                  <a:lnTo>
                    <a:pt x="908" y="1364"/>
                  </a:lnTo>
                  <a:lnTo>
                    <a:pt x="884" y="1346"/>
                  </a:lnTo>
                  <a:lnTo>
                    <a:pt x="860" y="1331"/>
                  </a:lnTo>
                  <a:lnTo>
                    <a:pt x="843" y="1317"/>
                  </a:lnTo>
                  <a:lnTo>
                    <a:pt x="831" y="1307"/>
                  </a:lnTo>
                  <a:lnTo>
                    <a:pt x="817" y="1297"/>
                  </a:lnTo>
                  <a:lnTo>
                    <a:pt x="799" y="1283"/>
                  </a:lnTo>
                  <a:lnTo>
                    <a:pt x="778" y="1268"/>
                  </a:lnTo>
                  <a:lnTo>
                    <a:pt x="754" y="1250"/>
                  </a:lnTo>
                  <a:lnTo>
                    <a:pt x="734" y="1234"/>
                  </a:lnTo>
                  <a:lnTo>
                    <a:pt x="717" y="1219"/>
                  </a:lnTo>
                  <a:lnTo>
                    <a:pt x="709" y="1207"/>
                  </a:lnTo>
                  <a:lnTo>
                    <a:pt x="705" y="1189"/>
                  </a:lnTo>
                  <a:lnTo>
                    <a:pt x="701" y="1169"/>
                  </a:lnTo>
                  <a:lnTo>
                    <a:pt x="697" y="1150"/>
                  </a:lnTo>
                  <a:lnTo>
                    <a:pt x="691" y="1134"/>
                  </a:lnTo>
                  <a:lnTo>
                    <a:pt x="683" y="1126"/>
                  </a:lnTo>
                  <a:lnTo>
                    <a:pt x="675" y="1126"/>
                  </a:lnTo>
                  <a:lnTo>
                    <a:pt x="666" y="1132"/>
                  </a:lnTo>
                  <a:lnTo>
                    <a:pt x="656" y="1140"/>
                  </a:lnTo>
                  <a:lnTo>
                    <a:pt x="644" y="1148"/>
                  </a:lnTo>
                  <a:lnTo>
                    <a:pt x="632" y="1154"/>
                  </a:lnTo>
                  <a:lnTo>
                    <a:pt x="620" y="1156"/>
                  </a:lnTo>
                  <a:lnTo>
                    <a:pt x="612" y="1152"/>
                  </a:lnTo>
                  <a:lnTo>
                    <a:pt x="606" y="1142"/>
                  </a:lnTo>
                  <a:lnTo>
                    <a:pt x="591" y="1100"/>
                  </a:lnTo>
                  <a:lnTo>
                    <a:pt x="565" y="1063"/>
                  </a:lnTo>
                  <a:lnTo>
                    <a:pt x="532" y="1026"/>
                  </a:lnTo>
                  <a:lnTo>
                    <a:pt x="510" y="1006"/>
                  </a:lnTo>
                  <a:lnTo>
                    <a:pt x="484" y="984"/>
                  </a:lnTo>
                  <a:lnTo>
                    <a:pt x="461" y="963"/>
                  </a:lnTo>
                  <a:lnTo>
                    <a:pt x="437" y="943"/>
                  </a:lnTo>
                  <a:lnTo>
                    <a:pt x="419" y="923"/>
                  </a:lnTo>
                  <a:lnTo>
                    <a:pt x="406" y="908"/>
                  </a:lnTo>
                  <a:lnTo>
                    <a:pt x="390" y="894"/>
                  </a:lnTo>
                  <a:lnTo>
                    <a:pt x="374" y="890"/>
                  </a:lnTo>
                  <a:lnTo>
                    <a:pt x="356" y="892"/>
                  </a:lnTo>
                  <a:lnTo>
                    <a:pt x="343" y="900"/>
                  </a:lnTo>
                  <a:lnTo>
                    <a:pt x="331" y="910"/>
                  </a:lnTo>
                  <a:lnTo>
                    <a:pt x="321" y="919"/>
                  </a:lnTo>
                  <a:lnTo>
                    <a:pt x="309" y="921"/>
                  </a:lnTo>
                  <a:lnTo>
                    <a:pt x="295" y="913"/>
                  </a:lnTo>
                  <a:lnTo>
                    <a:pt x="280" y="898"/>
                  </a:lnTo>
                  <a:lnTo>
                    <a:pt x="266" y="870"/>
                  </a:lnTo>
                  <a:lnTo>
                    <a:pt x="246" y="839"/>
                  </a:lnTo>
                  <a:lnTo>
                    <a:pt x="217" y="809"/>
                  </a:lnTo>
                  <a:lnTo>
                    <a:pt x="183" y="782"/>
                  </a:lnTo>
                  <a:lnTo>
                    <a:pt x="152" y="756"/>
                  </a:lnTo>
                  <a:lnTo>
                    <a:pt x="124" y="734"/>
                  </a:lnTo>
                  <a:lnTo>
                    <a:pt x="105" y="717"/>
                  </a:lnTo>
                  <a:lnTo>
                    <a:pt x="87" y="697"/>
                  </a:lnTo>
                  <a:lnTo>
                    <a:pt x="73" y="677"/>
                  </a:lnTo>
                  <a:lnTo>
                    <a:pt x="61" y="662"/>
                  </a:lnTo>
                  <a:lnTo>
                    <a:pt x="53" y="652"/>
                  </a:lnTo>
                  <a:lnTo>
                    <a:pt x="51" y="648"/>
                  </a:lnTo>
                  <a:lnTo>
                    <a:pt x="47" y="648"/>
                  </a:lnTo>
                  <a:lnTo>
                    <a:pt x="40" y="650"/>
                  </a:lnTo>
                  <a:lnTo>
                    <a:pt x="30" y="650"/>
                  </a:lnTo>
                  <a:lnTo>
                    <a:pt x="20" y="648"/>
                  </a:lnTo>
                  <a:lnTo>
                    <a:pt x="8" y="646"/>
                  </a:lnTo>
                  <a:lnTo>
                    <a:pt x="2" y="638"/>
                  </a:lnTo>
                  <a:lnTo>
                    <a:pt x="0" y="628"/>
                  </a:lnTo>
                  <a:lnTo>
                    <a:pt x="4" y="614"/>
                  </a:lnTo>
                  <a:lnTo>
                    <a:pt x="10" y="593"/>
                  </a:lnTo>
                  <a:lnTo>
                    <a:pt x="14" y="575"/>
                  </a:lnTo>
                  <a:lnTo>
                    <a:pt x="14" y="559"/>
                  </a:lnTo>
                  <a:lnTo>
                    <a:pt x="12" y="541"/>
                  </a:lnTo>
                  <a:lnTo>
                    <a:pt x="10" y="524"/>
                  </a:lnTo>
                  <a:lnTo>
                    <a:pt x="12" y="504"/>
                  </a:lnTo>
                  <a:lnTo>
                    <a:pt x="12" y="482"/>
                  </a:lnTo>
                  <a:lnTo>
                    <a:pt x="8" y="463"/>
                  </a:lnTo>
                  <a:lnTo>
                    <a:pt x="6" y="449"/>
                  </a:lnTo>
                  <a:lnTo>
                    <a:pt x="4" y="439"/>
                  </a:lnTo>
                  <a:lnTo>
                    <a:pt x="10" y="431"/>
                  </a:lnTo>
                  <a:lnTo>
                    <a:pt x="22" y="427"/>
                  </a:lnTo>
                  <a:lnTo>
                    <a:pt x="34" y="429"/>
                  </a:lnTo>
                  <a:lnTo>
                    <a:pt x="44" y="437"/>
                  </a:lnTo>
                  <a:lnTo>
                    <a:pt x="51" y="449"/>
                  </a:lnTo>
                  <a:lnTo>
                    <a:pt x="57" y="461"/>
                  </a:lnTo>
                  <a:lnTo>
                    <a:pt x="65" y="471"/>
                  </a:lnTo>
                  <a:lnTo>
                    <a:pt x="75" y="475"/>
                  </a:lnTo>
                  <a:lnTo>
                    <a:pt x="87" y="473"/>
                  </a:lnTo>
                  <a:lnTo>
                    <a:pt x="105" y="465"/>
                  </a:lnTo>
                  <a:lnTo>
                    <a:pt x="118" y="463"/>
                  </a:lnTo>
                  <a:lnTo>
                    <a:pt x="132" y="463"/>
                  </a:lnTo>
                  <a:lnTo>
                    <a:pt x="144" y="459"/>
                  </a:lnTo>
                  <a:lnTo>
                    <a:pt x="152" y="451"/>
                  </a:lnTo>
                  <a:lnTo>
                    <a:pt x="158" y="435"/>
                  </a:lnTo>
                  <a:lnTo>
                    <a:pt x="164" y="412"/>
                  </a:lnTo>
                  <a:lnTo>
                    <a:pt x="169" y="394"/>
                  </a:lnTo>
                  <a:lnTo>
                    <a:pt x="171" y="376"/>
                  </a:lnTo>
                  <a:lnTo>
                    <a:pt x="169" y="360"/>
                  </a:lnTo>
                  <a:lnTo>
                    <a:pt x="156" y="347"/>
                  </a:lnTo>
                  <a:lnTo>
                    <a:pt x="140" y="335"/>
                  </a:lnTo>
                  <a:lnTo>
                    <a:pt x="122" y="325"/>
                  </a:lnTo>
                  <a:lnTo>
                    <a:pt x="108" y="315"/>
                  </a:lnTo>
                  <a:lnTo>
                    <a:pt x="99" y="305"/>
                  </a:lnTo>
                  <a:lnTo>
                    <a:pt x="97" y="293"/>
                  </a:lnTo>
                  <a:lnTo>
                    <a:pt x="101" y="278"/>
                  </a:lnTo>
                  <a:lnTo>
                    <a:pt x="108" y="254"/>
                  </a:lnTo>
                  <a:lnTo>
                    <a:pt x="114" y="229"/>
                  </a:lnTo>
                  <a:lnTo>
                    <a:pt x="118" y="205"/>
                  </a:lnTo>
                  <a:lnTo>
                    <a:pt x="124" y="183"/>
                  </a:lnTo>
                  <a:lnTo>
                    <a:pt x="132" y="168"/>
                  </a:lnTo>
                  <a:lnTo>
                    <a:pt x="140" y="158"/>
                  </a:lnTo>
                  <a:lnTo>
                    <a:pt x="148" y="150"/>
                  </a:lnTo>
                  <a:lnTo>
                    <a:pt x="154" y="146"/>
                  </a:lnTo>
                  <a:lnTo>
                    <a:pt x="158" y="142"/>
                  </a:lnTo>
                  <a:lnTo>
                    <a:pt x="160" y="140"/>
                  </a:lnTo>
                  <a:lnTo>
                    <a:pt x="162" y="138"/>
                  </a:lnTo>
                  <a:lnTo>
                    <a:pt x="256" y="152"/>
                  </a:lnTo>
                  <a:lnTo>
                    <a:pt x="284" y="105"/>
                  </a:lnTo>
                  <a:lnTo>
                    <a:pt x="355" y="42"/>
                  </a:lnTo>
                  <a:lnTo>
                    <a:pt x="384" y="24"/>
                  </a:lnTo>
                  <a:lnTo>
                    <a:pt x="492" y="61"/>
                  </a:lnTo>
                  <a:lnTo>
                    <a:pt x="530" y="87"/>
                  </a:lnTo>
                  <a:lnTo>
                    <a:pt x="589" y="81"/>
                  </a:lnTo>
                  <a:lnTo>
                    <a:pt x="626" y="36"/>
                  </a:lnTo>
                  <a:lnTo>
                    <a:pt x="792" y="67"/>
                  </a:lnTo>
                  <a:lnTo>
                    <a:pt x="841" y="106"/>
                  </a:lnTo>
                  <a:lnTo>
                    <a:pt x="896" y="118"/>
                  </a:lnTo>
                  <a:lnTo>
                    <a:pt x="1032" y="81"/>
                  </a:lnTo>
                  <a:lnTo>
                    <a:pt x="1071" y="105"/>
                  </a:lnTo>
                  <a:lnTo>
                    <a:pt x="1179" y="34"/>
                  </a:lnTo>
                  <a:lnTo>
                    <a:pt x="1297" y="32"/>
                  </a:lnTo>
                  <a:lnTo>
                    <a:pt x="1366" y="0"/>
                  </a:lnTo>
                  <a:lnTo>
                    <a:pt x="1461" y="12"/>
                  </a:lnTo>
                  <a:lnTo>
                    <a:pt x="1575" y="87"/>
                  </a:lnTo>
                  <a:lnTo>
                    <a:pt x="1666" y="75"/>
                  </a:lnTo>
                  <a:lnTo>
                    <a:pt x="1669" y="110"/>
                  </a:lnTo>
                  <a:lnTo>
                    <a:pt x="1628" y="138"/>
                  </a:lnTo>
                  <a:lnTo>
                    <a:pt x="1667" y="158"/>
                  </a:lnTo>
                  <a:lnTo>
                    <a:pt x="1666" y="205"/>
                  </a:lnTo>
                  <a:lnTo>
                    <a:pt x="1632" y="295"/>
                  </a:lnTo>
                  <a:lnTo>
                    <a:pt x="1634" y="347"/>
                  </a:lnTo>
                  <a:lnTo>
                    <a:pt x="1589" y="349"/>
                  </a:lnTo>
                  <a:lnTo>
                    <a:pt x="1595" y="431"/>
                  </a:lnTo>
                  <a:lnTo>
                    <a:pt x="1650" y="520"/>
                  </a:lnTo>
                  <a:lnTo>
                    <a:pt x="1701" y="632"/>
                  </a:lnTo>
                  <a:lnTo>
                    <a:pt x="1774" y="628"/>
                  </a:lnTo>
                  <a:lnTo>
                    <a:pt x="1845" y="663"/>
                  </a:lnTo>
                  <a:lnTo>
                    <a:pt x="1870" y="665"/>
                  </a:lnTo>
                  <a:lnTo>
                    <a:pt x="1902" y="683"/>
                  </a:lnTo>
                  <a:lnTo>
                    <a:pt x="1978" y="730"/>
                  </a:lnTo>
                  <a:lnTo>
                    <a:pt x="2041" y="726"/>
                  </a:lnTo>
                  <a:lnTo>
                    <a:pt x="2110" y="758"/>
                  </a:lnTo>
                  <a:lnTo>
                    <a:pt x="2207" y="756"/>
                  </a:lnTo>
                  <a:lnTo>
                    <a:pt x="2321" y="799"/>
                  </a:lnTo>
                  <a:lnTo>
                    <a:pt x="2402" y="860"/>
                  </a:lnTo>
                  <a:lnTo>
                    <a:pt x="2410" y="913"/>
                  </a:lnTo>
                  <a:lnTo>
                    <a:pt x="2486" y="923"/>
                  </a:lnTo>
                  <a:lnTo>
                    <a:pt x="2557" y="939"/>
                  </a:lnTo>
                  <a:lnTo>
                    <a:pt x="2628" y="843"/>
                  </a:lnTo>
                  <a:lnTo>
                    <a:pt x="2644" y="793"/>
                  </a:lnTo>
                  <a:lnTo>
                    <a:pt x="2634" y="758"/>
                  </a:lnTo>
                  <a:lnTo>
                    <a:pt x="2681" y="764"/>
                  </a:lnTo>
                  <a:lnTo>
                    <a:pt x="2740" y="803"/>
                  </a:lnTo>
                  <a:lnTo>
                    <a:pt x="2786" y="829"/>
                  </a:lnTo>
                  <a:lnTo>
                    <a:pt x="2817" y="925"/>
                  </a:lnTo>
                  <a:lnTo>
                    <a:pt x="2880" y="992"/>
                  </a:lnTo>
                  <a:lnTo>
                    <a:pt x="2874" y="1020"/>
                  </a:lnTo>
                  <a:lnTo>
                    <a:pt x="2841" y="1033"/>
                  </a:lnTo>
                  <a:lnTo>
                    <a:pt x="2880" y="1106"/>
                  </a:lnTo>
                  <a:lnTo>
                    <a:pt x="2894" y="1240"/>
                  </a:lnTo>
                  <a:lnTo>
                    <a:pt x="2896" y="1358"/>
                  </a:lnTo>
                  <a:lnTo>
                    <a:pt x="2858" y="1378"/>
                  </a:lnTo>
                  <a:lnTo>
                    <a:pt x="2849" y="1413"/>
                  </a:lnTo>
                  <a:lnTo>
                    <a:pt x="2829" y="1472"/>
                  </a:lnTo>
                  <a:lnTo>
                    <a:pt x="2835" y="1528"/>
                  </a:lnTo>
                  <a:lnTo>
                    <a:pt x="2799" y="1541"/>
                  </a:lnTo>
                  <a:lnTo>
                    <a:pt x="2774" y="1520"/>
                  </a:lnTo>
                  <a:lnTo>
                    <a:pt x="2754" y="1539"/>
                  </a:lnTo>
                </a:path>
              </a:pathLst>
            </a:custGeom>
            <a:grpFill/>
            <a:ln w="3175" cap="rnd">
              <a:solidFill>
                <a:schemeClr val="bg1">
                  <a:lumMod val="95000"/>
                </a:schemeClr>
              </a:solidFill>
              <a:prstDash val="solid"/>
              <a:round/>
              <a:headEnd/>
              <a:tailEnd/>
            </a:ln>
          </p:spPr>
          <p:txBody>
            <a:bodyPr/>
            <a:lstStyle/>
            <a:p>
              <a:endParaRPr lang="zh-CN" altLang="en-US"/>
            </a:p>
          </p:txBody>
        </p:sp>
        <p:sp>
          <p:nvSpPr>
            <p:cNvPr id="205" name="Freeform 71">
              <a:extLst>
                <a:ext uri="{FF2B5EF4-FFF2-40B4-BE49-F238E27FC236}">
                  <a16:creationId xmlns:a16="http://schemas.microsoft.com/office/drawing/2014/main" id="{B6D992F3-8F00-4024-A1FE-BF7D699FF182}"/>
                </a:ext>
              </a:extLst>
            </p:cNvPr>
            <p:cNvSpPr>
              <a:spLocks/>
            </p:cNvSpPr>
            <p:nvPr/>
          </p:nvSpPr>
          <p:spPr bwMode="gray">
            <a:xfrm>
              <a:off x="2215" y="3052"/>
              <a:ext cx="676" cy="694"/>
            </a:xfrm>
            <a:custGeom>
              <a:avLst/>
              <a:gdLst>
                <a:gd name="T0" fmla="*/ 297 w 1352"/>
                <a:gd name="T1" fmla="*/ 258 h 1388"/>
                <a:gd name="T2" fmla="*/ 288 w 1352"/>
                <a:gd name="T3" fmla="*/ 267 h 1388"/>
                <a:gd name="T4" fmla="*/ 280 w 1352"/>
                <a:gd name="T5" fmla="*/ 277 h 1388"/>
                <a:gd name="T6" fmla="*/ 265 w 1352"/>
                <a:gd name="T7" fmla="*/ 279 h 1388"/>
                <a:gd name="T8" fmla="*/ 258 w 1352"/>
                <a:gd name="T9" fmla="*/ 281 h 1388"/>
                <a:gd name="T10" fmla="*/ 248 w 1352"/>
                <a:gd name="T11" fmla="*/ 285 h 1388"/>
                <a:gd name="T12" fmla="*/ 240 w 1352"/>
                <a:gd name="T13" fmla="*/ 279 h 1388"/>
                <a:gd name="T14" fmla="*/ 237 w 1352"/>
                <a:gd name="T15" fmla="*/ 285 h 1388"/>
                <a:gd name="T16" fmla="*/ 231 w 1352"/>
                <a:gd name="T17" fmla="*/ 284 h 1388"/>
                <a:gd name="T18" fmla="*/ 228 w 1352"/>
                <a:gd name="T19" fmla="*/ 281 h 1388"/>
                <a:gd name="T20" fmla="*/ 218 w 1352"/>
                <a:gd name="T21" fmla="*/ 290 h 1388"/>
                <a:gd name="T22" fmla="*/ 202 w 1352"/>
                <a:gd name="T23" fmla="*/ 282 h 1388"/>
                <a:gd name="T24" fmla="*/ 188 w 1352"/>
                <a:gd name="T25" fmla="*/ 290 h 1388"/>
                <a:gd name="T26" fmla="*/ 174 w 1352"/>
                <a:gd name="T27" fmla="*/ 293 h 1388"/>
                <a:gd name="T28" fmla="*/ 162 w 1352"/>
                <a:gd name="T29" fmla="*/ 303 h 1388"/>
                <a:gd name="T30" fmla="*/ 169 w 1352"/>
                <a:gd name="T31" fmla="*/ 330 h 1388"/>
                <a:gd name="T32" fmla="*/ 165 w 1352"/>
                <a:gd name="T33" fmla="*/ 346 h 1388"/>
                <a:gd name="T34" fmla="*/ 146 w 1352"/>
                <a:gd name="T35" fmla="*/ 341 h 1388"/>
                <a:gd name="T36" fmla="*/ 142 w 1352"/>
                <a:gd name="T37" fmla="*/ 322 h 1388"/>
                <a:gd name="T38" fmla="*/ 130 w 1352"/>
                <a:gd name="T39" fmla="*/ 330 h 1388"/>
                <a:gd name="T40" fmla="*/ 113 w 1352"/>
                <a:gd name="T41" fmla="*/ 336 h 1388"/>
                <a:gd name="T42" fmla="*/ 98 w 1352"/>
                <a:gd name="T43" fmla="*/ 327 h 1388"/>
                <a:gd name="T44" fmla="*/ 94 w 1352"/>
                <a:gd name="T45" fmla="*/ 310 h 1388"/>
                <a:gd name="T46" fmla="*/ 76 w 1352"/>
                <a:gd name="T47" fmla="*/ 308 h 1388"/>
                <a:gd name="T48" fmla="*/ 67 w 1352"/>
                <a:gd name="T49" fmla="*/ 301 h 1388"/>
                <a:gd name="T50" fmla="*/ 72 w 1352"/>
                <a:gd name="T51" fmla="*/ 280 h 1388"/>
                <a:gd name="T52" fmla="*/ 79 w 1352"/>
                <a:gd name="T53" fmla="*/ 267 h 1388"/>
                <a:gd name="T54" fmla="*/ 63 w 1352"/>
                <a:gd name="T55" fmla="*/ 263 h 1388"/>
                <a:gd name="T56" fmla="*/ 53 w 1352"/>
                <a:gd name="T57" fmla="*/ 245 h 1388"/>
                <a:gd name="T58" fmla="*/ 47 w 1352"/>
                <a:gd name="T59" fmla="*/ 227 h 1388"/>
                <a:gd name="T60" fmla="*/ 51 w 1352"/>
                <a:gd name="T61" fmla="*/ 218 h 1388"/>
                <a:gd name="T62" fmla="*/ 48 w 1352"/>
                <a:gd name="T63" fmla="*/ 217 h 1388"/>
                <a:gd name="T64" fmla="*/ 24 w 1352"/>
                <a:gd name="T65" fmla="*/ 220 h 1388"/>
                <a:gd name="T66" fmla="*/ 9 w 1352"/>
                <a:gd name="T67" fmla="*/ 229 h 1388"/>
                <a:gd name="T68" fmla="*/ 3 w 1352"/>
                <a:gd name="T69" fmla="*/ 224 h 1388"/>
                <a:gd name="T70" fmla="*/ 8 w 1352"/>
                <a:gd name="T71" fmla="*/ 215 h 1388"/>
                <a:gd name="T72" fmla="*/ 3 w 1352"/>
                <a:gd name="T73" fmla="*/ 206 h 1388"/>
                <a:gd name="T74" fmla="*/ 5 w 1352"/>
                <a:gd name="T75" fmla="*/ 189 h 1388"/>
                <a:gd name="T76" fmla="*/ 15 w 1352"/>
                <a:gd name="T77" fmla="*/ 172 h 1388"/>
                <a:gd name="T78" fmla="*/ 28 w 1352"/>
                <a:gd name="T79" fmla="*/ 162 h 1388"/>
                <a:gd name="T80" fmla="*/ 38 w 1352"/>
                <a:gd name="T81" fmla="*/ 150 h 1388"/>
                <a:gd name="T82" fmla="*/ 49 w 1352"/>
                <a:gd name="T83" fmla="*/ 131 h 1388"/>
                <a:gd name="T84" fmla="*/ 53 w 1352"/>
                <a:gd name="T85" fmla="*/ 89 h 1388"/>
                <a:gd name="T86" fmla="*/ 47 w 1352"/>
                <a:gd name="T87" fmla="*/ 72 h 1388"/>
                <a:gd name="T88" fmla="*/ 31 w 1352"/>
                <a:gd name="T89" fmla="*/ 60 h 1388"/>
                <a:gd name="T90" fmla="*/ 51 w 1352"/>
                <a:gd name="T91" fmla="*/ 42 h 1388"/>
                <a:gd name="T92" fmla="*/ 78 w 1352"/>
                <a:gd name="T93" fmla="*/ 44 h 1388"/>
                <a:gd name="T94" fmla="*/ 112 w 1352"/>
                <a:gd name="T95" fmla="*/ 60 h 1388"/>
                <a:gd name="T96" fmla="*/ 170 w 1352"/>
                <a:gd name="T97" fmla="*/ 138 h 1388"/>
                <a:gd name="T98" fmla="*/ 214 w 1352"/>
                <a:gd name="T99" fmla="*/ 109 h 1388"/>
                <a:gd name="T100" fmla="*/ 229 w 1352"/>
                <a:gd name="T101" fmla="*/ 50 h 1388"/>
                <a:gd name="T102" fmla="*/ 248 w 1352"/>
                <a:gd name="T103" fmla="*/ 26 h 1388"/>
                <a:gd name="T104" fmla="*/ 289 w 1352"/>
                <a:gd name="T105" fmla="*/ 47 h 1388"/>
                <a:gd name="T106" fmla="*/ 266 w 1352"/>
                <a:gd name="T107" fmla="*/ 82 h 1388"/>
                <a:gd name="T108" fmla="*/ 240 w 1352"/>
                <a:gd name="T109" fmla="*/ 101 h 1388"/>
                <a:gd name="T110" fmla="*/ 276 w 1352"/>
                <a:gd name="T111" fmla="*/ 122 h 1388"/>
                <a:gd name="T112" fmla="*/ 280 w 1352"/>
                <a:gd name="T113" fmla="*/ 183 h 1388"/>
                <a:gd name="T114" fmla="*/ 300 w 1352"/>
                <a:gd name="T115" fmla="*/ 216 h 1388"/>
                <a:gd name="T116" fmla="*/ 338 w 1352"/>
                <a:gd name="T117" fmla="*/ 225 h 138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1352"/>
                <a:gd name="T178" fmla="*/ 0 h 1388"/>
                <a:gd name="T179" fmla="*/ 1352 w 1352"/>
                <a:gd name="T180" fmla="*/ 1388 h 138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1352" h="1388">
                  <a:moveTo>
                    <a:pt x="1262" y="1026"/>
                  </a:moveTo>
                  <a:lnTo>
                    <a:pt x="1230" y="998"/>
                  </a:lnTo>
                  <a:lnTo>
                    <a:pt x="1203" y="1026"/>
                  </a:lnTo>
                  <a:lnTo>
                    <a:pt x="1197" y="1028"/>
                  </a:lnTo>
                  <a:lnTo>
                    <a:pt x="1185" y="1032"/>
                  </a:lnTo>
                  <a:lnTo>
                    <a:pt x="1171" y="1039"/>
                  </a:lnTo>
                  <a:lnTo>
                    <a:pt x="1159" y="1045"/>
                  </a:lnTo>
                  <a:lnTo>
                    <a:pt x="1154" y="1049"/>
                  </a:lnTo>
                  <a:lnTo>
                    <a:pt x="1152" y="1055"/>
                  </a:lnTo>
                  <a:lnTo>
                    <a:pt x="1150" y="1067"/>
                  </a:lnTo>
                  <a:lnTo>
                    <a:pt x="1148" y="1081"/>
                  </a:lnTo>
                  <a:lnTo>
                    <a:pt x="1144" y="1093"/>
                  </a:lnTo>
                  <a:lnTo>
                    <a:pt x="1138" y="1098"/>
                  </a:lnTo>
                  <a:lnTo>
                    <a:pt x="1130" y="1102"/>
                  </a:lnTo>
                  <a:lnTo>
                    <a:pt x="1118" y="1106"/>
                  </a:lnTo>
                  <a:lnTo>
                    <a:pt x="1104" y="1114"/>
                  </a:lnTo>
                  <a:lnTo>
                    <a:pt x="1091" y="1118"/>
                  </a:lnTo>
                  <a:lnTo>
                    <a:pt x="1079" y="1122"/>
                  </a:lnTo>
                  <a:lnTo>
                    <a:pt x="1069" y="1120"/>
                  </a:lnTo>
                  <a:lnTo>
                    <a:pt x="1059" y="1114"/>
                  </a:lnTo>
                  <a:lnTo>
                    <a:pt x="1047" y="1112"/>
                  </a:lnTo>
                  <a:lnTo>
                    <a:pt x="1035" y="1112"/>
                  </a:lnTo>
                  <a:lnTo>
                    <a:pt x="1032" y="1112"/>
                  </a:lnTo>
                  <a:lnTo>
                    <a:pt x="1032" y="1116"/>
                  </a:lnTo>
                  <a:lnTo>
                    <a:pt x="1030" y="1124"/>
                  </a:lnTo>
                  <a:lnTo>
                    <a:pt x="1026" y="1136"/>
                  </a:lnTo>
                  <a:lnTo>
                    <a:pt x="1020" y="1144"/>
                  </a:lnTo>
                  <a:lnTo>
                    <a:pt x="1012" y="1148"/>
                  </a:lnTo>
                  <a:lnTo>
                    <a:pt x="1004" y="1146"/>
                  </a:lnTo>
                  <a:lnTo>
                    <a:pt x="992" y="1140"/>
                  </a:lnTo>
                  <a:lnTo>
                    <a:pt x="980" y="1130"/>
                  </a:lnTo>
                  <a:lnTo>
                    <a:pt x="969" y="1122"/>
                  </a:lnTo>
                  <a:lnTo>
                    <a:pt x="963" y="1116"/>
                  </a:lnTo>
                  <a:lnTo>
                    <a:pt x="959" y="1114"/>
                  </a:lnTo>
                  <a:lnTo>
                    <a:pt x="959" y="1116"/>
                  </a:lnTo>
                  <a:lnTo>
                    <a:pt x="959" y="1118"/>
                  </a:lnTo>
                  <a:lnTo>
                    <a:pt x="957" y="1124"/>
                  </a:lnTo>
                  <a:lnTo>
                    <a:pt x="955" y="1130"/>
                  </a:lnTo>
                  <a:lnTo>
                    <a:pt x="951" y="1134"/>
                  </a:lnTo>
                  <a:lnTo>
                    <a:pt x="949" y="1140"/>
                  </a:lnTo>
                  <a:lnTo>
                    <a:pt x="945" y="1142"/>
                  </a:lnTo>
                  <a:lnTo>
                    <a:pt x="939" y="1144"/>
                  </a:lnTo>
                  <a:lnTo>
                    <a:pt x="935" y="1142"/>
                  </a:lnTo>
                  <a:lnTo>
                    <a:pt x="931" y="1140"/>
                  </a:lnTo>
                  <a:lnTo>
                    <a:pt x="925" y="1136"/>
                  </a:lnTo>
                  <a:lnTo>
                    <a:pt x="921" y="1132"/>
                  </a:lnTo>
                  <a:lnTo>
                    <a:pt x="919" y="1128"/>
                  </a:lnTo>
                  <a:lnTo>
                    <a:pt x="917" y="1126"/>
                  </a:lnTo>
                  <a:lnTo>
                    <a:pt x="915" y="1122"/>
                  </a:lnTo>
                  <a:lnTo>
                    <a:pt x="913" y="1122"/>
                  </a:lnTo>
                  <a:lnTo>
                    <a:pt x="911" y="1126"/>
                  </a:lnTo>
                  <a:lnTo>
                    <a:pt x="906" y="1132"/>
                  </a:lnTo>
                  <a:lnTo>
                    <a:pt x="896" y="1144"/>
                  </a:lnTo>
                  <a:lnTo>
                    <a:pt x="886" y="1154"/>
                  </a:lnTo>
                  <a:lnTo>
                    <a:pt x="874" y="1159"/>
                  </a:lnTo>
                  <a:lnTo>
                    <a:pt x="864" y="1163"/>
                  </a:lnTo>
                  <a:lnTo>
                    <a:pt x="852" y="1159"/>
                  </a:lnTo>
                  <a:lnTo>
                    <a:pt x="839" y="1150"/>
                  </a:lnTo>
                  <a:lnTo>
                    <a:pt x="825" y="1138"/>
                  </a:lnTo>
                  <a:lnTo>
                    <a:pt x="809" y="1128"/>
                  </a:lnTo>
                  <a:lnTo>
                    <a:pt x="797" y="1122"/>
                  </a:lnTo>
                  <a:lnTo>
                    <a:pt x="787" y="1120"/>
                  </a:lnTo>
                  <a:lnTo>
                    <a:pt x="778" y="1130"/>
                  </a:lnTo>
                  <a:lnTo>
                    <a:pt x="766" y="1144"/>
                  </a:lnTo>
                  <a:lnTo>
                    <a:pt x="754" y="1159"/>
                  </a:lnTo>
                  <a:lnTo>
                    <a:pt x="742" y="1171"/>
                  </a:lnTo>
                  <a:lnTo>
                    <a:pt x="734" y="1179"/>
                  </a:lnTo>
                  <a:lnTo>
                    <a:pt x="724" y="1177"/>
                  </a:lnTo>
                  <a:lnTo>
                    <a:pt x="711" y="1175"/>
                  </a:lnTo>
                  <a:lnTo>
                    <a:pt x="695" y="1169"/>
                  </a:lnTo>
                  <a:lnTo>
                    <a:pt x="679" y="1165"/>
                  </a:lnTo>
                  <a:lnTo>
                    <a:pt x="667" y="1165"/>
                  </a:lnTo>
                  <a:lnTo>
                    <a:pt x="659" y="1167"/>
                  </a:lnTo>
                  <a:lnTo>
                    <a:pt x="650" y="1183"/>
                  </a:lnTo>
                  <a:lnTo>
                    <a:pt x="646" y="1209"/>
                  </a:lnTo>
                  <a:lnTo>
                    <a:pt x="648" y="1234"/>
                  </a:lnTo>
                  <a:lnTo>
                    <a:pt x="656" y="1254"/>
                  </a:lnTo>
                  <a:lnTo>
                    <a:pt x="665" y="1278"/>
                  </a:lnTo>
                  <a:lnTo>
                    <a:pt x="673" y="1299"/>
                  </a:lnTo>
                  <a:lnTo>
                    <a:pt x="675" y="1317"/>
                  </a:lnTo>
                  <a:lnTo>
                    <a:pt x="673" y="1331"/>
                  </a:lnTo>
                  <a:lnTo>
                    <a:pt x="673" y="1346"/>
                  </a:lnTo>
                  <a:lnTo>
                    <a:pt x="673" y="1362"/>
                  </a:lnTo>
                  <a:lnTo>
                    <a:pt x="667" y="1374"/>
                  </a:lnTo>
                  <a:lnTo>
                    <a:pt x="658" y="1382"/>
                  </a:lnTo>
                  <a:lnTo>
                    <a:pt x="638" y="1386"/>
                  </a:lnTo>
                  <a:lnTo>
                    <a:pt x="620" y="1388"/>
                  </a:lnTo>
                  <a:lnTo>
                    <a:pt x="604" y="1386"/>
                  </a:lnTo>
                  <a:lnTo>
                    <a:pt x="591" y="1380"/>
                  </a:lnTo>
                  <a:lnTo>
                    <a:pt x="581" y="1362"/>
                  </a:lnTo>
                  <a:lnTo>
                    <a:pt x="573" y="1343"/>
                  </a:lnTo>
                  <a:lnTo>
                    <a:pt x="571" y="1321"/>
                  </a:lnTo>
                  <a:lnTo>
                    <a:pt x="569" y="1309"/>
                  </a:lnTo>
                  <a:lnTo>
                    <a:pt x="567" y="1297"/>
                  </a:lnTo>
                  <a:lnTo>
                    <a:pt x="565" y="1287"/>
                  </a:lnTo>
                  <a:lnTo>
                    <a:pt x="559" y="1282"/>
                  </a:lnTo>
                  <a:lnTo>
                    <a:pt x="553" y="1283"/>
                  </a:lnTo>
                  <a:lnTo>
                    <a:pt x="545" y="1291"/>
                  </a:lnTo>
                  <a:lnTo>
                    <a:pt x="534" y="1303"/>
                  </a:lnTo>
                  <a:lnTo>
                    <a:pt x="518" y="1317"/>
                  </a:lnTo>
                  <a:lnTo>
                    <a:pt x="504" y="1331"/>
                  </a:lnTo>
                  <a:lnTo>
                    <a:pt x="488" y="1341"/>
                  </a:lnTo>
                  <a:lnTo>
                    <a:pt x="476" y="1343"/>
                  </a:lnTo>
                  <a:lnTo>
                    <a:pt x="465" y="1343"/>
                  </a:lnTo>
                  <a:lnTo>
                    <a:pt x="451" y="1343"/>
                  </a:lnTo>
                  <a:lnTo>
                    <a:pt x="437" y="1345"/>
                  </a:lnTo>
                  <a:lnTo>
                    <a:pt x="425" y="1343"/>
                  </a:lnTo>
                  <a:lnTo>
                    <a:pt x="415" y="1337"/>
                  </a:lnTo>
                  <a:lnTo>
                    <a:pt x="404" y="1323"/>
                  </a:lnTo>
                  <a:lnTo>
                    <a:pt x="394" y="1307"/>
                  </a:lnTo>
                  <a:lnTo>
                    <a:pt x="388" y="1287"/>
                  </a:lnTo>
                  <a:lnTo>
                    <a:pt x="386" y="1272"/>
                  </a:lnTo>
                  <a:lnTo>
                    <a:pt x="382" y="1256"/>
                  </a:lnTo>
                  <a:lnTo>
                    <a:pt x="378" y="1244"/>
                  </a:lnTo>
                  <a:lnTo>
                    <a:pt x="378" y="1240"/>
                  </a:lnTo>
                  <a:lnTo>
                    <a:pt x="372" y="1240"/>
                  </a:lnTo>
                  <a:lnTo>
                    <a:pt x="358" y="1240"/>
                  </a:lnTo>
                  <a:lnTo>
                    <a:pt x="341" y="1238"/>
                  </a:lnTo>
                  <a:lnTo>
                    <a:pt x="321" y="1236"/>
                  </a:lnTo>
                  <a:lnTo>
                    <a:pt x="303" y="1232"/>
                  </a:lnTo>
                  <a:lnTo>
                    <a:pt x="291" y="1224"/>
                  </a:lnTo>
                  <a:lnTo>
                    <a:pt x="282" y="1219"/>
                  </a:lnTo>
                  <a:lnTo>
                    <a:pt x="276" y="1213"/>
                  </a:lnTo>
                  <a:lnTo>
                    <a:pt x="270" y="1209"/>
                  </a:lnTo>
                  <a:lnTo>
                    <a:pt x="268" y="1201"/>
                  </a:lnTo>
                  <a:lnTo>
                    <a:pt x="268" y="1189"/>
                  </a:lnTo>
                  <a:lnTo>
                    <a:pt x="274" y="1171"/>
                  </a:lnTo>
                  <a:lnTo>
                    <a:pt x="280" y="1150"/>
                  </a:lnTo>
                  <a:lnTo>
                    <a:pt x="284" y="1134"/>
                  </a:lnTo>
                  <a:lnTo>
                    <a:pt x="285" y="1120"/>
                  </a:lnTo>
                  <a:lnTo>
                    <a:pt x="287" y="1110"/>
                  </a:lnTo>
                  <a:lnTo>
                    <a:pt x="291" y="1100"/>
                  </a:lnTo>
                  <a:lnTo>
                    <a:pt x="299" y="1087"/>
                  </a:lnTo>
                  <a:lnTo>
                    <a:pt x="309" y="1075"/>
                  </a:lnTo>
                  <a:lnTo>
                    <a:pt x="315" y="1065"/>
                  </a:lnTo>
                  <a:lnTo>
                    <a:pt x="311" y="1057"/>
                  </a:lnTo>
                  <a:lnTo>
                    <a:pt x="303" y="1053"/>
                  </a:lnTo>
                  <a:lnTo>
                    <a:pt x="289" y="1053"/>
                  </a:lnTo>
                  <a:lnTo>
                    <a:pt x="272" y="1053"/>
                  </a:lnTo>
                  <a:lnTo>
                    <a:pt x="254" y="1051"/>
                  </a:lnTo>
                  <a:lnTo>
                    <a:pt x="240" y="1047"/>
                  </a:lnTo>
                  <a:lnTo>
                    <a:pt x="230" y="1039"/>
                  </a:lnTo>
                  <a:lnTo>
                    <a:pt x="221" y="1020"/>
                  </a:lnTo>
                  <a:lnTo>
                    <a:pt x="217" y="1000"/>
                  </a:lnTo>
                  <a:lnTo>
                    <a:pt x="211" y="980"/>
                  </a:lnTo>
                  <a:lnTo>
                    <a:pt x="207" y="959"/>
                  </a:lnTo>
                  <a:lnTo>
                    <a:pt x="205" y="943"/>
                  </a:lnTo>
                  <a:lnTo>
                    <a:pt x="199" y="931"/>
                  </a:lnTo>
                  <a:lnTo>
                    <a:pt x="191" y="919"/>
                  </a:lnTo>
                  <a:lnTo>
                    <a:pt x="187" y="908"/>
                  </a:lnTo>
                  <a:lnTo>
                    <a:pt x="189" y="894"/>
                  </a:lnTo>
                  <a:lnTo>
                    <a:pt x="191" y="888"/>
                  </a:lnTo>
                  <a:lnTo>
                    <a:pt x="197" y="884"/>
                  </a:lnTo>
                  <a:lnTo>
                    <a:pt x="201" y="878"/>
                  </a:lnTo>
                  <a:lnTo>
                    <a:pt x="205" y="874"/>
                  </a:lnTo>
                  <a:lnTo>
                    <a:pt x="209" y="870"/>
                  </a:lnTo>
                  <a:lnTo>
                    <a:pt x="211" y="868"/>
                  </a:lnTo>
                  <a:lnTo>
                    <a:pt x="213" y="868"/>
                  </a:lnTo>
                  <a:lnTo>
                    <a:pt x="207" y="868"/>
                  </a:lnTo>
                  <a:lnTo>
                    <a:pt x="193" y="868"/>
                  </a:lnTo>
                  <a:lnTo>
                    <a:pt x="173" y="870"/>
                  </a:lnTo>
                  <a:lnTo>
                    <a:pt x="152" y="870"/>
                  </a:lnTo>
                  <a:lnTo>
                    <a:pt x="130" y="872"/>
                  </a:lnTo>
                  <a:lnTo>
                    <a:pt x="112" y="876"/>
                  </a:lnTo>
                  <a:lnTo>
                    <a:pt x="97" y="882"/>
                  </a:lnTo>
                  <a:lnTo>
                    <a:pt x="81" y="892"/>
                  </a:lnTo>
                  <a:lnTo>
                    <a:pt x="67" y="902"/>
                  </a:lnTo>
                  <a:lnTo>
                    <a:pt x="53" y="912"/>
                  </a:lnTo>
                  <a:lnTo>
                    <a:pt x="43" y="915"/>
                  </a:lnTo>
                  <a:lnTo>
                    <a:pt x="34" y="915"/>
                  </a:lnTo>
                  <a:lnTo>
                    <a:pt x="28" y="912"/>
                  </a:lnTo>
                  <a:lnTo>
                    <a:pt x="22" y="908"/>
                  </a:lnTo>
                  <a:lnTo>
                    <a:pt x="18" y="906"/>
                  </a:lnTo>
                  <a:lnTo>
                    <a:pt x="14" y="902"/>
                  </a:lnTo>
                  <a:lnTo>
                    <a:pt x="10" y="896"/>
                  </a:lnTo>
                  <a:lnTo>
                    <a:pt x="10" y="892"/>
                  </a:lnTo>
                  <a:lnTo>
                    <a:pt x="10" y="884"/>
                  </a:lnTo>
                  <a:lnTo>
                    <a:pt x="16" y="876"/>
                  </a:lnTo>
                  <a:lnTo>
                    <a:pt x="24" y="868"/>
                  </a:lnTo>
                  <a:lnTo>
                    <a:pt x="32" y="862"/>
                  </a:lnTo>
                  <a:lnTo>
                    <a:pt x="37" y="854"/>
                  </a:lnTo>
                  <a:lnTo>
                    <a:pt x="37" y="843"/>
                  </a:lnTo>
                  <a:lnTo>
                    <a:pt x="34" y="835"/>
                  </a:lnTo>
                  <a:lnTo>
                    <a:pt x="24" y="829"/>
                  </a:lnTo>
                  <a:lnTo>
                    <a:pt x="14" y="823"/>
                  </a:lnTo>
                  <a:lnTo>
                    <a:pt x="6" y="817"/>
                  </a:lnTo>
                  <a:lnTo>
                    <a:pt x="0" y="811"/>
                  </a:lnTo>
                  <a:lnTo>
                    <a:pt x="2" y="799"/>
                  </a:lnTo>
                  <a:lnTo>
                    <a:pt x="12" y="776"/>
                  </a:lnTo>
                  <a:lnTo>
                    <a:pt x="22" y="758"/>
                  </a:lnTo>
                  <a:lnTo>
                    <a:pt x="34" y="744"/>
                  </a:lnTo>
                  <a:lnTo>
                    <a:pt x="41" y="734"/>
                  </a:lnTo>
                  <a:lnTo>
                    <a:pt x="47" y="719"/>
                  </a:lnTo>
                  <a:lnTo>
                    <a:pt x="55" y="701"/>
                  </a:lnTo>
                  <a:lnTo>
                    <a:pt x="61" y="685"/>
                  </a:lnTo>
                  <a:lnTo>
                    <a:pt x="67" y="675"/>
                  </a:lnTo>
                  <a:lnTo>
                    <a:pt x="75" y="669"/>
                  </a:lnTo>
                  <a:lnTo>
                    <a:pt x="89" y="665"/>
                  </a:lnTo>
                  <a:lnTo>
                    <a:pt x="102" y="660"/>
                  </a:lnTo>
                  <a:lnTo>
                    <a:pt x="114" y="646"/>
                  </a:lnTo>
                  <a:lnTo>
                    <a:pt x="122" y="632"/>
                  </a:lnTo>
                  <a:lnTo>
                    <a:pt x="126" y="620"/>
                  </a:lnTo>
                  <a:lnTo>
                    <a:pt x="130" y="614"/>
                  </a:lnTo>
                  <a:lnTo>
                    <a:pt x="142" y="604"/>
                  </a:lnTo>
                  <a:lnTo>
                    <a:pt x="152" y="599"/>
                  </a:lnTo>
                  <a:lnTo>
                    <a:pt x="161" y="595"/>
                  </a:lnTo>
                  <a:lnTo>
                    <a:pt x="167" y="591"/>
                  </a:lnTo>
                  <a:lnTo>
                    <a:pt x="175" y="581"/>
                  </a:lnTo>
                  <a:lnTo>
                    <a:pt x="187" y="553"/>
                  </a:lnTo>
                  <a:lnTo>
                    <a:pt x="197" y="522"/>
                  </a:lnTo>
                  <a:lnTo>
                    <a:pt x="205" y="488"/>
                  </a:lnTo>
                  <a:lnTo>
                    <a:pt x="213" y="445"/>
                  </a:lnTo>
                  <a:lnTo>
                    <a:pt x="215" y="404"/>
                  </a:lnTo>
                  <a:lnTo>
                    <a:pt x="213" y="384"/>
                  </a:lnTo>
                  <a:lnTo>
                    <a:pt x="213" y="358"/>
                  </a:lnTo>
                  <a:lnTo>
                    <a:pt x="213" y="333"/>
                  </a:lnTo>
                  <a:lnTo>
                    <a:pt x="211" y="309"/>
                  </a:lnTo>
                  <a:lnTo>
                    <a:pt x="209" y="295"/>
                  </a:lnTo>
                  <a:lnTo>
                    <a:pt x="201" y="288"/>
                  </a:lnTo>
                  <a:lnTo>
                    <a:pt x="189" y="286"/>
                  </a:lnTo>
                  <a:lnTo>
                    <a:pt x="173" y="284"/>
                  </a:lnTo>
                  <a:lnTo>
                    <a:pt x="159" y="280"/>
                  </a:lnTo>
                  <a:lnTo>
                    <a:pt x="146" y="274"/>
                  </a:lnTo>
                  <a:lnTo>
                    <a:pt x="134" y="260"/>
                  </a:lnTo>
                  <a:lnTo>
                    <a:pt x="126" y="242"/>
                  </a:lnTo>
                  <a:lnTo>
                    <a:pt x="122" y="225"/>
                  </a:lnTo>
                  <a:lnTo>
                    <a:pt x="124" y="181"/>
                  </a:lnTo>
                  <a:lnTo>
                    <a:pt x="144" y="162"/>
                  </a:lnTo>
                  <a:lnTo>
                    <a:pt x="169" y="183"/>
                  </a:lnTo>
                  <a:lnTo>
                    <a:pt x="203" y="168"/>
                  </a:lnTo>
                  <a:lnTo>
                    <a:pt x="199" y="114"/>
                  </a:lnTo>
                  <a:lnTo>
                    <a:pt x="228" y="20"/>
                  </a:lnTo>
                  <a:lnTo>
                    <a:pt x="266" y="0"/>
                  </a:lnTo>
                  <a:lnTo>
                    <a:pt x="278" y="116"/>
                  </a:lnTo>
                  <a:lnTo>
                    <a:pt x="311" y="177"/>
                  </a:lnTo>
                  <a:lnTo>
                    <a:pt x="354" y="170"/>
                  </a:lnTo>
                  <a:lnTo>
                    <a:pt x="400" y="118"/>
                  </a:lnTo>
                  <a:lnTo>
                    <a:pt x="429" y="156"/>
                  </a:lnTo>
                  <a:lnTo>
                    <a:pt x="411" y="191"/>
                  </a:lnTo>
                  <a:lnTo>
                    <a:pt x="447" y="242"/>
                  </a:lnTo>
                  <a:lnTo>
                    <a:pt x="496" y="244"/>
                  </a:lnTo>
                  <a:lnTo>
                    <a:pt x="551" y="329"/>
                  </a:lnTo>
                  <a:lnTo>
                    <a:pt x="614" y="439"/>
                  </a:lnTo>
                  <a:lnTo>
                    <a:pt x="646" y="516"/>
                  </a:lnTo>
                  <a:lnTo>
                    <a:pt x="681" y="551"/>
                  </a:lnTo>
                  <a:lnTo>
                    <a:pt x="721" y="543"/>
                  </a:lnTo>
                  <a:lnTo>
                    <a:pt x="793" y="494"/>
                  </a:lnTo>
                  <a:lnTo>
                    <a:pt x="803" y="518"/>
                  </a:lnTo>
                  <a:lnTo>
                    <a:pt x="852" y="492"/>
                  </a:lnTo>
                  <a:lnTo>
                    <a:pt x="856" y="435"/>
                  </a:lnTo>
                  <a:lnTo>
                    <a:pt x="831" y="402"/>
                  </a:lnTo>
                  <a:lnTo>
                    <a:pt x="831" y="335"/>
                  </a:lnTo>
                  <a:lnTo>
                    <a:pt x="868" y="315"/>
                  </a:lnTo>
                  <a:lnTo>
                    <a:pt x="925" y="244"/>
                  </a:lnTo>
                  <a:lnTo>
                    <a:pt x="917" y="199"/>
                  </a:lnTo>
                  <a:lnTo>
                    <a:pt x="941" y="171"/>
                  </a:lnTo>
                  <a:lnTo>
                    <a:pt x="976" y="171"/>
                  </a:lnTo>
                  <a:lnTo>
                    <a:pt x="980" y="148"/>
                  </a:lnTo>
                  <a:lnTo>
                    <a:pt x="967" y="120"/>
                  </a:lnTo>
                  <a:lnTo>
                    <a:pt x="994" y="103"/>
                  </a:lnTo>
                  <a:lnTo>
                    <a:pt x="1043" y="108"/>
                  </a:lnTo>
                  <a:lnTo>
                    <a:pt x="1043" y="162"/>
                  </a:lnTo>
                  <a:lnTo>
                    <a:pt x="1065" y="232"/>
                  </a:lnTo>
                  <a:lnTo>
                    <a:pt x="1128" y="227"/>
                  </a:lnTo>
                  <a:lnTo>
                    <a:pt x="1154" y="189"/>
                  </a:lnTo>
                  <a:lnTo>
                    <a:pt x="1187" y="211"/>
                  </a:lnTo>
                  <a:lnTo>
                    <a:pt x="1193" y="252"/>
                  </a:lnTo>
                  <a:lnTo>
                    <a:pt x="1177" y="315"/>
                  </a:lnTo>
                  <a:lnTo>
                    <a:pt x="1126" y="329"/>
                  </a:lnTo>
                  <a:lnTo>
                    <a:pt x="1061" y="327"/>
                  </a:lnTo>
                  <a:lnTo>
                    <a:pt x="1047" y="311"/>
                  </a:lnTo>
                  <a:lnTo>
                    <a:pt x="1024" y="337"/>
                  </a:lnTo>
                  <a:lnTo>
                    <a:pt x="994" y="315"/>
                  </a:lnTo>
                  <a:lnTo>
                    <a:pt x="939" y="376"/>
                  </a:lnTo>
                  <a:lnTo>
                    <a:pt x="961" y="404"/>
                  </a:lnTo>
                  <a:lnTo>
                    <a:pt x="965" y="459"/>
                  </a:lnTo>
                  <a:lnTo>
                    <a:pt x="1006" y="471"/>
                  </a:lnTo>
                  <a:lnTo>
                    <a:pt x="1051" y="449"/>
                  </a:lnTo>
                  <a:lnTo>
                    <a:pt x="1069" y="445"/>
                  </a:lnTo>
                  <a:lnTo>
                    <a:pt x="1104" y="490"/>
                  </a:lnTo>
                  <a:lnTo>
                    <a:pt x="1075" y="561"/>
                  </a:lnTo>
                  <a:lnTo>
                    <a:pt x="1053" y="614"/>
                  </a:lnTo>
                  <a:lnTo>
                    <a:pt x="1075" y="658"/>
                  </a:lnTo>
                  <a:lnTo>
                    <a:pt x="1116" y="677"/>
                  </a:lnTo>
                  <a:lnTo>
                    <a:pt x="1118" y="732"/>
                  </a:lnTo>
                  <a:lnTo>
                    <a:pt x="1081" y="782"/>
                  </a:lnTo>
                  <a:lnTo>
                    <a:pt x="1112" y="837"/>
                  </a:lnTo>
                  <a:lnTo>
                    <a:pt x="1138" y="819"/>
                  </a:lnTo>
                  <a:lnTo>
                    <a:pt x="1187" y="823"/>
                  </a:lnTo>
                  <a:lnTo>
                    <a:pt x="1197" y="864"/>
                  </a:lnTo>
                  <a:lnTo>
                    <a:pt x="1228" y="884"/>
                  </a:lnTo>
                  <a:lnTo>
                    <a:pt x="1262" y="864"/>
                  </a:lnTo>
                  <a:lnTo>
                    <a:pt x="1293" y="888"/>
                  </a:lnTo>
                  <a:lnTo>
                    <a:pt x="1329" y="872"/>
                  </a:lnTo>
                  <a:lnTo>
                    <a:pt x="1352" y="900"/>
                  </a:lnTo>
                  <a:lnTo>
                    <a:pt x="1343" y="973"/>
                  </a:lnTo>
                  <a:lnTo>
                    <a:pt x="1291" y="986"/>
                  </a:lnTo>
                  <a:lnTo>
                    <a:pt x="1262" y="1026"/>
                  </a:lnTo>
                  <a:close/>
                </a:path>
              </a:pathLst>
            </a:custGeom>
            <a:grpFill/>
            <a:ln w="3175" cap="rnd">
              <a:solidFill>
                <a:schemeClr val="bg1">
                  <a:lumMod val="95000"/>
                </a:schemeClr>
              </a:solidFill>
              <a:prstDash val="solid"/>
              <a:round/>
              <a:headEnd/>
              <a:tailEnd/>
            </a:ln>
          </p:spPr>
          <p:txBody>
            <a:bodyPr/>
            <a:lstStyle/>
            <a:p>
              <a:endParaRPr lang="zh-CN" altLang="en-US"/>
            </a:p>
          </p:txBody>
        </p:sp>
        <p:sp>
          <p:nvSpPr>
            <p:cNvPr id="206" name="Freeform 72">
              <a:extLst>
                <a:ext uri="{FF2B5EF4-FFF2-40B4-BE49-F238E27FC236}">
                  <a16:creationId xmlns:a16="http://schemas.microsoft.com/office/drawing/2014/main" id="{99C1726D-334F-4B00-BC20-A1438D52F04B}"/>
                </a:ext>
              </a:extLst>
            </p:cNvPr>
            <p:cNvSpPr>
              <a:spLocks/>
            </p:cNvSpPr>
            <p:nvPr/>
          </p:nvSpPr>
          <p:spPr bwMode="gray">
            <a:xfrm>
              <a:off x="2215" y="3052"/>
              <a:ext cx="676" cy="694"/>
            </a:xfrm>
            <a:custGeom>
              <a:avLst/>
              <a:gdLst>
                <a:gd name="T0" fmla="*/ 297 w 1352"/>
                <a:gd name="T1" fmla="*/ 258 h 1388"/>
                <a:gd name="T2" fmla="*/ 288 w 1352"/>
                <a:gd name="T3" fmla="*/ 267 h 1388"/>
                <a:gd name="T4" fmla="*/ 280 w 1352"/>
                <a:gd name="T5" fmla="*/ 277 h 1388"/>
                <a:gd name="T6" fmla="*/ 265 w 1352"/>
                <a:gd name="T7" fmla="*/ 279 h 1388"/>
                <a:gd name="T8" fmla="*/ 258 w 1352"/>
                <a:gd name="T9" fmla="*/ 281 h 1388"/>
                <a:gd name="T10" fmla="*/ 248 w 1352"/>
                <a:gd name="T11" fmla="*/ 285 h 1388"/>
                <a:gd name="T12" fmla="*/ 240 w 1352"/>
                <a:gd name="T13" fmla="*/ 279 h 1388"/>
                <a:gd name="T14" fmla="*/ 237 w 1352"/>
                <a:gd name="T15" fmla="*/ 285 h 1388"/>
                <a:gd name="T16" fmla="*/ 231 w 1352"/>
                <a:gd name="T17" fmla="*/ 284 h 1388"/>
                <a:gd name="T18" fmla="*/ 228 w 1352"/>
                <a:gd name="T19" fmla="*/ 281 h 1388"/>
                <a:gd name="T20" fmla="*/ 218 w 1352"/>
                <a:gd name="T21" fmla="*/ 290 h 1388"/>
                <a:gd name="T22" fmla="*/ 202 w 1352"/>
                <a:gd name="T23" fmla="*/ 282 h 1388"/>
                <a:gd name="T24" fmla="*/ 188 w 1352"/>
                <a:gd name="T25" fmla="*/ 290 h 1388"/>
                <a:gd name="T26" fmla="*/ 174 w 1352"/>
                <a:gd name="T27" fmla="*/ 293 h 1388"/>
                <a:gd name="T28" fmla="*/ 162 w 1352"/>
                <a:gd name="T29" fmla="*/ 303 h 1388"/>
                <a:gd name="T30" fmla="*/ 169 w 1352"/>
                <a:gd name="T31" fmla="*/ 330 h 1388"/>
                <a:gd name="T32" fmla="*/ 165 w 1352"/>
                <a:gd name="T33" fmla="*/ 346 h 1388"/>
                <a:gd name="T34" fmla="*/ 146 w 1352"/>
                <a:gd name="T35" fmla="*/ 341 h 1388"/>
                <a:gd name="T36" fmla="*/ 142 w 1352"/>
                <a:gd name="T37" fmla="*/ 322 h 1388"/>
                <a:gd name="T38" fmla="*/ 130 w 1352"/>
                <a:gd name="T39" fmla="*/ 330 h 1388"/>
                <a:gd name="T40" fmla="*/ 113 w 1352"/>
                <a:gd name="T41" fmla="*/ 336 h 1388"/>
                <a:gd name="T42" fmla="*/ 98 w 1352"/>
                <a:gd name="T43" fmla="*/ 327 h 1388"/>
                <a:gd name="T44" fmla="*/ 94 w 1352"/>
                <a:gd name="T45" fmla="*/ 310 h 1388"/>
                <a:gd name="T46" fmla="*/ 76 w 1352"/>
                <a:gd name="T47" fmla="*/ 308 h 1388"/>
                <a:gd name="T48" fmla="*/ 67 w 1352"/>
                <a:gd name="T49" fmla="*/ 301 h 1388"/>
                <a:gd name="T50" fmla="*/ 72 w 1352"/>
                <a:gd name="T51" fmla="*/ 280 h 1388"/>
                <a:gd name="T52" fmla="*/ 79 w 1352"/>
                <a:gd name="T53" fmla="*/ 267 h 1388"/>
                <a:gd name="T54" fmla="*/ 63 w 1352"/>
                <a:gd name="T55" fmla="*/ 263 h 1388"/>
                <a:gd name="T56" fmla="*/ 53 w 1352"/>
                <a:gd name="T57" fmla="*/ 245 h 1388"/>
                <a:gd name="T58" fmla="*/ 47 w 1352"/>
                <a:gd name="T59" fmla="*/ 227 h 1388"/>
                <a:gd name="T60" fmla="*/ 51 w 1352"/>
                <a:gd name="T61" fmla="*/ 218 h 1388"/>
                <a:gd name="T62" fmla="*/ 48 w 1352"/>
                <a:gd name="T63" fmla="*/ 217 h 1388"/>
                <a:gd name="T64" fmla="*/ 24 w 1352"/>
                <a:gd name="T65" fmla="*/ 220 h 1388"/>
                <a:gd name="T66" fmla="*/ 9 w 1352"/>
                <a:gd name="T67" fmla="*/ 229 h 1388"/>
                <a:gd name="T68" fmla="*/ 3 w 1352"/>
                <a:gd name="T69" fmla="*/ 224 h 1388"/>
                <a:gd name="T70" fmla="*/ 8 w 1352"/>
                <a:gd name="T71" fmla="*/ 215 h 1388"/>
                <a:gd name="T72" fmla="*/ 3 w 1352"/>
                <a:gd name="T73" fmla="*/ 206 h 1388"/>
                <a:gd name="T74" fmla="*/ 5 w 1352"/>
                <a:gd name="T75" fmla="*/ 189 h 1388"/>
                <a:gd name="T76" fmla="*/ 15 w 1352"/>
                <a:gd name="T77" fmla="*/ 172 h 1388"/>
                <a:gd name="T78" fmla="*/ 28 w 1352"/>
                <a:gd name="T79" fmla="*/ 162 h 1388"/>
                <a:gd name="T80" fmla="*/ 38 w 1352"/>
                <a:gd name="T81" fmla="*/ 150 h 1388"/>
                <a:gd name="T82" fmla="*/ 49 w 1352"/>
                <a:gd name="T83" fmla="*/ 131 h 1388"/>
                <a:gd name="T84" fmla="*/ 53 w 1352"/>
                <a:gd name="T85" fmla="*/ 89 h 1388"/>
                <a:gd name="T86" fmla="*/ 47 w 1352"/>
                <a:gd name="T87" fmla="*/ 72 h 1388"/>
                <a:gd name="T88" fmla="*/ 31 w 1352"/>
                <a:gd name="T89" fmla="*/ 60 h 1388"/>
                <a:gd name="T90" fmla="*/ 51 w 1352"/>
                <a:gd name="T91" fmla="*/ 42 h 1388"/>
                <a:gd name="T92" fmla="*/ 78 w 1352"/>
                <a:gd name="T93" fmla="*/ 44 h 1388"/>
                <a:gd name="T94" fmla="*/ 112 w 1352"/>
                <a:gd name="T95" fmla="*/ 60 h 1388"/>
                <a:gd name="T96" fmla="*/ 170 w 1352"/>
                <a:gd name="T97" fmla="*/ 138 h 1388"/>
                <a:gd name="T98" fmla="*/ 214 w 1352"/>
                <a:gd name="T99" fmla="*/ 109 h 1388"/>
                <a:gd name="T100" fmla="*/ 229 w 1352"/>
                <a:gd name="T101" fmla="*/ 50 h 1388"/>
                <a:gd name="T102" fmla="*/ 248 w 1352"/>
                <a:gd name="T103" fmla="*/ 26 h 1388"/>
                <a:gd name="T104" fmla="*/ 289 w 1352"/>
                <a:gd name="T105" fmla="*/ 47 h 1388"/>
                <a:gd name="T106" fmla="*/ 266 w 1352"/>
                <a:gd name="T107" fmla="*/ 82 h 1388"/>
                <a:gd name="T108" fmla="*/ 240 w 1352"/>
                <a:gd name="T109" fmla="*/ 101 h 1388"/>
                <a:gd name="T110" fmla="*/ 276 w 1352"/>
                <a:gd name="T111" fmla="*/ 122 h 1388"/>
                <a:gd name="T112" fmla="*/ 280 w 1352"/>
                <a:gd name="T113" fmla="*/ 183 h 1388"/>
                <a:gd name="T114" fmla="*/ 300 w 1352"/>
                <a:gd name="T115" fmla="*/ 216 h 1388"/>
                <a:gd name="T116" fmla="*/ 338 w 1352"/>
                <a:gd name="T117" fmla="*/ 225 h 138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1352"/>
                <a:gd name="T178" fmla="*/ 0 h 1388"/>
                <a:gd name="T179" fmla="*/ 1352 w 1352"/>
                <a:gd name="T180" fmla="*/ 1388 h 138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1352" h="1388">
                  <a:moveTo>
                    <a:pt x="1262" y="1026"/>
                  </a:moveTo>
                  <a:lnTo>
                    <a:pt x="1230" y="998"/>
                  </a:lnTo>
                  <a:lnTo>
                    <a:pt x="1203" y="1026"/>
                  </a:lnTo>
                  <a:lnTo>
                    <a:pt x="1197" y="1028"/>
                  </a:lnTo>
                  <a:lnTo>
                    <a:pt x="1185" y="1032"/>
                  </a:lnTo>
                  <a:lnTo>
                    <a:pt x="1171" y="1039"/>
                  </a:lnTo>
                  <a:lnTo>
                    <a:pt x="1159" y="1045"/>
                  </a:lnTo>
                  <a:lnTo>
                    <a:pt x="1154" y="1049"/>
                  </a:lnTo>
                  <a:lnTo>
                    <a:pt x="1152" y="1055"/>
                  </a:lnTo>
                  <a:lnTo>
                    <a:pt x="1150" y="1067"/>
                  </a:lnTo>
                  <a:lnTo>
                    <a:pt x="1148" y="1081"/>
                  </a:lnTo>
                  <a:lnTo>
                    <a:pt x="1144" y="1093"/>
                  </a:lnTo>
                  <a:lnTo>
                    <a:pt x="1138" y="1098"/>
                  </a:lnTo>
                  <a:lnTo>
                    <a:pt x="1130" y="1102"/>
                  </a:lnTo>
                  <a:lnTo>
                    <a:pt x="1118" y="1106"/>
                  </a:lnTo>
                  <a:lnTo>
                    <a:pt x="1104" y="1114"/>
                  </a:lnTo>
                  <a:lnTo>
                    <a:pt x="1091" y="1118"/>
                  </a:lnTo>
                  <a:lnTo>
                    <a:pt x="1079" y="1122"/>
                  </a:lnTo>
                  <a:lnTo>
                    <a:pt x="1069" y="1120"/>
                  </a:lnTo>
                  <a:lnTo>
                    <a:pt x="1059" y="1114"/>
                  </a:lnTo>
                  <a:lnTo>
                    <a:pt x="1047" y="1112"/>
                  </a:lnTo>
                  <a:lnTo>
                    <a:pt x="1035" y="1112"/>
                  </a:lnTo>
                  <a:lnTo>
                    <a:pt x="1032" y="1112"/>
                  </a:lnTo>
                  <a:lnTo>
                    <a:pt x="1032" y="1116"/>
                  </a:lnTo>
                  <a:lnTo>
                    <a:pt x="1030" y="1124"/>
                  </a:lnTo>
                  <a:lnTo>
                    <a:pt x="1026" y="1136"/>
                  </a:lnTo>
                  <a:lnTo>
                    <a:pt x="1020" y="1144"/>
                  </a:lnTo>
                  <a:lnTo>
                    <a:pt x="1012" y="1148"/>
                  </a:lnTo>
                  <a:lnTo>
                    <a:pt x="1004" y="1146"/>
                  </a:lnTo>
                  <a:lnTo>
                    <a:pt x="992" y="1140"/>
                  </a:lnTo>
                  <a:lnTo>
                    <a:pt x="980" y="1130"/>
                  </a:lnTo>
                  <a:lnTo>
                    <a:pt x="969" y="1122"/>
                  </a:lnTo>
                  <a:lnTo>
                    <a:pt x="963" y="1116"/>
                  </a:lnTo>
                  <a:lnTo>
                    <a:pt x="959" y="1114"/>
                  </a:lnTo>
                  <a:lnTo>
                    <a:pt x="959" y="1116"/>
                  </a:lnTo>
                  <a:lnTo>
                    <a:pt x="959" y="1118"/>
                  </a:lnTo>
                  <a:lnTo>
                    <a:pt x="957" y="1124"/>
                  </a:lnTo>
                  <a:lnTo>
                    <a:pt x="955" y="1130"/>
                  </a:lnTo>
                  <a:lnTo>
                    <a:pt x="951" y="1134"/>
                  </a:lnTo>
                  <a:lnTo>
                    <a:pt x="949" y="1140"/>
                  </a:lnTo>
                  <a:lnTo>
                    <a:pt x="945" y="1142"/>
                  </a:lnTo>
                  <a:lnTo>
                    <a:pt x="939" y="1144"/>
                  </a:lnTo>
                  <a:lnTo>
                    <a:pt x="935" y="1142"/>
                  </a:lnTo>
                  <a:lnTo>
                    <a:pt x="931" y="1140"/>
                  </a:lnTo>
                  <a:lnTo>
                    <a:pt x="925" y="1136"/>
                  </a:lnTo>
                  <a:lnTo>
                    <a:pt x="921" y="1132"/>
                  </a:lnTo>
                  <a:lnTo>
                    <a:pt x="919" y="1128"/>
                  </a:lnTo>
                  <a:lnTo>
                    <a:pt x="917" y="1126"/>
                  </a:lnTo>
                  <a:lnTo>
                    <a:pt x="915" y="1122"/>
                  </a:lnTo>
                  <a:lnTo>
                    <a:pt x="913" y="1122"/>
                  </a:lnTo>
                  <a:lnTo>
                    <a:pt x="911" y="1126"/>
                  </a:lnTo>
                  <a:lnTo>
                    <a:pt x="906" y="1132"/>
                  </a:lnTo>
                  <a:lnTo>
                    <a:pt x="896" y="1144"/>
                  </a:lnTo>
                  <a:lnTo>
                    <a:pt x="886" y="1154"/>
                  </a:lnTo>
                  <a:lnTo>
                    <a:pt x="874" y="1159"/>
                  </a:lnTo>
                  <a:lnTo>
                    <a:pt x="864" y="1163"/>
                  </a:lnTo>
                  <a:lnTo>
                    <a:pt x="852" y="1159"/>
                  </a:lnTo>
                  <a:lnTo>
                    <a:pt x="839" y="1150"/>
                  </a:lnTo>
                  <a:lnTo>
                    <a:pt x="825" y="1138"/>
                  </a:lnTo>
                  <a:lnTo>
                    <a:pt x="809" y="1128"/>
                  </a:lnTo>
                  <a:lnTo>
                    <a:pt x="797" y="1122"/>
                  </a:lnTo>
                  <a:lnTo>
                    <a:pt x="787" y="1120"/>
                  </a:lnTo>
                  <a:lnTo>
                    <a:pt x="778" y="1130"/>
                  </a:lnTo>
                  <a:lnTo>
                    <a:pt x="766" y="1144"/>
                  </a:lnTo>
                  <a:lnTo>
                    <a:pt x="754" y="1159"/>
                  </a:lnTo>
                  <a:lnTo>
                    <a:pt x="742" y="1171"/>
                  </a:lnTo>
                  <a:lnTo>
                    <a:pt x="734" y="1179"/>
                  </a:lnTo>
                  <a:lnTo>
                    <a:pt x="724" y="1177"/>
                  </a:lnTo>
                  <a:lnTo>
                    <a:pt x="711" y="1175"/>
                  </a:lnTo>
                  <a:lnTo>
                    <a:pt x="695" y="1169"/>
                  </a:lnTo>
                  <a:lnTo>
                    <a:pt x="679" y="1165"/>
                  </a:lnTo>
                  <a:lnTo>
                    <a:pt x="667" y="1165"/>
                  </a:lnTo>
                  <a:lnTo>
                    <a:pt x="659" y="1167"/>
                  </a:lnTo>
                  <a:lnTo>
                    <a:pt x="650" y="1183"/>
                  </a:lnTo>
                  <a:lnTo>
                    <a:pt x="646" y="1209"/>
                  </a:lnTo>
                  <a:lnTo>
                    <a:pt x="648" y="1234"/>
                  </a:lnTo>
                  <a:lnTo>
                    <a:pt x="656" y="1254"/>
                  </a:lnTo>
                  <a:lnTo>
                    <a:pt x="665" y="1278"/>
                  </a:lnTo>
                  <a:lnTo>
                    <a:pt x="673" y="1299"/>
                  </a:lnTo>
                  <a:lnTo>
                    <a:pt x="675" y="1317"/>
                  </a:lnTo>
                  <a:lnTo>
                    <a:pt x="673" y="1331"/>
                  </a:lnTo>
                  <a:lnTo>
                    <a:pt x="673" y="1346"/>
                  </a:lnTo>
                  <a:lnTo>
                    <a:pt x="673" y="1362"/>
                  </a:lnTo>
                  <a:lnTo>
                    <a:pt x="667" y="1374"/>
                  </a:lnTo>
                  <a:lnTo>
                    <a:pt x="658" y="1382"/>
                  </a:lnTo>
                  <a:lnTo>
                    <a:pt x="638" y="1386"/>
                  </a:lnTo>
                  <a:lnTo>
                    <a:pt x="620" y="1388"/>
                  </a:lnTo>
                  <a:lnTo>
                    <a:pt x="604" y="1386"/>
                  </a:lnTo>
                  <a:lnTo>
                    <a:pt x="591" y="1380"/>
                  </a:lnTo>
                  <a:lnTo>
                    <a:pt x="581" y="1362"/>
                  </a:lnTo>
                  <a:lnTo>
                    <a:pt x="573" y="1343"/>
                  </a:lnTo>
                  <a:lnTo>
                    <a:pt x="571" y="1321"/>
                  </a:lnTo>
                  <a:lnTo>
                    <a:pt x="569" y="1309"/>
                  </a:lnTo>
                  <a:lnTo>
                    <a:pt x="567" y="1297"/>
                  </a:lnTo>
                  <a:lnTo>
                    <a:pt x="565" y="1287"/>
                  </a:lnTo>
                  <a:lnTo>
                    <a:pt x="559" y="1282"/>
                  </a:lnTo>
                  <a:lnTo>
                    <a:pt x="553" y="1283"/>
                  </a:lnTo>
                  <a:lnTo>
                    <a:pt x="545" y="1291"/>
                  </a:lnTo>
                  <a:lnTo>
                    <a:pt x="534" y="1303"/>
                  </a:lnTo>
                  <a:lnTo>
                    <a:pt x="518" y="1317"/>
                  </a:lnTo>
                  <a:lnTo>
                    <a:pt x="504" y="1331"/>
                  </a:lnTo>
                  <a:lnTo>
                    <a:pt x="488" y="1341"/>
                  </a:lnTo>
                  <a:lnTo>
                    <a:pt x="476" y="1343"/>
                  </a:lnTo>
                  <a:lnTo>
                    <a:pt x="465" y="1343"/>
                  </a:lnTo>
                  <a:lnTo>
                    <a:pt x="451" y="1343"/>
                  </a:lnTo>
                  <a:lnTo>
                    <a:pt x="437" y="1345"/>
                  </a:lnTo>
                  <a:lnTo>
                    <a:pt x="425" y="1343"/>
                  </a:lnTo>
                  <a:lnTo>
                    <a:pt x="415" y="1337"/>
                  </a:lnTo>
                  <a:lnTo>
                    <a:pt x="404" y="1323"/>
                  </a:lnTo>
                  <a:lnTo>
                    <a:pt x="394" y="1307"/>
                  </a:lnTo>
                  <a:lnTo>
                    <a:pt x="388" y="1287"/>
                  </a:lnTo>
                  <a:lnTo>
                    <a:pt x="386" y="1272"/>
                  </a:lnTo>
                  <a:lnTo>
                    <a:pt x="382" y="1256"/>
                  </a:lnTo>
                  <a:lnTo>
                    <a:pt x="378" y="1244"/>
                  </a:lnTo>
                  <a:lnTo>
                    <a:pt x="378" y="1240"/>
                  </a:lnTo>
                  <a:lnTo>
                    <a:pt x="372" y="1240"/>
                  </a:lnTo>
                  <a:lnTo>
                    <a:pt x="358" y="1240"/>
                  </a:lnTo>
                  <a:lnTo>
                    <a:pt x="341" y="1238"/>
                  </a:lnTo>
                  <a:lnTo>
                    <a:pt x="321" y="1236"/>
                  </a:lnTo>
                  <a:lnTo>
                    <a:pt x="303" y="1232"/>
                  </a:lnTo>
                  <a:lnTo>
                    <a:pt x="291" y="1224"/>
                  </a:lnTo>
                  <a:lnTo>
                    <a:pt x="282" y="1219"/>
                  </a:lnTo>
                  <a:lnTo>
                    <a:pt x="276" y="1213"/>
                  </a:lnTo>
                  <a:lnTo>
                    <a:pt x="270" y="1209"/>
                  </a:lnTo>
                  <a:lnTo>
                    <a:pt x="268" y="1201"/>
                  </a:lnTo>
                  <a:lnTo>
                    <a:pt x="268" y="1189"/>
                  </a:lnTo>
                  <a:lnTo>
                    <a:pt x="274" y="1171"/>
                  </a:lnTo>
                  <a:lnTo>
                    <a:pt x="280" y="1150"/>
                  </a:lnTo>
                  <a:lnTo>
                    <a:pt x="284" y="1134"/>
                  </a:lnTo>
                  <a:lnTo>
                    <a:pt x="285" y="1120"/>
                  </a:lnTo>
                  <a:lnTo>
                    <a:pt x="287" y="1110"/>
                  </a:lnTo>
                  <a:lnTo>
                    <a:pt x="291" y="1100"/>
                  </a:lnTo>
                  <a:lnTo>
                    <a:pt x="299" y="1087"/>
                  </a:lnTo>
                  <a:lnTo>
                    <a:pt x="309" y="1075"/>
                  </a:lnTo>
                  <a:lnTo>
                    <a:pt x="315" y="1065"/>
                  </a:lnTo>
                  <a:lnTo>
                    <a:pt x="311" y="1057"/>
                  </a:lnTo>
                  <a:lnTo>
                    <a:pt x="303" y="1053"/>
                  </a:lnTo>
                  <a:lnTo>
                    <a:pt x="289" y="1053"/>
                  </a:lnTo>
                  <a:lnTo>
                    <a:pt x="272" y="1053"/>
                  </a:lnTo>
                  <a:lnTo>
                    <a:pt x="254" y="1051"/>
                  </a:lnTo>
                  <a:lnTo>
                    <a:pt x="240" y="1047"/>
                  </a:lnTo>
                  <a:lnTo>
                    <a:pt x="230" y="1039"/>
                  </a:lnTo>
                  <a:lnTo>
                    <a:pt x="221" y="1020"/>
                  </a:lnTo>
                  <a:lnTo>
                    <a:pt x="217" y="1000"/>
                  </a:lnTo>
                  <a:lnTo>
                    <a:pt x="211" y="980"/>
                  </a:lnTo>
                  <a:lnTo>
                    <a:pt x="207" y="959"/>
                  </a:lnTo>
                  <a:lnTo>
                    <a:pt x="205" y="943"/>
                  </a:lnTo>
                  <a:lnTo>
                    <a:pt x="199" y="931"/>
                  </a:lnTo>
                  <a:lnTo>
                    <a:pt x="191" y="919"/>
                  </a:lnTo>
                  <a:lnTo>
                    <a:pt x="187" y="908"/>
                  </a:lnTo>
                  <a:lnTo>
                    <a:pt x="189" y="894"/>
                  </a:lnTo>
                  <a:lnTo>
                    <a:pt x="191" y="888"/>
                  </a:lnTo>
                  <a:lnTo>
                    <a:pt x="197" y="884"/>
                  </a:lnTo>
                  <a:lnTo>
                    <a:pt x="201" y="878"/>
                  </a:lnTo>
                  <a:lnTo>
                    <a:pt x="205" y="874"/>
                  </a:lnTo>
                  <a:lnTo>
                    <a:pt x="209" y="870"/>
                  </a:lnTo>
                  <a:lnTo>
                    <a:pt x="211" y="868"/>
                  </a:lnTo>
                  <a:lnTo>
                    <a:pt x="213" y="868"/>
                  </a:lnTo>
                  <a:lnTo>
                    <a:pt x="207" y="868"/>
                  </a:lnTo>
                  <a:lnTo>
                    <a:pt x="193" y="868"/>
                  </a:lnTo>
                  <a:lnTo>
                    <a:pt x="173" y="870"/>
                  </a:lnTo>
                  <a:lnTo>
                    <a:pt x="152" y="870"/>
                  </a:lnTo>
                  <a:lnTo>
                    <a:pt x="130" y="872"/>
                  </a:lnTo>
                  <a:lnTo>
                    <a:pt x="112" y="876"/>
                  </a:lnTo>
                  <a:lnTo>
                    <a:pt x="97" y="882"/>
                  </a:lnTo>
                  <a:lnTo>
                    <a:pt x="81" y="892"/>
                  </a:lnTo>
                  <a:lnTo>
                    <a:pt x="67" y="902"/>
                  </a:lnTo>
                  <a:lnTo>
                    <a:pt x="53" y="912"/>
                  </a:lnTo>
                  <a:lnTo>
                    <a:pt x="43" y="915"/>
                  </a:lnTo>
                  <a:lnTo>
                    <a:pt x="34" y="915"/>
                  </a:lnTo>
                  <a:lnTo>
                    <a:pt x="28" y="912"/>
                  </a:lnTo>
                  <a:lnTo>
                    <a:pt x="22" y="908"/>
                  </a:lnTo>
                  <a:lnTo>
                    <a:pt x="18" y="906"/>
                  </a:lnTo>
                  <a:lnTo>
                    <a:pt x="14" y="902"/>
                  </a:lnTo>
                  <a:lnTo>
                    <a:pt x="10" y="896"/>
                  </a:lnTo>
                  <a:lnTo>
                    <a:pt x="10" y="892"/>
                  </a:lnTo>
                  <a:lnTo>
                    <a:pt x="10" y="884"/>
                  </a:lnTo>
                  <a:lnTo>
                    <a:pt x="16" y="876"/>
                  </a:lnTo>
                  <a:lnTo>
                    <a:pt x="24" y="868"/>
                  </a:lnTo>
                  <a:lnTo>
                    <a:pt x="32" y="862"/>
                  </a:lnTo>
                  <a:lnTo>
                    <a:pt x="37" y="854"/>
                  </a:lnTo>
                  <a:lnTo>
                    <a:pt x="37" y="843"/>
                  </a:lnTo>
                  <a:lnTo>
                    <a:pt x="34" y="835"/>
                  </a:lnTo>
                  <a:lnTo>
                    <a:pt x="24" y="829"/>
                  </a:lnTo>
                  <a:lnTo>
                    <a:pt x="14" y="823"/>
                  </a:lnTo>
                  <a:lnTo>
                    <a:pt x="6" y="817"/>
                  </a:lnTo>
                  <a:lnTo>
                    <a:pt x="0" y="811"/>
                  </a:lnTo>
                  <a:lnTo>
                    <a:pt x="2" y="799"/>
                  </a:lnTo>
                  <a:lnTo>
                    <a:pt x="12" y="776"/>
                  </a:lnTo>
                  <a:lnTo>
                    <a:pt x="22" y="758"/>
                  </a:lnTo>
                  <a:lnTo>
                    <a:pt x="34" y="744"/>
                  </a:lnTo>
                  <a:lnTo>
                    <a:pt x="41" y="734"/>
                  </a:lnTo>
                  <a:lnTo>
                    <a:pt x="47" y="719"/>
                  </a:lnTo>
                  <a:lnTo>
                    <a:pt x="55" y="701"/>
                  </a:lnTo>
                  <a:lnTo>
                    <a:pt x="61" y="685"/>
                  </a:lnTo>
                  <a:lnTo>
                    <a:pt x="67" y="675"/>
                  </a:lnTo>
                  <a:lnTo>
                    <a:pt x="75" y="669"/>
                  </a:lnTo>
                  <a:lnTo>
                    <a:pt x="89" y="665"/>
                  </a:lnTo>
                  <a:lnTo>
                    <a:pt x="102" y="660"/>
                  </a:lnTo>
                  <a:lnTo>
                    <a:pt x="114" y="646"/>
                  </a:lnTo>
                  <a:lnTo>
                    <a:pt x="122" y="632"/>
                  </a:lnTo>
                  <a:lnTo>
                    <a:pt x="126" y="620"/>
                  </a:lnTo>
                  <a:lnTo>
                    <a:pt x="130" y="614"/>
                  </a:lnTo>
                  <a:lnTo>
                    <a:pt x="142" y="604"/>
                  </a:lnTo>
                  <a:lnTo>
                    <a:pt x="152" y="599"/>
                  </a:lnTo>
                  <a:lnTo>
                    <a:pt x="161" y="595"/>
                  </a:lnTo>
                  <a:lnTo>
                    <a:pt x="167" y="591"/>
                  </a:lnTo>
                  <a:lnTo>
                    <a:pt x="175" y="581"/>
                  </a:lnTo>
                  <a:lnTo>
                    <a:pt x="187" y="553"/>
                  </a:lnTo>
                  <a:lnTo>
                    <a:pt x="197" y="522"/>
                  </a:lnTo>
                  <a:lnTo>
                    <a:pt x="205" y="488"/>
                  </a:lnTo>
                  <a:lnTo>
                    <a:pt x="213" y="445"/>
                  </a:lnTo>
                  <a:lnTo>
                    <a:pt x="215" y="404"/>
                  </a:lnTo>
                  <a:lnTo>
                    <a:pt x="213" y="384"/>
                  </a:lnTo>
                  <a:lnTo>
                    <a:pt x="213" y="358"/>
                  </a:lnTo>
                  <a:lnTo>
                    <a:pt x="213" y="333"/>
                  </a:lnTo>
                  <a:lnTo>
                    <a:pt x="211" y="309"/>
                  </a:lnTo>
                  <a:lnTo>
                    <a:pt x="209" y="295"/>
                  </a:lnTo>
                  <a:lnTo>
                    <a:pt x="201" y="288"/>
                  </a:lnTo>
                  <a:lnTo>
                    <a:pt x="189" y="286"/>
                  </a:lnTo>
                  <a:lnTo>
                    <a:pt x="173" y="284"/>
                  </a:lnTo>
                  <a:lnTo>
                    <a:pt x="159" y="280"/>
                  </a:lnTo>
                  <a:lnTo>
                    <a:pt x="146" y="274"/>
                  </a:lnTo>
                  <a:lnTo>
                    <a:pt x="134" y="260"/>
                  </a:lnTo>
                  <a:lnTo>
                    <a:pt x="126" y="242"/>
                  </a:lnTo>
                  <a:lnTo>
                    <a:pt x="122" y="225"/>
                  </a:lnTo>
                  <a:lnTo>
                    <a:pt x="124" y="181"/>
                  </a:lnTo>
                  <a:lnTo>
                    <a:pt x="144" y="162"/>
                  </a:lnTo>
                  <a:lnTo>
                    <a:pt x="169" y="183"/>
                  </a:lnTo>
                  <a:lnTo>
                    <a:pt x="203" y="168"/>
                  </a:lnTo>
                  <a:lnTo>
                    <a:pt x="199" y="114"/>
                  </a:lnTo>
                  <a:lnTo>
                    <a:pt x="228" y="20"/>
                  </a:lnTo>
                  <a:lnTo>
                    <a:pt x="266" y="0"/>
                  </a:lnTo>
                  <a:lnTo>
                    <a:pt x="278" y="116"/>
                  </a:lnTo>
                  <a:lnTo>
                    <a:pt x="311" y="177"/>
                  </a:lnTo>
                  <a:lnTo>
                    <a:pt x="354" y="170"/>
                  </a:lnTo>
                  <a:lnTo>
                    <a:pt x="400" y="118"/>
                  </a:lnTo>
                  <a:lnTo>
                    <a:pt x="429" y="156"/>
                  </a:lnTo>
                  <a:lnTo>
                    <a:pt x="411" y="191"/>
                  </a:lnTo>
                  <a:lnTo>
                    <a:pt x="447" y="242"/>
                  </a:lnTo>
                  <a:lnTo>
                    <a:pt x="496" y="244"/>
                  </a:lnTo>
                  <a:lnTo>
                    <a:pt x="551" y="329"/>
                  </a:lnTo>
                  <a:lnTo>
                    <a:pt x="614" y="439"/>
                  </a:lnTo>
                  <a:lnTo>
                    <a:pt x="646" y="516"/>
                  </a:lnTo>
                  <a:lnTo>
                    <a:pt x="681" y="551"/>
                  </a:lnTo>
                  <a:lnTo>
                    <a:pt x="721" y="543"/>
                  </a:lnTo>
                  <a:lnTo>
                    <a:pt x="793" y="494"/>
                  </a:lnTo>
                  <a:lnTo>
                    <a:pt x="803" y="518"/>
                  </a:lnTo>
                  <a:lnTo>
                    <a:pt x="852" y="492"/>
                  </a:lnTo>
                  <a:lnTo>
                    <a:pt x="856" y="435"/>
                  </a:lnTo>
                  <a:lnTo>
                    <a:pt x="831" y="402"/>
                  </a:lnTo>
                  <a:lnTo>
                    <a:pt x="831" y="335"/>
                  </a:lnTo>
                  <a:lnTo>
                    <a:pt x="868" y="315"/>
                  </a:lnTo>
                  <a:lnTo>
                    <a:pt x="925" y="244"/>
                  </a:lnTo>
                  <a:lnTo>
                    <a:pt x="917" y="199"/>
                  </a:lnTo>
                  <a:lnTo>
                    <a:pt x="941" y="171"/>
                  </a:lnTo>
                  <a:lnTo>
                    <a:pt x="976" y="171"/>
                  </a:lnTo>
                  <a:lnTo>
                    <a:pt x="980" y="148"/>
                  </a:lnTo>
                  <a:lnTo>
                    <a:pt x="967" y="120"/>
                  </a:lnTo>
                  <a:lnTo>
                    <a:pt x="994" y="103"/>
                  </a:lnTo>
                  <a:lnTo>
                    <a:pt x="1043" y="108"/>
                  </a:lnTo>
                  <a:lnTo>
                    <a:pt x="1043" y="162"/>
                  </a:lnTo>
                  <a:lnTo>
                    <a:pt x="1065" y="232"/>
                  </a:lnTo>
                  <a:lnTo>
                    <a:pt x="1128" y="227"/>
                  </a:lnTo>
                  <a:lnTo>
                    <a:pt x="1154" y="189"/>
                  </a:lnTo>
                  <a:lnTo>
                    <a:pt x="1187" y="211"/>
                  </a:lnTo>
                  <a:lnTo>
                    <a:pt x="1193" y="252"/>
                  </a:lnTo>
                  <a:lnTo>
                    <a:pt x="1177" y="315"/>
                  </a:lnTo>
                  <a:lnTo>
                    <a:pt x="1126" y="329"/>
                  </a:lnTo>
                  <a:lnTo>
                    <a:pt x="1061" y="327"/>
                  </a:lnTo>
                  <a:lnTo>
                    <a:pt x="1047" y="311"/>
                  </a:lnTo>
                  <a:lnTo>
                    <a:pt x="1024" y="337"/>
                  </a:lnTo>
                  <a:lnTo>
                    <a:pt x="994" y="315"/>
                  </a:lnTo>
                  <a:lnTo>
                    <a:pt x="939" y="376"/>
                  </a:lnTo>
                  <a:lnTo>
                    <a:pt x="961" y="404"/>
                  </a:lnTo>
                  <a:lnTo>
                    <a:pt x="965" y="459"/>
                  </a:lnTo>
                  <a:lnTo>
                    <a:pt x="1006" y="471"/>
                  </a:lnTo>
                  <a:lnTo>
                    <a:pt x="1051" y="449"/>
                  </a:lnTo>
                  <a:lnTo>
                    <a:pt x="1069" y="445"/>
                  </a:lnTo>
                  <a:lnTo>
                    <a:pt x="1104" y="490"/>
                  </a:lnTo>
                  <a:lnTo>
                    <a:pt x="1075" y="561"/>
                  </a:lnTo>
                  <a:lnTo>
                    <a:pt x="1053" y="614"/>
                  </a:lnTo>
                  <a:lnTo>
                    <a:pt x="1075" y="658"/>
                  </a:lnTo>
                  <a:lnTo>
                    <a:pt x="1116" y="677"/>
                  </a:lnTo>
                  <a:lnTo>
                    <a:pt x="1118" y="732"/>
                  </a:lnTo>
                  <a:lnTo>
                    <a:pt x="1081" y="782"/>
                  </a:lnTo>
                  <a:lnTo>
                    <a:pt x="1112" y="837"/>
                  </a:lnTo>
                  <a:lnTo>
                    <a:pt x="1138" y="819"/>
                  </a:lnTo>
                  <a:lnTo>
                    <a:pt x="1187" y="823"/>
                  </a:lnTo>
                  <a:lnTo>
                    <a:pt x="1197" y="864"/>
                  </a:lnTo>
                  <a:lnTo>
                    <a:pt x="1228" y="884"/>
                  </a:lnTo>
                  <a:lnTo>
                    <a:pt x="1262" y="864"/>
                  </a:lnTo>
                  <a:lnTo>
                    <a:pt x="1293" y="888"/>
                  </a:lnTo>
                  <a:lnTo>
                    <a:pt x="1329" y="872"/>
                  </a:lnTo>
                  <a:lnTo>
                    <a:pt x="1352" y="900"/>
                  </a:lnTo>
                  <a:lnTo>
                    <a:pt x="1343" y="973"/>
                  </a:lnTo>
                  <a:lnTo>
                    <a:pt x="1291" y="986"/>
                  </a:lnTo>
                  <a:lnTo>
                    <a:pt x="1262" y="1026"/>
                  </a:lnTo>
                </a:path>
              </a:pathLst>
            </a:custGeom>
            <a:grpFill/>
            <a:ln w="3175" cap="rnd">
              <a:solidFill>
                <a:schemeClr val="bg1">
                  <a:lumMod val="95000"/>
                </a:schemeClr>
              </a:solidFill>
              <a:prstDash val="solid"/>
              <a:round/>
              <a:headEnd/>
              <a:tailEnd/>
            </a:ln>
          </p:spPr>
          <p:txBody>
            <a:bodyPr/>
            <a:lstStyle/>
            <a:p>
              <a:endParaRPr lang="zh-CN" altLang="en-US"/>
            </a:p>
          </p:txBody>
        </p:sp>
        <p:sp>
          <p:nvSpPr>
            <p:cNvPr id="207" name="Freeform 73">
              <a:extLst>
                <a:ext uri="{FF2B5EF4-FFF2-40B4-BE49-F238E27FC236}">
                  <a16:creationId xmlns:a16="http://schemas.microsoft.com/office/drawing/2014/main" id="{CB8D05BE-82D9-4963-99D0-31AB03B9F3E1}"/>
                </a:ext>
              </a:extLst>
            </p:cNvPr>
            <p:cNvSpPr>
              <a:spLocks/>
            </p:cNvSpPr>
            <p:nvPr/>
          </p:nvSpPr>
          <p:spPr bwMode="gray">
            <a:xfrm>
              <a:off x="2755" y="3269"/>
              <a:ext cx="596" cy="432"/>
            </a:xfrm>
            <a:custGeom>
              <a:avLst/>
              <a:gdLst>
                <a:gd name="T0" fmla="*/ 209 w 1191"/>
                <a:gd name="T1" fmla="*/ 213 h 864"/>
                <a:gd name="T2" fmla="*/ 202 w 1191"/>
                <a:gd name="T3" fmla="*/ 215 h 864"/>
                <a:gd name="T4" fmla="*/ 195 w 1191"/>
                <a:gd name="T5" fmla="*/ 214 h 864"/>
                <a:gd name="T6" fmla="*/ 186 w 1191"/>
                <a:gd name="T7" fmla="*/ 210 h 864"/>
                <a:gd name="T8" fmla="*/ 180 w 1191"/>
                <a:gd name="T9" fmla="*/ 210 h 864"/>
                <a:gd name="T10" fmla="*/ 174 w 1191"/>
                <a:gd name="T11" fmla="*/ 203 h 864"/>
                <a:gd name="T12" fmla="*/ 169 w 1191"/>
                <a:gd name="T13" fmla="*/ 200 h 864"/>
                <a:gd name="T14" fmla="*/ 163 w 1191"/>
                <a:gd name="T15" fmla="*/ 210 h 864"/>
                <a:gd name="T16" fmla="*/ 155 w 1191"/>
                <a:gd name="T17" fmla="*/ 214 h 864"/>
                <a:gd name="T18" fmla="*/ 146 w 1191"/>
                <a:gd name="T19" fmla="*/ 216 h 864"/>
                <a:gd name="T20" fmla="*/ 140 w 1191"/>
                <a:gd name="T21" fmla="*/ 211 h 864"/>
                <a:gd name="T22" fmla="*/ 133 w 1191"/>
                <a:gd name="T23" fmla="*/ 213 h 864"/>
                <a:gd name="T24" fmla="*/ 123 w 1191"/>
                <a:gd name="T25" fmla="*/ 213 h 864"/>
                <a:gd name="T26" fmla="*/ 112 w 1191"/>
                <a:gd name="T27" fmla="*/ 206 h 864"/>
                <a:gd name="T28" fmla="*/ 101 w 1191"/>
                <a:gd name="T29" fmla="*/ 198 h 864"/>
                <a:gd name="T30" fmla="*/ 93 w 1191"/>
                <a:gd name="T31" fmla="*/ 189 h 864"/>
                <a:gd name="T32" fmla="*/ 88 w 1191"/>
                <a:gd name="T33" fmla="*/ 176 h 864"/>
                <a:gd name="T34" fmla="*/ 91 w 1191"/>
                <a:gd name="T35" fmla="*/ 171 h 864"/>
                <a:gd name="T36" fmla="*/ 94 w 1191"/>
                <a:gd name="T37" fmla="*/ 170 h 864"/>
                <a:gd name="T38" fmla="*/ 96 w 1191"/>
                <a:gd name="T39" fmla="*/ 167 h 864"/>
                <a:gd name="T40" fmla="*/ 87 w 1191"/>
                <a:gd name="T41" fmla="*/ 160 h 864"/>
                <a:gd name="T42" fmla="*/ 79 w 1191"/>
                <a:gd name="T43" fmla="*/ 161 h 864"/>
                <a:gd name="T44" fmla="*/ 74 w 1191"/>
                <a:gd name="T45" fmla="*/ 163 h 864"/>
                <a:gd name="T46" fmla="*/ 66 w 1191"/>
                <a:gd name="T47" fmla="*/ 158 h 864"/>
                <a:gd name="T48" fmla="*/ 60 w 1191"/>
                <a:gd name="T49" fmla="*/ 161 h 864"/>
                <a:gd name="T50" fmla="*/ 52 w 1191"/>
                <a:gd name="T51" fmla="*/ 156 h 864"/>
                <a:gd name="T52" fmla="*/ 46 w 1191"/>
                <a:gd name="T53" fmla="*/ 152 h 864"/>
                <a:gd name="T54" fmla="*/ 66 w 1191"/>
                <a:gd name="T55" fmla="*/ 135 h 864"/>
                <a:gd name="T56" fmla="*/ 53 w 1191"/>
                <a:gd name="T57" fmla="*/ 114 h 864"/>
                <a:gd name="T58" fmla="*/ 29 w 1191"/>
                <a:gd name="T59" fmla="*/ 108 h 864"/>
                <a:gd name="T60" fmla="*/ 8 w 1191"/>
                <a:gd name="T61" fmla="*/ 101 h 864"/>
                <a:gd name="T62" fmla="*/ 26 w 1191"/>
                <a:gd name="T63" fmla="*/ 74 h 864"/>
                <a:gd name="T64" fmla="*/ 63 w 1191"/>
                <a:gd name="T65" fmla="*/ 84 h 864"/>
                <a:gd name="T66" fmla="*/ 77 w 1191"/>
                <a:gd name="T67" fmla="*/ 70 h 864"/>
                <a:gd name="T68" fmla="*/ 100 w 1191"/>
                <a:gd name="T69" fmla="*/ 52 h 864"/>
                <a:gd name="T70" fmla="*/ 124 w 1191"/>
                <a:gd name="T71" fmla="*/ 56 h 864"/>
                <a:gd name="T72" fmla="*/ 144 w 1191"/>
                <a:gd name="T73" fmla="*/ 48 h 864"/>
                <a:gd name="T74" fmla="*/ 165 w 1191"/>
                <a:gd name="T75" fmla="*/ 40 h 864"/>
                <a:gd name="T76" fmla="*/ 182 w 1191"/>
                <a:gd name="T77" fmla="*/ 27 h 864"/>
                <a:gd name="T78" fmla="*/ 200 w 1191"/>
                <a:gd name="T79" fmla="*/ 19 h 864"/>
                <a:gd name="T80" fmla="*/ 217 w 1191"/>
                <a:gd name="T81" fmla="*/ 9 h 864"/>
                <a:gd name="T82" fmla="*/ 244 w 1191"/>
                <a:gd name="T83" fmla="*/ 5 h 864"/>
                <a:gd name="T84" fmla="*/ 260 w 1191"/>
                <a:gd name="T85" fmla="*/ 18 h 864"/>
                <a:gd name="T86" fmla="*/ 252 w 1191"/>
                <a:gd name="T87" fmla="*/ 54 h 864"/>
                <a:gd name="T88" fmla="*/ 274 w 1191"/>
                <a:gd name="T89" fmla="*/ 71 h 864"/>
                <a:gd name="T90" fmla="*/ 298 w 1191"/>
                <a:gd name="T91" fmla="*/ 81 h 864"/>
                <a:gd name="T92" fmla="*/ 282 w 1191"/>
                <a:gd name="T93" fmla="*/ 108 h 864"/>
                <a:gd name="T94" fmla="*/ 260 w 1191"/>
                <a:gd name="T95" fmla="*/ 161 h 864"/>
                <a:gd name="T96" fmla="*/ 248 w 1191"/>
                <a:gd name="T97" fmla="*/ 182 h 864"/>
                <a:gd name="T98" fmla="*/ 225 w 1191"/>
                <a:gd name="T99" fmla="*/ 197 h 864"/>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191"/>
                <a:gd name="T151" fmla="*/ 0 h 864"/>
                <a:gd name="T152" fmla="*/ 1191 w 1191"/>
                <a:gd name="T153" fmla="*/ 864 h 864"/>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191" h="864">
                  <a:moveTo>
                    <a:pt x="866" y="835"/>
                  </a:moveTo>
                  <a:lnTo>
                    <a:pt x="834" y="815"/>
                  </a:lnTo>
                  <a:lnTo>
                    <a:pt x="836" y="852"/>
                  </a:lnTo>
                  <a:lnTo>
                    <a:pt x="832" y="852"/>
                  </a:lnTo>
                  <a:lnTo>
                    <a:pt x="821" y="856"/>
                  </a:lnTo>
                  <a:lnTo>
                    <a:pt x="807" y="860"/>
                  </a:lnTo>
                  <a:lnTo>
                    <a:pt x="793" y="864"/>
                  </a:lnTo>
                  <a:lnTo>
                    <a:pt x="783" y="862"/>
                  </a:lnTo>
                  <a:lnTo>
                    <a:pt x="777" y="856"/>
                  </a:lnTo>
                  <a:lnTo>
                    <a:pt x="767" y="849"/>
                  </a:lnTo>
                  <a:lnTo>
                    <a:pt x="758" y="841"/>
                  </a:lnTo>
                  <a:lnTo>
                    <a:pt x="744" y="837"/>
                  </a:lnTo>
                  <a:lnTo>
                    <a:pt x="734" y="837"/>
                  </a:lnTo>
                  <a:lnTo>
                    <a:pt x="726" y="837"/>
                  </a:lnTo>
                  <a:lnTo>
                    <a:pt x="718" y="837"/>
                  </a:lnTo>
                  <a:lnTo>
                    <a:pt x="708" y="831"/>
                  </a:lnTo>
                  <a:lnTo>
                    <a:pt x="701" y="821"/>
                  </a:lnTo>
                  <a:lnTo>
                    <a:pt x="693" y="811"/>
                  </a:lnTo>
                  <a:lnTo>
                    <a:pt x="687" y="801"/>
                  </a:lnTo>
                  <a:lnTo>
                    <a:pt x="681" y="797"/>
                  </a:lnTo>
                  <a:lnTo>
                    <a:pt x="673" y="799"/>
                  </a:lnTo>
                  <a:lnTo>
                    <a:pt x="665" y="811"/>
                  </a:lnTo>
                  <a:lnTo>
                    <a:pt x="657" y="825"/>
                  </a:lnTo>
                  <a:lnTo>
                    <a:pt x="651" y="839"/>
                  </a:lnTo>
                  <a:lnTo>
                    <a:pt x="641" y="847"/>
                  </a:lnTo>
                  <a:lnTo>
                    <a:pt x="632" y="850"/>
                  </a:lnTo>
                  <a:lnTo>
                    <a:pt x="620" y="856"/>
                  </a:lnTo>
                  <a:lnTo>
                    <a:pt x="606" y="860"/>
                  </a:lnTo>
                  <a:lnTo>
                    <a:pt x="592" y="862"/>
                  </a:lnTo>
                  <a:lnTo>
                    <a:pt x="582" y="862"/>
                  </a:lnTo>
                  <a:lnTo>
                    <a:pt x="575" y="854"/>
                  </a:lnTo>
                  <a:lnTo>
                    <a:pt x="569" y="849"/>
                  </a:lnTo>
                  <a:lnTo>
                    <a:pt x="559" y="843"/>
                  </a:lnTo>
                  <a:lnTo>
                    <a:pt x="549" y="843"/>
                  </a:lnTo>
                  <a:lnTo>
                    <a:pt x="539" y="845"/>
                  </a:lnTo>
                  <a:lnTo>
                    <a:pt x="529" y="850"/>
                  </a:lnTo>
                  <a:lnTo>
                    <a:pt x="519" y="854"/>
                  </a:lnTo>
                  <a:lnTo>
                    <a:pt x="508" y="854"/>
                  </a:lnTo>
                  <a:lnTo>
                    <a:pt x="492" y="849"/>
                  </a:lnTo>
                  <a:lnTo>
                    <a:pt x="474" y="837"/>
                  </a:lnTo>
                  <a:lnTo>
                    <a:pt x="458" y="829"/>
                  </a:lnTo>
                  <a:lnTo>
                    <a:pt x="445" y="821"/>
                  </a:lnTo>
                  <a:lnTo>
                    <a:pt x="431" y="811"/>
                  </a:lnTo>
                  <a:lnTo>
                    <a:pt x="417" y="799"/>
                  </a:lnTo>
                  <a:lnTo>
                    <a:pt x="403" y="791"/>
                  </a:lnTo>
                  <a:lnTo>
                    <a:pt x="389" y="784"/>
                  </a:lnTo>
                  <a:lnTo>
                    <a:pt x="382" y="776"/>
                  </a:lnTo>
                  <a:lnTo>
                    <a:pt x="370" y="754"/>
                  </a:lnTo>
                  <a:lnTo>
                    <a:pt x="358" y="732"/>
                  </a:lnTo>
                  <a:lnTo>
                    <a:pt x="352" y="717"/>
                  </a:lnTo>
                  <a:lnTo>
                    <a:pt x="350" y="703"/>
                  </a:lnTo>
                  <a:lnTo>
                    <a:pt x="354" y="691"/>
                  </a:lnTo>
                  <a:lnTo>
                    <a:pt x="358" y="685"/>
                  </a:lnTo>
                  <a:lnTo>
                    <a:pt x="364" y="683"/>
                  </a:lnTo>
                  <a:lnTo>
                    <a:pt x="368" y="681"/>
                  </a:lnTo>
                  <a:lnTo>
                    <a:pt x="372" y="679"/>
                  </a:lnTo>
                  <a:lnTo>
                    <a:pt x="376" y="677"/>
                  </a:lnTo>
                  <a:lnTo>
                    <a:pt x="380" y="673"/>
                  </a:lnTo>
                  <a:lnTo>
                    <a:pt x="382" y="671"/>
                  </a:lnTo>
                  <a:lnTo>
                    <a:pt x="382" y="665"/>
                  </a:lnTo>
                  <a:lnTo>
                    <a:pt x="376" y="654"/>
                  </a:lnTo>
                  <a:lnTo>
                    <a:pt x="364" y="646"/>
                  </a:lnTo>
                  <a:lnTo>
                    <a:pt x="348" y="638"/>
                  </a:lnTo>
                  <a:lnTo>
                    <a:pt x="332" y="636"/>
                  </a:lnTo>
                  <a:lnTo>
                    <a:pt x="323" y="638"/>
                  </a:lnTo>
                  <a:lnTo>
                    <a:pt x="315" y="644"/>
                  </a:lnTo>
                  <a:lnTo>
                    <a:pt x="307" y="650"/>
                  </a:lnTo>
                  <a:lnTo>
                    <a:pt x="301" y="652"/>
                  </a:lnTo>
                  <a:lnTo>
                    <a:pt x="295" y="650"/>
                  </a:lnTo>
                  <a:lnTo>
                    <a:pt x="283" y="636"/>
                  </a:lnTo>
                  <a:lnTo>
                    <a:pt x="273" y="630"/>
                  </a:lnTo>
                  <a:lnTo>
                    <a:pt x="262" y="630"/>
                  </a:lnTo>
                  <a:lnTo>
                    <a:pt x="254" y="636"/>
                  </a:lnTo>
                  <a:lnTo>
                    <a:pt x="246" y="642"/>
                  </a:lnTo>
                  <a:lnTo>
                    <a:pt x="238" y="644"/>
                  </a:lnTo>
                  <a:lnTo>
                    <a:pt x="230" y="640"/>
                  </a:lnTo>
                  <a:lnTo>
                    <a:pt x="220" y="632"/>
                  </a:lnTo>
                  <a:lnTo>
                    <a:pt x="208" y="624"/>
                  </a:lnTo>
                  <a:lnTo>
                    <a:pt x="195" y="614"/>
                  </a:lnTo>
                  <a:lnTo>
                    <a:pt x="185" y="608"/>
                  </a:lnTo>
                  <a:lnTo>
                    <a:pt x="181" y="606"/>
                  </a:lnTo>
                  <a:lnTo>
                    <a:pt x="181" y="593"/>
                  </a:lnTo>
                  <a:lnTo>
                    <a:pt x="210" y="553"/>
                  </a:lnTo>
                  <a:lnTo>
                    <a:pt x="262" y="540"/>
                  </a:lnTo>
                  <a:lnTo>
                    <a:pt x="271" y="467"/>
                  </a:lnTo>
                  <a:lnTo>
                    <a:pt x="248" y="439"/>
                  </a:lnTo>
                  <a:lnTo>
                    <a:pt x="212" y="455"/>
                  </a:lnTo>
                  <a:lnTo>
                    <a:pt x="179" y="435"/>
                  </a:lnTo>
                  <a:lnTo>
                    <a:pt x="147" y="451"/>
                  </a:lnTo>
                  <a:lnTo>
                    <a:pt x="116" y="431"/>
                  </a:lnTo>
                  <a:lnTo>
                    <a:pt x="106" y="390"/>
                  </a:lnTo>
                  <a:lnTo>
                    <a:pt x="57" y="386"/>
                  </a:lnTo>
                  <a:lnTo>
                    <a:pt x="31" y="404"/>
                  </a:lnTo>
                  <a:lnTo>
                    <a:pt x="0" y="349"/>
                  </a:lnTo>
                  <a:lnTo>
                    <a:pt x="51" y="347"/>
                  </a:lnTo>
                  <a:lnTo>
                    <a:pt x="104" y="295"/>
                  </a:lnTo>
                  <a:lnTo>
                    <a:pt x="139" y="292"/>
                  </a:lnTo>
                  <a:lnTo>
                    <a:pt x="195" y="327"/>
                  </a:lnTo>
                  <a:lnTo>
                    <a:pt x="250" y="335"/>
                  </a:lnTo>
                  <a:lnTo>
                    <a:pt x="275" y="309"/>
                  </a:lnTo>
                  <a:lnTo>
                    <a:pt x="279" y="288"/>
                  </a:lnTo>
                  <a:lnTo>
                    <a:pt x="307" y="278"/>
                  </a:lnTo>
                  <a:lnTo>
                    <a:pt x="338" y="248"/>
                  </a:lnTo>
                  <a:lnTo>
                    <a:pt x="386" y="238"/>
                  </a:lnTo>
                  <a:lnTo>
                    <a:pt x="397" y="207"/>
                  </a:lnTo>
                  <a:lnTo>
                    <a:pt x="437" y="181"/>
                  </a:lnTo>
                  <a:lnTo>
                    <a:pt x="458" y="223"/>
                  </a:lnTo>
                  <a:lnTo>
                    <a:pt x="496" y="225"/>
                  </a:lnTo>
                  <a:lnTo>
                    <a:pt x="521" y="248"/>
                  </a:lnTo>
                  <a:lnTo>
                    <a:pt x="567" y="227"/>
                  </a:lnTo>
                  <a:lnTo>
                    <a:pt x="575" y="189"/>
                  </a:lnTo>
                  <a:lnTo>
                    <a:pt x="604" y="173"/>
                  </a:lnTo>
                  <a:lnTo>
                    <a:pt x="641" y="193"/>
                  </a:lnTo>
                  <a:lnTo>
                    <a:pt x="659" y="160"/>
                  </a:lnTo>
                  <a:lnTo>
                    <a:pt x="695" y="160"/>
                  </a:lnTo>
                  <a:lnTo>
                    <a:pt x="693" y="120"/>
                  </a:lnTo>
                  <a:lnTo>
                    <a:pt x="728" y="108"/>
                  </a:lnTo>
                  <a:lnTo>
                    <a:pt x="740" y="122"/>
                  </a:lnTo>
                  <a:lnTo>
                    <a:pt x="765" y="71"/>
                  </a:lnTo>
                  <a:lnTo>
                    <a:pt x="797" y="73"/>
                  </a:lnTo>
                  <a:lnTo>
                    <a:pt x="825" y="77"/>
                  </a:lnTo>
                  <a:lnTo>
                    <a:pt x="840" y="30"/>
                  </a:lnTo>
                  <a:lnTo>
                    <a:pt x="868" y="36"/>
                  </a:lnTo>
                  <a:lnTo>
                    <a:pt x="891" y="63"/>
                  </a:lnTo>
                  <a:lnTo>
                    <a:pt x="933" y="6"/>
                  </a:lnTo>
                  <a:lnTo>
                    <a:pt x="974" y="18"/>
                  </a:lnTo>
                  <a:lnTo>
                    <a:pt x="1006" y="0"/>
                  </a:lnTo>
                  <a:lnTo>
                    <a:pt x="1039" y="10"/>
                  </a:lnTo>
                  <a:lnTo>
                    <a:pt x="1039" y="69"/>
                  </a:lnTo>
                  <a:lnTo>
                    <a:pt x="1065" y="89"/>
                  </a:lnTo>
                  <a:lnTo>
                    <a:pt x="1059" y="154"/>
                  </a:lnTo>
                  <a:lnTo>
                    <a:pt x="1006" y="215"/>
                  </a:lnTo>
                  <a:lnTo>
                    <a:pt x="1080" y="209"/>
                  </a:lnTo>
                  <a:lnTo>
                    <a:pt x="1096" y="234"/>
                  </a:lnTo>
                  <a:lnTo>
                    <a:pt x="1096" y="284"/>
                  </a:lnTo>
                  <a:lnTo>
                    <a:pt x="1134" y="258"/>
                  </a:lnTo>
                  <a:lnTo>
                    <a:pt x="1169" y="258"/>
                  </a:lnTo>
                  <a:lnTo>
                    <a:pt x="1191" y="321"/>
                  </a:lnTo>
                  <a:lnTo>
                    <a:pt x="1163" y="351"/>
                  </a:lnTo>
                  <a:lnTo>
                    <a:pt x="1167" y="408"/>
                  </a:lnTo>
                  <a:lnTo>
                    <a:pt x="1128" y="431"/>
                  </a:lnTo>
                  <a:lnTo>
                    <a:pt x="1104" y="504"/>
                  </a:lnTo>
                  <a:lnTo>
                    <a:pt x="1110" y="579"/>
                  </a:lnTo>
                  <a:lnTo>
                    <a:pt x="1039" y="642"/>
                  </a:lnTo>
                  <a:lnTo>
                    <a:pt x="1013" y="654"/>
                  </a:lnTo>
                  <a:lnTo>
                    <a:pt x="1013" y="713"/>
                  </a:lnTo>
                  <a:lnTo>
                    <a:pt x="990" y="728"/>
                  </a:lnTo>
                  <a:lnTo>
                    <a:pt x="943" y="738"/>
                  </a:lnTo>
                  <a:lnTo>
                    <a:pt x="937" y="776"/>
                  </a:lnTo>
                  <a:lnTo>
                    <a:pt x="899" y="788"/>
                  </a:lnTo>
                  <a:lnTo>
                    <a:pt x="866" y="835"/>
                  </a:lnTo>
                  <a:close/>
                </a:path>
              </a:pathLst>
            </a:custGeom>
            <a:grpFill/>
            <a:ln w="3175" cap="rnd">
              <a:solidFill>
                <a:schemeClr val="bg1">
                  <a:lumMod val="95000"/>
                </a:schemeClr>
              </a:solidFill>
              <a:prstDash val="solid"/>
              <a:round/>
              <a:headEnd/>
              <a:tailEnd/>
            </a:ln>
          </p:spPr>
          <p:txBody>
            <a:bodyPr/>
            <a:lstStyle/>
            <a:p>
              <a:endParaRPr lang="zh-CN" altLang="en-US"/>
            </a:p>
          </p:txBody>
        </p:sp>
        <p:sp>
          <p:nvSpPr>
            <p:cNvPr id="208" name="Freeform 74">
              <a:extLst>
                <a:ext uri="{FF2B5EF4-FFF2-40B4-BE49-F238E27FC236}">
                  <a16:creationId xmlns:a16="http://schemas.microsoft.com/office/drawing/2014/main" id="{C7847C6F-5318-44E5-8300-DD897091A502}"/>
                </a:ext>
              </a:extLst>
            </p:cNvPr>
            <p:cNvSpPr>
              <a:spLocks/>
            </p:cNvSpPr>
            <p:nvPr/>
          </p:nvSpPr>
          <p:spPr bwMode="gray">
            <a:xfrm>
              <a:off x="2755" y="3269"/>
              <a:ext cx="596" cy="432"/>
            </a:xfrm>
            <a:custGeom>
              <a:avLst/>
              <a:gdLst>
                <a:gd name="T0" fmla="*/ 209 w 1191"/>
                <a:gd name="T1" fmla="*/ 213 h 864"/>
                <a:gd name="T2" fmla="*/ 202 w 1191"/>
                <a:gd name="T3" fmla="*/ 215 h 864"/>
                <a:gd name="T4" fmla="*/ 195 w 1191"/>
                <a:gd name="T5" fmla="*/ 214 h 864"/>
                <a:gd name="T6" fmla="*/ 186 w 1191"/>
                <a:gd name="T7" fmla="*/ 210 h 864"/>
                <a:gd name="T8" fmla="*/ 180 w 1191"/>
                <a:gd name="T9" fmla="*/ 210 h 864"/>
                <a:gd name="T10" fmla="*/ 174 w 1191"/>
                <a:gd name="T11" fmla="*/ 203 h 864"/>
                <a:gd name="T12" fmla="*/ 169 w 1191"/>
                <a:gd name="T13" fmla="*/ 200 h 864"/>
                <a:gd name="T14" fmla="*/ 163 w 1191"/>
                <a:gd name="T15" fmla="*/ 210 h 864"/>
                <a:gd name="T16" fmla="*/ 155 w 1191"/>
                <a:gd name="T17" fmla="*/ 214 h 864"/>
                <a:gd name="T18" fmla="*/ 146 w 1191"/>
                <a:gd name="T19" fmla="*/ 216 h 864"/>
                <a:gd name="T20" fmla="*/ 140 w 1191"/>
                <a:gd name="T21" fmla="*/ 211 h 864"/>
                <a:gd name="T22" fmla="*/ 133 w 1191"/>
                <a:gd name="T23" fmla="*/ 213 h 864"/>
                <a:gd name="T24" fmla="*/ 123 w 1191"/>
                <a:gd name="T25" fmla="*/ 213 h 864"/>
                <a:gd name="T26" fmla="*/ 112 w 1191"/>
                <a:gd name="T27" fmla="*/ 206 h 864"/>
                <a:gd name="T28" fmla="*/ 101 w 1191"/>
                <a:gd name="T29" fmla="*/ 198 h 864"/>
                <a:gd name="T30" fmla="*/ 93 w 1191"/>
                <a:gd name="T31" fmla="*/ 189 h 864"/>
                <a:gd name="T32" fmla="*/ 88 w 1191"/>
                <a:gd name="T33" fmla="*/ 176 h 864"/>
                <a:gd name="T34" fmla="*/ 91 w 1191"/>
                <a:gd name="T35" fmla="*/ 171 h 864"/>
                <a:gd name="T36" fmla="*/ 94 w 1191"/>
                <a:gd name="T37" fmla="*/ 170 h 864"/>
                <a:gd name="T38" fmla="*/ 96 w 1191"/>
                <a:gd name="T39" fmla="*/ 167 h 864"/>
                <a:gd name="T40" fmla="*/ 87 w 1191"/>
                <a:gd name="T41" fmla="*/ 160 h 864"/>
                <a:gd name="T42" fmla="*/ 79 w 1191"/>
                <a:gd name="T43" fmla="*/ 161 h 864"/>
                <a:gd name="T44" fmla="*/ 74 w 1191"/>
                <a:gd name="T45" fmla="*/ 163 h 864"/>
                <a:gd name="T46" fmla="*/ 66 w 1191"/>
                <a:gd name="T47" fmla="*/ 158 h 864"/>
                <a:gd name="T48" fmla="*/ 60 w 1191"/>
                <a:gd name="T49" fmla="*/ 161 h 864"/>
                <a:gd name="T50" fmla="*/ 52 w 1191"/>
                <a:gd name="T51" fmla="*/ 156 h 864"/>
                <a:gd name="T52" fmla="*/ 46 w 1191"/>
                <a:gd name="T53" fmla="*/ 152 h 864"/>
                <a:gd name="T54" fmla="*/ 66 w 1191"/>
                <a:gd name="T55" fmla="*/ 135 h 864"/>
                <a:gd name="T56" fmla="*/ 53 w 1191"/>
                <a:gd name="T57" fmla="*/ 114 h 864"/>
                <a:gd name="T58" fmla="*/ 29 w 1191"/>
                <a:gd name="T59" fmla="*/ 108 h 864"/>
                <a:gd name="T60" fmla="*/ 8 w 1191"/>
                <a:gd name="T61" fmla="*/ 101 h 864"/>
                <a:gd name="T62" fmla="*/ 26 w 1191"/>
                <a:gd name="T63" fmla="*/ 74 h 864"/>
                <a:gd name="T64" fmla="*/ 63 w 1191"/>
                <a:gd name="T65" fmla="*/ 84 h 864"/>
                <a:gd name="T66" fmla="*/ 77 w 1191"/>
                <a:gd name="T67" fmla="*/ 70 h 864"/>
                <a:gd name="T68" fmla="*/ 100 w 1191"/>
                <a:gd name="T69" fmla="*/ 52 h 864"/>
                <a:gd name="T70" fmla="*/ 124 w 1191"/>
                <a:gd name="T71" fmla="*/ 56 h 864"/>
                <a:gd name="T72" fmla="*/ 144 w 1191"/>
                <a:gd name="T73" fmla="*/ 48 h 864"/>
                <a:gd name="T74" fmla="*/ 165 w 1191"/>
                <a:gd name="T75" fmla="*/ 40 h 864"/>
                <a:gd name="T76" fmla="*/ 182 w 1191"/>
                <a:gd name="T77" fmla="*/ 27 h 864"/>
                <a:gd name="T78" fmla="*/ 200 w 1191"/>
                <a:gd name="T79" fmla="*/ 19 h 864"/>
                <a:gd name="T80" fmla="*/ 217 w 1191"/>
                <a:gd name="T81" fmla="*/ 9 h 864"/>
                <a:gd name="T82" fmla="*/ 244 w 1191"/>
                <a:gd name="T83" fmla="*/ 5 h 864"/>
                <a:gd name="T84" fmla="*/ 260 w 1191"/>
                <a:gd name="T85" fmla="*/ 18 h 864"/>
                <a:gd name="T86" fmla="*/ 252 w 1191"/>
                <a:gd name="T87" fmla="*/ 54 h 864"/>
                <a:gd name="T88" fmla="*/ 274 w 1191"/>
                <a:gd name="T89" fmla="*/ 71 h 864"/>
                <a:gd name="T90" fmla="*/ 298 w 1191"/>
                <a:gd name="T91" fmla="*/ 81 h 864"/>
                <a:gd name="T92" fmla="*/ 282 w 1191"/>
                <a:gd name="T93" fmla="*/ 108 h 864"/>
                <a:gd name="T94" fmla="*/ 260 w 1191"/>
                <a:gd name="T95" fmla="*/ 161 h 864"/>
                <a:gd name="T96" fmla="*/ 248 w 1191"/>
                <a:gd name="T97" fmla="*/ 182 h 864"/>
                <a:gd name="T98" fmla="*/ 225 w 1191"/>
                <a:gd name="T99" fmla="*/ 197 h 864"/>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191"/>
                <a:gd name="T151" fmla="*/ 0 h 864"/>
                <a:gd name="T152" fmla="*/ 1191 w 1191"/>
                <a:gd name="T153" fmla="*/ 864 h 864"/>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191" h="864">
                  <a:moveTo>
                    <a:pt x="866" y="835"/>
                  </a:moveTo>
                  <a:lnTo>
                    <a:pt x="834" y="815"/>
                  </a:lnTo>
                  <a:lnTo>
                    <a:pt x="836" y="852"/>
                  </a:lnTo>
                  <a:lnTo>
                    <a:pt x="832" y="852"/>
                  </a:lnTo>
                  <a:lnTo>
                    <a:pt x="821" y="856"/>
                  </a:lnTo>
                  <a:lnTo>
                    <a:pt x="807" y="860"/>
                  </a:lnTo>
                  <a:lnTo>
                    <a:pt x="793" y="864"/>
                  </a:lnTo>
                  <a:lnTo>
                    <a:pt x="783" y="862"/>
                  </a:lnTo>
                  <a:lnTo>
                    <a:pt x="777" y="856"/>
                  </a:lnTo>
                  <a:lnTo>
                    <a:pt x="767" y="849"/>
                  </a:lnTo>
                  <a:lnTo>
                    <a:pt x="758" y="841"/>
                  </a:lnTo>
                  <a:lnTo>
                    <a:pt x="744" y="837"/>
                  </a:lnTo>
                  <a:lnTo>
                    <a:pt x="734" y="837"/>
                  </a:lnTo>
                  <a:lnTo>
                    <a:pt x="726" y="837"/>
                  </a:lnTo>
                  <a:lnTo>
                    <a:pt x="718" y="837"/>
                  </a:lnTo>
                  <a:lnTo>
                    <a:pt x="708" y="831"/>
                  </a:lnTo>
                  <a:lnTo>
                    <a:pt x="701" y="821"/>
                  </a:lnTo>
                  <a:lnTo>
                    <a:pt x="693" y="811"/>
                  </a:lnTo>
                  <a:lnTo>
                    <a:pt x="687" y="801"/>
                  </a:lnTo>
                  <a:lnTo>
                    <a:pt x="681" y="797"/>
                  </a:lnTo>
                  <a:lnTo>
                    <a:pt x="673" y="799"/>
                  </a:lnTo>
                  <a:lnTo>
                    <a:pt x="665" y="811"/>
                  </a:lnTo>
                  <a:lnTo>
                    <a:pt x="657" y="825"/>
                  </a:lnTo>
                  <a:lnTo>
                    <a:pt x="651" y="839"/>
                  </a:lnTo>
                  <a:lnTo>
                    <a:pt x="641" y="847"/>
                  </a:lnTo>
                  <a:lnTo>
                    <a:pt x="632" y="850"/>
                  </a:lnTo>
                  <a:lnTo>
                    <a:pt x="620" y="856"/>
                  </a:lnTo>
                  <a:lnTo>
                    <a:pt x="606" y="860"/>
                  </a:lnTo>
                  <a:lnTo>
                    <a:pt x="592" y="862"/>
                  </a:lnTo>
                  <a:lnTo>
                    <a:pt x="582" y="862"/>
                  </a:lnTo>
                  <a:lnTo>
                    <a:pt x="575" y="854"/>
                  </a:lnTo>
                  <a:lnTo>
                    <a:pt x="569" y="849"/>
                  </a:lnTo>
                  <a:lnTo>
                    <a:pt x="559" y="843"/>
                  </a:lnTo>
                  <a:lnTo>
                    <a:pt x="549" y="843"/>
                  </a:lnTo>
                  <a:lnTo>
                    <a:pt x="539" y="845"/>
                  </a:lnTo>
                  <a:lnTo>
                    <a:pt x="529" y="850"/>
                  </a:lnTo>
                  <a:lnTo>
                    <a:pt x="519" y="854"/>
                  </a:lnTo>
                  <a:lnTo>
                    <a:pt x="508" y="854"/>
                  </a:lnTo>
                  <a:lnTo>
                    <a:pt x="492" y="849"/>
                  </a:lnTo>
                  <a:lnTo>
                    <a:pt x="474" y="837"/>
                  </a:lnTo>
                  <a:lnTo>
                    <a:pt x="458" y="829"/>
                  </a:lnTo>
                  <a:lnTo>
                    <a:pt x="445" y="821"/>
                  </a:lnTo>
                  <a:lnTo>
                    <a:pt x="431" y="811"/>
                  </a:lnTo>
                  <a:lnTo>
                    <a:pt x="417" y="799"/>
                  </a:lnTo>
                  <a:lnTo>
                    <a:pt x="403" y="791"/>
                  </a:lnTo>
                  <a:lnTo>
                    <a:pt x="389" y="784"/>
                  </a:lnTo>
                  <a:lnTo>
                    <a:pt x="382" y="776"/>
                  </a:lnTo>
                  <a:lnTo>
                    <a:pt x="370" y="754"/>
                  </a:lnTo>
                  <a:lnTo>
                    <a:pt x="358" y="732"/>
                  </a:lnTo>
                  <a:lnTo>
                    <a:pt x="352" y="717"/>
                  </a:lnTo>
                  <a:lnTo>
                    <a:pt x="350" y="703"/>
                  </a:lnTo>
                  <a:lnTo>
                    <a:pt x="354" y="691"/>
                  </a:lnTo>
                  <a:lnTo>
                    <a:pt x="358" y="685"/>
                  </a:lnTo>
                  <a:lnTo>
                    <a:pt x="364" y="683"/>
                  </a:lnTo>
                  <a:lnTo>
                    <a:pt x="368" y="681"/>
                  </a:lnTo>
                  <a:lnTo>
                    <a:pt x="372" y="679"/>
                  </a:lnTo>
                  <a:lnTo>
                    <a:pt x="376" y="677"/>
                  </a:lnTo>
                  <a:lnTo>
                    <a:pt x="380" y="673"/>
                  </a:lnTo>
                  <a:lnTo>
                    <a:pt x="382" y="671"/>
                  </a:lnTo>
                  <a:lnTo>
                    <a:pt x="382" y="665"/>
                  </a:lnTo>
                  <a:lnTo>
                    <a:pt x="376" y="654"/>
                  </a:lnTo>
                  <a:lnTo>
                    <a:pt x="364" y="646"/>
                  </a:lnTo>
                  <a:lnTo>
                    <a:pt x="348" y="638"/>
                  </a:lnTo>
                  <a:lnTo>
                    <a:pt x="332" y="636"/>
                  </a:lnTo>
                  <a:lnTo>
                    <a:pt x="323" y="638"/>
                  </a:lnTo>
                  <a:lnTo>
                    <a:pt x="315" y="644"/>
                  </a:lnTo>
                  <a:lnTo>
                    <a:pt x="307" y="650"/>
                  </a:lnTo>
                  <a:lnTo>
                    <a:pt x="301" y="652"/>
                  </a:lnTo>
                  <a:lnTo>
                    <a:pt x="295" y="650"/>
                  </a:lnTo>
                  <a:lnTo>
                    <a:pt x="283" y="636"/>
                  </a:lnTo>
                  <a:lnTo>
                    <a:pt x="273" y="630"/>
                  </a:lnTo>
                  <a:lnTo>
                    <a:pt x="262" y="630"/>
                  </a:lnTo>
                  <a:lnTo>
                    <a:pt x="254" y="636"/>
                  </a:lnTo>
                  <a:lnTo>
                    <a:pt x="246" y="642"/>
                  </a:lnTo>
                  <a:lnTo>
                    <a:pt x="238" y="644"/>
                  </a:lnTo>
                  <a:lnTo>
                    <a:pt x="230" y="640"/>
                  </a:lnTo>
                  <a:lnTo>
                    <a:pt x="220" y="632"/>
                  </a:lnTo>
                  <a:lnTo>
                    <a:pt x="208" y="624"/>
                  </a:lnTo>
                  <a:lnTo>
                    <a:pt x="195" y="614"/>
                  </a:lnTo>
                  <a:lnTo>
                    <a:pt x="185" y="608"/>
                  </a:lnTo>
                  <a:lnTo>
                    <a:pt x="181" y="606"/>
                  </a:lnTo>
                  <a:lnTo>
                    <a:pt x="181" y="593"/>
                  </a:lnTo>
                  <a:lnTo>
                    <a:pt x="210" y="553"/>
                  </a:lnTo>
                  <a:lnTo>
                    <a:pt x="262" y="540"/>
                  </a:lnTo>
                  <a:lnTo>
                    <a:pt x="271" y="467"/>
                  </a:lnTo>
                  <a:lnTo>
                    <a:pt x="248" y="439"/>
                  </a:lnTo>
                  <a:lnTo>
                    <a:pt x="212" y="455"/>
                  </a:lnTo>
                  <a:lnTo>
                    <a:pt x="179" y="435"/>
                  </a:lnTo>
                  <a:lnTo>
                    <a:pt x="147" y="451"/>
                  </a:lnTo>
                  <a:lnTo>
                    <a:pt x="116" y="431"/>
                  </a:lnTo>
                  <a:lnTo>
                    <a:pt x="106" y="390"/>
                  </a:lnTo>
                  <a:lnTo>
                    <a:pt x="57" y="386"/>
                  </a:lnTo>
                  <a:lnTo>
                    <a:pt x="31" y="404"/>
                  </a:lnTo>
                  <a:lnTo>
                    <a:pt x="0" y="349"/>
                  </a:lnTo>
                  <a:lnTo>
                    <a:pt x="51" y="347"/>
                  </a:lnTo>
                  <a:lnTo>
                    <a:pt x="104" y="295"/>
                  </a:lnTo>
                  <a:lnTo>
                    <a:pt x="139" y="292"/>
                  </a:lnTo>
                  <a:lnTo>
                    <a:pt x="195" y="327"/>
                  </a:lnTo>
                  <a:lnTo>
                    <a:pt x="250" y="335"/>
                  </a:lnTo>
                  <a:lnTo>
                    <a:pt x="275" y="309"/>
                  </a:lnTo>
                  <a:lnTo>
                    <a:pt x="279" y="288"/>
                  </a:lnTo>
                  <a:lnTo>
                    <a:pt x="307" y="278"/>
                  </a:lnTo>
                  <a:lnTo>
                    <a:pt x="338" y="248"/>
                  </a:lnTo>
                  <a:lnTo>
                    <a:pt x="386" y="238"/>
                  </a:lnTo>
                  <a:lnTo>
                    <a:pt x="397" y="207"/>
                  </a:lnTo>
                  <a:lnTo>
                    <a:pt x="437" y="181"/>
                  </a:lnTo>
                  <a:lnTo>
                    <a:pt x="458" y="223"/>
                  </a:lnTo>
                  <a:lnTo>
                    <a:pt x="496" y="225"/>
                  </a:lnTo>
                  <a:lnTo>
                    <a:pt x="521" y="248"/>
                  </a:lnTo>
                  <a:lnTo>
                    <a:pt x="567" y="227"/>
                  </a:lnTo>
                  <a:lnTo>
                    <a:pt x="575" y="189"/>
                  </a:lnTo>
                  <a:lnTo>
                    <a:pt x="604" y="173"/>
                  </a:lnTo>
                  <a:lnTo>
                    <a:pt x="641" y="193"/>
                  </a:lnTo>
                  <a:lnTo>
                    <a:pt x="659" y="160"/>
                  </a:lnTo>
                  <a:lnTo>
                    <a:pt x="695" y="160"/>
                  </a:lnTo>
                  <a:lnTo>
                    <a:pt x="693" y="120"/>
                  </a:lnTo>
                  <a:lnTo>
                    <a:pt x="728" y="108"/>
                  </a:lnTo>
                  <a:lnTo>
                    <a:pt x="740" y="122"/>
                  </a:lnTo>
                  <a:lnTo>
                    <a:pt x="765" y="71"/>
                  </a:lnTo>
                  <a:lnTo>
                    <a:pt x="797" y="73"/>
                  </a:lnTo>
                  <a:lnTo>
                    <a:pt x="825" y="77"/>
                  </a:lnTo>
                  <a:lnTo>
                    <a:pt x="840" y="30"/>
                  </a:lnTo>
                  <a:lnTo>
                    <a:pt x="868" y="36"/>
                  </a:lnTo>
                  <a:lnTo>
                    <a:pt x="891" y="63"/>
                  </a:lnTo>
                  <a:lnTo>
                    <a:pt x="933" y="6"/>
                  </a:lnTo>
                  <a:lnTo>
                    <a:pt x="974" y="18"/>
                  </a:lnTo>
                  <a:lnTo>
                    <a:pt x="1006" y="0"/>
                  </a:lnTo>
                  <a:lnTo>
                    <a:pt x="1039" y="10"/>
                  </a:lnTo>
                  <a:lnTo>
                    <a:pt x="1039" y="69"/>
                  </a:lnTo>
                  <a:lnTo>
                    <a:pt x="1065" y="89"/>
                  </a:lnTo>
                  <a:lnTo>
                    <a:pt x="1059" y="154"/>
                  </a:lnTo>
                  <a:lnTo>
                    <a:pt x="1006" y="215"/>
                  </a:lnTo>
                  <a:lnTo>
                    <a:pt x="1080" y="209"/>
                  </a:lnTo>
                  <a:lnTo>
                    <a:pt x="1096" y="234"/>
                  </a:lnTo>
                  <a:lnTo>
                    <a:pt x="1096" y="284"/>
                  </a:lnTo>
                  <a:lnTo>
                    <a:pt x="1134" y="258"/>
                  </a:lnTo>
                  <a:lnTo>
                    <a:pt x="1169" y="258"/>
                  </a:lnTo>
                  <a:lnTo>
                    <a:pt x="1191" y="321"/>
                  </a:lnTo>
                  <a:lnTo>
                    <a:pt x="1163" y="351"/>
                  </a:lnTo>
                  <a:lnTo>
                    <a:pt x="1167" y="408"/>
                  </a:lnTo>
                  <a:lnTo>
                    <a:pt x="1128" y="431"/>
                  </a:lnTo>
                  <a:lnTo>
                    <a:pt x="1104" y="504"/>
                  </a:lnTo>
                  <a:lnTo>
                    <a:pt x="1110" y="579"/>
                  </a:lnTo>
                  <a:lnTo>
                    <a:pt x="1039" y="642"/>
                  </a:lnTo>
                  <a:lnTo>
                    <a:pt x="1013" y="654"/>
                  </a:lnTo>
                  <a:lnTo>
                    <a:pt x="1013" y="713"/>
                  </a:lnTo>
                  <a:lnTo>
                    <a:pt x="990" y="728"/>
                  </a:lnTo>
                  <a:lnTo>
                    <a:pt x="943" y="738"/>
                  </a:lnTo>
                  <a:lnTo>
                    <a:pt x="937" y="776"/>
                  </a:lnTo>
                  <a:lnTo>
                    <a:pt x="899" y="788"/>
                  </a:lnTo>
                  <a:lnTo>
                    <a:pt x="866" y="835"/>
                  </a:lnTo>
                </a:path>
              </a:pathLst>
            </a:custGeom>
            <a:grpFill/>
            <a:ln w="3175" cap="rnd">
              <a:solidFill>
                <a:schemeClr val="bg1">
                  <a:lumMod val="95000"/>
                </a:schemeClr>
              </a:solidFill>
              <a:prstDash val="solid"/>
              <a:round/>
              <a:headEnd/>
              <a:tailEnd/>
            </a:ln>
          </p:spPr>
          <p:txBody>
            <a:bodyPr/>
            <a:lstStyle/>
            <a:p>
              <a:endParaRPr lang="zh-CN" altLang="en-US"/>
            </a:p>
          </p:txBody>
        </p:sp>
        <p:sp>
          <p:nvSpPr>
            <p:cNvPr id="209" name="Freeform 75">
              <a:extLst>
                <a:ext uri="{FF2B5EF4-FFF2-40B4-BE49-F238E27FC236}">
                  <a16:creationId xmlns:a16="http://schemas.microsoft.com/office/drawing/2014/main" id="{BC2CA5F7-995D-4693-BDE9-8CEC75859F82}"/>
                </a:ext>
              </a:extLst>
            </p:cNvPr>
            <p:cNvSpPr>
              <a:spLocks/>
            </p:cNvSpPr>
            <p:nvPr/>
          </p:nvSpPr>
          <p:spPr bwMode="gray">
            <a:xfrm>
              <a:off x="3116" y="3813"/>
              <a:ext cx="195" cy="172"/>
            </a:xfrm>
            <a:custGeom>
              <a:avLst/>
              <a:gdLst>
                <a:gd name="T0" fmla="*/ 20 w 392"/>
                <a:gd name="T1" fmla="*/ 19 h 344"/>
                <a:gd name="T2" fmla="*/ 17 w 392"/>
                <a:gd name="T3" fmla="*/ 21 h 344"/>
                <a:gd name="T4" fmla="*/ 11 w 392"/>
                <a:gd name="T5" fmla="*/ 27 h 344"/>
                <a:gd name="T6" fmla="*/ 5 w 392"/>
                <a:gd name="T7" fmla="*/ 35 h 344"/>
                <a:gd name="T8" fmla="*/ 1 w 392"/>
                <a:gd name="T9" fmla="*/ 40 h 344"/>
                <a:gd name="T10" fmla="*/ 0 w 392"/>
                <a:gd name="T11" fmla="*/ 50 h 344"/>
                <a:gd name="T12" fmla="*/ 1 w 392"/>
                <a:gd name="T13" fmla="*/ 63 h 344"/>
                <a:gd name="T14" fmla="*/ 5 w 392"/>
                <a:gd name="T15" fmla="*/ 72 h 344"/>
                <a:gd name="T16" fmla="*/ 12 w 392"/>
                <a:gd name="T17" fmla="*/ 78 h 344"/>
                <a:gd name="T18" fmla="*/ 22 w 392"/>
                <a:gd name="T19" fmla="*/ 80 h 344"/>
                <a:gd name="T20" fmla="*/ 28 w 392"/>
                <a:gd name="T21" fmla="*/ 80 h 344"/>
                <a:gd name="T22" fmla="*/ 33 w 392"/>
                <a:gd name="T23" fmla="*/ 81 h 344"/>
                <a:gd name="T24" fmla="*/ 41 w 392"/>
                <a:gd name="T25" fmla="*/ 86 h 344"/>
                <a:gd name="T26" fmla="*/ 46 w 392"/>
                <a:gd name="T27" fmla="*/ 85 h 344"/>
                <a:gd name="T28" fmla="*/ 49 w 392"/>
                <a:gd name="T29" fmla="*/ 80 h 344"/>
                <a:gd name="T30" fmla="*/ 53 w 392"/>
                <a:gd name="T31" fmla="*/ 74 h 344"/>
                <a:gd name="T32" fmla="*/ 59 w 392"/>
                <a:gd name="T33" fmla="*/ 73 h 344"/>
                <a:gd name="T34" fmla="*/ 64 w 392"/>
                <a:gd name="T35" fmla="*/ 69 h 344"/>
                <a:gd name="T36" fmla="*/ 69 w 392"/>
                <a:gd name="T37" fmla="*/ 63 h 344"/>
                <a:gd name="T38" fmla="*/ 76 w 392"/>
                <a:gd name="T39" fmla="*/ 59 h 344"/>
                <a:gd name="T40" fmla="*/ 79 w 392"/>
                <a:gd name="T41" fmla="*/ 52 h 344"/>
                <a:gd name="T42" fmla="*/ 80 w 392"/>
                <a:gd name="T43" fmla="*/ 43 h 344"/>
                <a:gd name="T44" fmla="*/ 85 w 392"/>
                <a:gd name="T45" fmla="*/ 28 h 344"/>
                <a:gd name="T46" fmla="*/ 90 w 392"/>
                <a:gd name="T47" fmla="*/ 21 h 344"/>
                <a:gd name="T48" fmla="*/ 94 w 392"/>
                <a:gd name="T49" fmla="*/ 19 h 344"/>
                <a:gd name="T50" fmla="*/ 97 w 392"/>
                <a:gd name="T51" fmla="*/ 15 h 344"/>
                <a:gd name="T52" fmla="*/ 97 w 392"/>
                <a:gd name="T53" fmla="*/ 9 h 344"/>
                <a:gd name="T54" fmla="*/ 95 w 392"/>
                <a:gd name="T55" fmla="*/ 3 h 344"/>
                <a:gd name="T56" fmla="*/ 88 w 392"/>
                <a:gd name="T57" fmla="*/ 1 h 344"/>
                <a:gd name="T58" fmla="*/ 75 w 392"/>
                <a:gd name="T59" fmla="*/ 1 h 344"/>
                <a:gd name="T60" fmla="*/ 64 w 392"/>
                <a:gd name="T61" fmla="*/ 3 h 344"/>
                <a:gd name="T62" fmla="*/ 55 w 392"/>
                <a:gd name="T63" fmla="*/ 5 h 344"/>
                <a:gd name="T64" fmla="*/ 45 w 392"/>
                <a:gd name="T65" fmla="*/ 7 h 344"/>
                <a:gd name="T66" fmla="*/ 38 w 392"/>
                <a:gd name="T67" fmla="*/ 8 h 344"/>
                <a:gd name="T68" fmla="*/ 33 w 392"/>
                <a:gd name="T69" fmla="*/ 11 h 344"/>
                <a:gd name="T70" fmla="*/ 28 w 392"/>
                <a:gd name="T71" fmla="*/ 12 h 344"/>
                <a:gd name="T72" fmla="*/ 23 w 392"/>
                <a:gd name="T73" fmla="*/ 12 h 344"/>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392"/>
                <a:gd name="T112" fmla="*/ 0 h 344"/>
                <a:gd name="T113" fmla="*/ 392 w 392"/>
                <a:gd name="T114" fmla="*/ 344 h 344"/>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392" h="344">
                  <a:moveTo>
                    <a:pt x="87" y="51"/>
                  </a:moveTo>
                  <a:lnTo>
                    <a:pt x="83" y="74"/>
                  </a:lnTo>
                  <a:lnTo>
                    <a:pt x="79" y="76"/>
                  </a:lnTo>
                  <a:lnTo>
                    <a:pt x="71" y="84"/>
                  </a:lnTo>
                  <a:lnTo>
                    <a:pt x="59" y="96"/>
                  </a:lnTo>
                  <a:lnTo>
                    <a:pt x="45" y="108"/>
                  </a:lnTo>
                  <a:lnTo>
                    <a:pt x="32" y="124"/>
                  </a:lnTo>
                  <a:lnTo>
                    <a:pt x="20" y="137"/>
                  </a:lnTo>
                  <a:lnTo>
                    <a:pt x="10" y="149"/>
                  </a:lnTo>
                  <a:lnTo>
                    <a:pt x="4" y="159"/>
                  </a:lnTo>
                  <a:lnTo>
                    <a:pt x="0" y="175"/>
                  </a:lnTo>
                  <a:lnTo>
                    <a:pt x="0" y="200"/>
                  </a:lnTo>
                  <a:lnTo>
                    <a:pt x="2" y="228"/>
                  </a:lnTo>
                  <a:lnTo>
                    <a:pt x="6" y="254"/>
                  </a:lnTo>
                  <a:lnTo>
                    <a:pt x="12" y="271"/>
                  </a:lnTo>
                  <a:lnTo>
                    <a:pt x="22" y="287"/>
                  </a:lnTo>
                  <a:lnTo>
                    <a:pt x="36" y="299"/>
                  </a:lnTo>
                  <a:lnTo>
                    <a:pt x="51" y="309"/>
                  </a:lnTo>
                  <a:lnTo>
                    <a:pt x="73" y="317"/>
                  </a:lnTo>
                  <a:lnTo>
                    <a:pt x="91" y="318"/>
                  </a:lnTo>
                  <a:lnTo>
                    <a:pt x="103" y="318"/>
                  </a:lnTo>
                  <a:lnTo>
                    <a:pt x="112" y="318"/>
                  </a:lnTo>
                  <a:lnTo>
                    <a:pt x="122" y="318"/>
                  </a:lnTo>
                  <a:lnTo>
                    <a:pt x="134" y="324"/>
                  </a:lnTo>
                  <a:lnTo>
                    <a:pt x="152" y="334"/>
                  </a:lnTo>
                  <a:lnTo>
                    <a:pt x="164" y="342"/>
                  </a:lnTo>
                  <a:lnTo>
                    <a:pt x="175" y="344"/>
                  </a:lnTo>
                  <a:lnTo>
                    <a:pt x="185" y="338"/>
                  </a:lnTo>
                  <a:lnTo>
                    <a:pt x="193" y="328"/>
                  </a:lnTo>
                  <a:lnTo>
                    <a:pt x="199" y="317"/>
                  </a:lnTo>
                  <a:lnTo>
                    <a:pt x="205" y="305"/>
                  </a:lnTo>
                  <a:lnTo>
                    <a:pt x="213" y="295"/>
                  </a:lnTo>
                  <a:lnTo>
                    <a:pt x="225" y="293"/>
                  </a:lnTo>
                  <a:lnTo>
                    <a:pt x="240" y="289"/>
                  </a:lnTo>
                  <a:lnTo>
                    <a:pt x="252" y="283"/>
                  </a:lnTo>
                  <a:lnTo>
                    <a:pt x="260" y="275"/>
                  </a:lnTo>
                  <a:lnTo>
                    <a:pt x="268" y="263"/>
                  </a:lnTo>
                  <a:lnTo>
                    <a:pt x="280" y="252"/>
                  </a:lnTo>
                  <a:lnTo>
                    <a:pt x="292" y="246"/>
                  </a:lnTo>
                  <a:lnTo>
                    <a:pt x="305" y="238"/>
                  </a:lnTo>
                  <a:lnTo>
                    <a:pt x="315" y="224"/>
                  </a:lnTo>
                  <a:lnTo>
                    <a:pt x="319" y="208"/>
                  </a:lnTo>
                  <a:lnTo>
                    <a:pt x="321" y="189"/>
                  </a:lnTo>
                  <a:lnTo>
                    <a:pt x="323" y="169"/>
                  </a:lnTo>
                  <a:lnTo>
                    <a:pt x="331" y="139"/>
                  </a:lnTo>
                  <a:lnTo>
                    <a:pt x="343" y="112"/>
                  </a:lnTo>
                  <a:lnTo>
                    <a:pt x="355" y="92"/>
                  </a:lnTo>
                  <a:lnTo>
                    <a:pt x="362" y="84"/>
                  </a:lnTo>
                  <a:lnTo>
                    <a:pt x="372" y="80"/>
                  </a:lnTo>
                  <a:lnTo>
                    <a:pt x="380" y="76"/>
                  </a:lnTo>
                  <a:lnTo>
                    <a:pt x="388" y="70"/>
                  </a:lnTo>
                  <a:lnTo>
                    <a:pt x="392" y="61"/>
                  </a:lnTo>
                  <a:lnTo>
                    <a:pt x="392" y="51"/>
                  </a:lnTo>
                  <a:lnTo>
                    <a:pt x="390" y="35"/>
                  </a:lnTo>
                  <a:lnTo>
                    <a:pt x="390" y="23"/>
                  </a:lnTo>
                  <a:lnTo>
                    <a:pt x="384" y="13"/>
                  </a:lnTo>
                  <a:lnTo>
                    <a:pt x="374" y="8"/>
                  </a:lnTo>
                  <a:lnTo>
                    <a:pt x="356" y="2"/>
                  </a:lnTo>
                  <a:lnTo>
                    <a:pt x="327" y="0"/>
                  </a:lnTo>
                  <a:lnTo>
                    <a:pt x="301" y="4"/>
                  </a:lnTo>
                  <a:lnTo>
                    <a:pt x="280" y="9"/>
                  </a:lnTo>
                  <a:lnTo>
                    <a:pt x="260" y="13"/>
                  </a:lnTo>
                  <a:lnTo>
                    <a:pt x="240" y="15"/>
                  </a:lnTo>
                  <a:lnTo>
                    <a:pt x="221" y="21"/>
                  </a:lnTo>
                  <a:lnTo>
                    <a:pt x="201" y="27"/>
                  </a:lnTo>
                  <a:lnTo>
                    <a:pt x="181" y="27"/>
                  </a:lnTo>
                  <a:lnTo>
                    <a:pt x="166" y="27"/>
                  </a:lnTo>
                  <a:lnTo>
                    <a:pt x="154" y="31"/>
                  </a:lnTo>
                  <a:lnTo>
                    <a:pt x="142" y="39"/>
                  </a:lnTo>
                  <a:lnTo>
                    <a:pt x="134" y="45"/>
                  </a:lnTo>
                  <a:lnTo>
                    <a:pt x="126" y="49"/>
                  </a:lnTo>
                  <a:lnTo>
                    <a:pt x="114" y="49"/>
                  </a:lnTo>
                  <a:lnTo>
                    <a:pt x="103" y="49"/>
                  </a:lnTo>
                  <a:lnTo>
                    <a:pt x="93" y="49"/>
                  </a:lnTo>
                  <a:lnTo>
                    <a:pt x="87" y="51"/>
                  </a:lnTo>
                  <a:close/>
                </a:path>
              </a:pathLst>
            </a:custGeom>
            <a:grpFill/>
            <a:ln w="3175" cap="rnd">
              <a:solidFill>
                <a:schemeClr val="bg1">
                  <a:lumMod val="95000"/>
                </a:schemeClr>
              </a:solidFill>
              <a:prstDash val="solid"/>
              <a:round/>
              <a:headEnd/>
              <a:tailEnd/>
            </a:ln>
          </p:spPr>
          <p:txBody>
            <a:bodyPr/>
            <a:lstStyle/>
            <a:p>
              <a:endParaRPr lang="zh-CN" altLang="en-US"/>
            </a:p>
          </p:txBody>
        </p:sp>
        <p:sp>
          <p:nvSpPr>
            <p:cNvPr id="210" name="Freeform 76">
              <a:extLst>
                <a:ext uri="{FF2B5EF4-FFF2-40B4-BE49-F238E27FC236}">
                  <a16:creationId xmlns:a16="http://schemas.microsoft.com/office/drawing/2014/main" id="{22D1BCC2-5D68-4DAC-8D8E-4DE16A6BF498}"/>
                </a:ext>
              </a:extLst>
            </p:cNvPr>
            <p:cNvSpPr>
              <a:spLocks/>
            </p:cNvSpPr>
            <p:nvPr/>
          </p:nvSpPr>
          <p:spPr bwMode="gray">
            <a:xfrm>
              <a:off x="3116" y="3813"/>
              <a:ext cx="195" cy="172"/>
            </a:xfrm>
            <a:custGeom>
              <a:avLst/>
              <a:gdLst>
                <a:gd name="T0" fmla="*/ 20 w 392"/>
                <a:gd name="T1" fmla="*/ 19 h 344"/>
                <a:gd name="T2" fmla="*/ 17 w 392"/>
                <a:gd name="T3" fmla="*/ 21 h 344"/>
                <a:gd name="T4" fmla="*/ 11 w 392"/>
                <a:gd name="T5" fmla="*/ 27 h 344"/>
                <a:gd name="T6" fmla="*/ 5 w 392"/>
                <a:gd name="T7" fmla="*/ 35 h 344"/>
                <a:gd name="T8" fmla="*/ 1 w 392"/>
                <a:gd name="T9" fmla="*/ 40 h 344"/>
                <a:gd name="T10" fmla="*/ 0 w 392"/>
                <a:gd name="T11" fmla="*/ 50 h 344"/>
                <a:gd name="T12" fmla="*/ 1 w 392"/>
                <a:gd name="T13" fmla="*/ 63 h 344"/>
                <a:gd name="T14" fmla="*/ 5 w 392"/>
                <a:gd name="T15" fmla="*/ 72 h 344"/>
                <a:gd name="T16" fmla="*/ 12 w 392"/>
                <a:gd name="T17" fmla="*/ 78 h 344"/>
                <a:gd name="T18" fmla="*/ 22 w 392"/>
                <a:gd name="T19" fmla="*/ 80 h 344"/>
                <a:gd name="T20" fmla="*/ 28 w 392"/>
                <a:gd name="T21" fmla="*/ 80 h 344"/>
                <a:gd name="T22" fmla="*/ 33 w 392"/>
                <a:gd name="T23" fmla="*/ 81 h 344"/>
                <a:gd name="T24" fmla="*/ 41 w 392"/>
                <a:gd name="T25" fmla="*/ 86 h 344"/>
                <a:gd name="T26" fmla="*/ 46 w 392"/>
                <a:gd name="T27" fmla="*/ 85 h 344"/>
                <a:gd name="T28" fmla="*/ 49 w 392"/>
                <a:gd name="T29" fmla="*/ 80 h 344"/>
                <a:gd name="T30" fmla="*/ 53 w 392"/>
                <a:gd name="T31" fmla="*/ 74 h 344"/>
                <a:gd name="T32" fmla="*/ 59 w 392"/>
                <a:gd name="T33" fmla="*/ 73 h 344"/>
                <a:gd name="T34" fmla="*/ 64 w 392"/>
                <a:gd name="T35" fmla="*/ 69 h 344"/>
                <a:gd name="T36" fmla="*/ 69 w 392"/>
                <a:gd name="T37" fmla="*/ 63 h 344"/>
                <a:gd name="T38" fmla="*/ 76 w 392"/>
                <a:gd name="T39" fmla="*/ 59 h 344"/>
                <a:gd name="T40" fmla="*/ 79 w 392"/>
                <a:gd name="T41" fmla="*/ 52 h 344"/>
                <a:gd name="T42" fmla="*/ 80 w 392"/>
                <a:gd name="T43" fmla="*/ 43 h 344"/>
                <a:gd name="T44" fmla="*/ 85 w 392"/>
                <a:gd name="T45" fmla="*/ 28 h 344"/>
                <a:gd name="T46" fmla="*/ 90 w 392"/>
                <a:gd name="T47" fmla="*/ 21 h 344"/>
                <a:gd name="T48" fmla="*/ 94 w 392"/>
                <a:gd name="T49" fmla="*/ 19 h 344"/>
                <a:gd name="T50" fmla="*/ 97 w 392"/>
                <a:gd name="T51" fmla="*/ 15 h 344"/>
                <a:gd name="T52" fmla="*/ 97 w 392"/>
                <a:gd name="T53" fmla="*/ 9 h 344"/>
                <a:gd name="T54" fmla="*/ 95 w 392"/>
                <a:gd name="T55" fmla="*/ 3 h 344"/>
                <a:gd name="T56" fmla="*/ 88 w 392"/>
                <a:gd name="T57" fmla="*/ 1 h 344"/>
                <a:gd name="T58" fmla="*/ 75 w 392"/>
                <a:gd name="T59" fmla="*/ 1 h 344"/>
                <a:gd name="T60" fmla="*/ 64 w 392"/>
                <a:gd name="T61" fmla="*/ 3 h 344"/>
                <a:gd name="T62" fmla="*/ 55 w 392"/>
                <a:gd name="T63" fmla="*/ 5 h 344"/>
                <a:gd name="T64" fmla="*/ 45 w 392"/>
                <a:gd name="T65" fmla="*/ 7 h 344"/>
                <a:gd name="T66" fmla="*/ 38 w 392"/>
                <a:gd name="T67" fmla="*/ 8 h 344"/>
                <a:gd name="T68" fmla="*/ 33 w 392"/>
                <a:gd name="T69" fmla="*/ 11 h 344"/>
                <a:gd name="T70" fmla="*/ 28 w 392"/>
                <a:gd name="T71" fmla="*/ 12 h 344"/>
                <a:gd name="T72" fmla="*/ 23 w 392"/>
                <a:gd name="T73" fmla="*/ 12 h 344"/>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392"/>
                <a:gd name="T112" fmla="*/ 0 h 344"/>
                <a:gd name="T113" fmla="*/ 392 w 392"/>
                <a:gd name="T114" fmla="*/ 344 h 344"/>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392" h="344">
                  <a:moveTo>
                    <a:pt x="87" y="51"/>
                  </a:moveTo>
                  <a:lnTo>
                    <a:pt x="83" y="74"/>
                  </a:lnTo>
                  <a:lnTo>
                    <a:pt x="79" y="76"/>
                  </a:lnTo>
                  <a:lnTo>
                    <a:pt x="71" y="84"/>
                  </a:lnTo>
                  <a:lnTo>
                    <a:pt x="59" y="96"/>
                  </a:lnTo>
                  <a:lnTo>
                    <a:pt x="45" y="108"/>
                  </a:lnTo>
                  <a:lnTo>
                    <a:pt x="32" y="124"/>
                  </a:lnTo>
                  <a:lnTo>
                    <a:pt x="20" y="137"/>
                  </a:lnTo>
                  <a:lnTo>
                    <a:pt x="10" y="149"/>
                  </a:lnTo>
                  <a:lnTo>
                    <a:pt x="4" y="159"/>
                  </a:lnTo>
                  <a:lnTo>
                    <a:pt x="0" y="175"/>
                  </a:lnTo>
                  <a:lnTo>
                    <a:pt x="0" y="200"/>
                  </a:lnTo>
                  <a:lnTo>
                    <a:pt x="2" y="228"/>
                  </a:lnTo>
                  <a:lnTo>
                    <a:pt x="6" y="254"/>
                  </a:lnTo>
                  <a:lnTo>
                    <a:pt x="12" y="271"/>
                  </a:lnTo>
                  <a:lnTo>
                    <a:pt x="22" y="287"/>
                  </a:lnTo>
                  <a:lnTo>
                    <a:pt x="36" y="299"/>
                  </a:lnTo>
                  <a:lnTo>
                    <a:pt x="51" y="309"/>
                  </a:lnTo>
                  <a:lnTo>
                    <a:pt x="73" y="317"/>
                  </a:lnTo>
                  <a:lnTo>
                    <a:pt x="91" y="318"/>
                  </a:lnTo>
                  <a:lnTo>
                    <a:pt x="103" y="318"/>
                  </a:lnTo>
                  <a:lnTo>
                    <a:pt x="112" y="318"/>
                  </a:lnTo>
                  <a:lnTo>
                    <a:pt x="122" y="318"/>
                  </a:lnTo>
                  <a:lnTo>
                    <a:pt x="134" y="324"/>
                  </a:lnTo>
                  <a:lnTo>
                    <a:pt x="152" y="334"/>
                  </a:lnTo>
                  <a:lnTo>
                    <a:pt x="164" y="342"/>
                  </a:lnTo>
                  <a:lnTo>
                    <a:pt x="175" y="344"/>
                  </a:lnTo>
                  <a:lnTo>
                    <a:pt x="185" y="338"/>
                  </a:lnTo>
                  <a:lnTo>
                    <a:pt x="193" y="328"/>
                  </a:lnTo>
                  <a:lnTo>
                    <a:pt x="199" y="317"/>
                  </a:lnTo>
                  <a:lnTo>
                    <a:pt x="205" y="305"/>
                  </a:lnTo>
                  <a:lnTo>
                    <a:pt x="213" y="295"/>
                  </a:lnTo>
                  <a:lnTo>
                    <a:pt x="225" y="293"/>
                  </a:lnTo>
                  <a:lnTo>
                    <a:pt x="240" y="289"/>
                  </a:lnTo>
                  <a:lnTo>
                    <a:pt x="252" y="283"/>
                  </a:lnTo>
                  <a:lnTo>
                    <a:pt x="260" y="275"/>
                  </a:lnTo>
                  <a:lnTo>
                    <a:pt x="268" y="263"/>
                  </a:lnTo>
                  <a:lnTo>
                    <a:pt x="280" y="252"/>
                  </a:lnTo>
                  <a:lnTo>
                    <a:pt x="292" y="246"/>
                  </a:lnTo>
                  <a:lnTo>
                    <a:pt x="305" y="238"/>
                  </a:lnTo>
                  <a:lnTo>
                    <a:pt x="315" y="224"/>
                  </a:lnTo>
                  <a:lnTo>
                    <a:pt x="319" y="208"/>
                  </a:lnTo>
                  <a:lnTo>
                    <a:pt x="321" y="189"/>
                  </a:lnTo>
                  <a:lnTo>
                    <a:pt x="323" y="169"/>
                  </a:lnTo>
                  <a:lnTo>
                    <a:pt x="331" y="139"/>
                  </a:lnTo>
                  <a:lnTo>
                    <a:pt x="343" y="112"/>
                  </a:lnTo>
                  <a:lnTo>
                    <a:pt x="355" y="92"/>
                  </a:lnTo>
                  <a:lnTo>
                    <a:pt x="362" y="84"/>
                  </a:lnTo>
                  <a:lnTo>
                    <a:pt x="372" y="80"/>
                  </a:lnTo>
                  <a:lnTo>
                    <a:pt x="380" y="76"/>
                  </a:lnTo>
                  <a:lnTo>
                    <a:pt x="388" y="70"/>
                  </a:lnTo>
                  <a:lnTo>
                    <a:pt x="392" y="61"/>
                  </a:lnTo>
                  <a:lnTo>
                    <a:pt x="392" y="51"/>
                  </a:lnTo>
                  <a:lnTo>
                    <a:pt x="390" y="35"/>
                  </a:lnTo>
                  <a:lnTo>
                    <a:pt x="390" y="23"/>
                  </a:lnTo>
                  <a:lnTo>
                    <a:pt x="384" y="13"/>
                  </a:lnTo>
                  <a:lnTo>
                    <a:pt x="374" y="8"/>
                  </a:lnTo>
                  <a:lnTo>
                    <a:pt x="356" y="2"/>
                  </a:lnTo>
                  <a:lnTo>
                    <a:pt x="327" y="0"/>
                  </a:lnTo>
                  <a:lnTo>
                    <a:pt x="301" y="4"/>
                  </a:lnTo>
                  <a:lnTo>
                    <a:pt x="280" y="9"/>
                  </a:lnTo>
                  <a:lnTo>
                    <a:pt x="260" y="13"/>
                  </a:lnTo>
                  <a:lnTo>
                    <a:pt x="240" y="15"/>
                  </a:lnTo>
                  <a:lnTo>
                    <a:pt x="221" y="21"/>
                  </a:lnTo>
                  <a:lnTo>
                    <a:pt x="201" y="27"/>
                  </a:lnTo>
                  <a:lnTo>
                    <a:pt x="181" y="27"/>
                  </a:lnTo>
                  <a:lnTo>
                    <a:pt x="166" y="27"/>
                  </a:lnTo>
                  <a:lnTo>
                    <a:pt x="154" y="31"/>
                  </a:lnTo>
                  <a:lnTo>
                    <a:pt x="142" y="39"/>
                  </a:lnTo>
                  <a:lnTo>
                    <a:pt x="134" y="45"/>
                  </a:lnTo>
                  <a:lnTo>
                    <a:pt x="126" y="49"/>
                  </a:lnTo>
                  <a:lnTo>
                    <a:pt x="114" y="49"/>
                  </a:lnTo>
                  <a:lnTo>
                    <a:pt x="103" y="49"/>
                  </a:lnTo>
                  <a:lnTo>
                    <a:pt x="93" y="49"/>
                  </a:lnTo>
                  <a:lnTo>
                    <a:pt x="87" y="51"/>
                  </a:lnTo>
                </a:path>
              </a:pathLst>
            </a:custGeom>
            <a:grpFill/>
            <a:ln w="3175" cap="rnd">
              <a:solidFill>
                <a:schemeClr val="bg1">
                  <a:lumMod val="95000"/>
                </a:schemeClr>
              </a:solidFill>
              <a:prstDash val="solid"/>
              <a:round/>
              <a:headEnd/>
              <a:tailEnd/>
            </a:ln>
          </p:spPr>
          <p:txBody>
            <a:bodyPr/>
            <a:lstStyle/>
            <a:p>
              <a:endParaRPr lang="zh-CN" altLang="en-US"/>
            </a:p>
          </p:txBody>
        </p:sp>
        <p:sp>
          <p:nvSpPr>
            <p:cNvPr id="211" name="Freeform 77">
              <a:extLst>
                <a:ext uri="{FF2B5EF4-FFF2-40B4-BE49-F238E27FC236}">
                  <a16:creationId xmlns:a16="http://schemas.microsoft.com/office/drawing/2014/main" id="{021802C2-79C9-4DD1-AB5B-0D2AAB5E30F3}"/>
                </a:ext>
              </a:extLst>
            </p:cNvPr>
            <p:cNvSpPr>
              <a:spLocks/>
            </p:cNvSpPr>
            <p:nvPr/>
          </p:nvSpPr>
          <p:spPr bwMode="gray">
            <a:xfrm>
              <a:off x="3188" y="3319"/>
              <a:ext cx="564" cy="480"/>
            </a:xfrm>
            <a:custGeom>
              <a:avLst/>
              <a:gdLst>
                <a:gd name="T0" fmla="*/ 279 w 1128"/>
                <a:gd name="T1" fmla="*/ 62 h 960"/>
                <a:gd name="T2" fmla="*/ 272 w 1128"/>
                <a:gd name="T3" fmla="*/ 67 h 960"/>
                <a:gd name="T4" fmla="*/ 266 w 1128"/>
                <a:gd name="T5" fmla="*/ 77 h 960"/>
                <a:gd name="T6" fmla="*/ 261 w 1128"/>
                <a:gd name="T7" fmla="*/ 87 h 960"/>
                <a:gd name="T8" fmla="*/ 254 w 1128"/>
                <a:gd name="T9" fmla="*/ 97 h 960"/>
                <a:gd name="T10" fmla="*/ 241 w 1128"/>
                <a:gd name="T11" fmla="*/ 103 h 960"/>
                <a:gd name="T12" fmla="*/ 230 w 1128"/>
                <a:gd name="T13" fmla="*/ 104 h 960"/>
                <a:gd name="T14" fmla="*/ 216 w 1128"/>
                <a:gd name="T15" fmla="*/ 103 h 960"/>
                <a:gd name="T16" fmla="*/ 203 w 1128"/>
                <a:gd name="T17" fmla="*/ 110 h 960"/>
                <a:gd name="T18" fmla="*/ 199 w 1128"/>
                <a:gd name="T19" fmla="*/ 115 h 960"/>
                <a:gd name="T20" fmla="*/ 198 w 1128"/>
                <a:gd name="T21" fmla="*/ 118 h 960"/>
                <a:gd name="T22" fmla="*/ 196 w 1128"/>
                <a:gd name="T23" fmla="*/ 119 h 960"/>
                <a:gd name="T24" fmla="*/ 190 w 1128"/>
                <a:gd name="T25" fmla="*/ 114 h 960"/>
                <a:gd name="T26" fmla="*/ 183 w 1128"/>
                <a:gd name="T27" fmla="*/ 118 h 960"/>
                <a:gd name="T28" fmla="*/ 177 w 1128"/>
                <a:gd name="T29" fmla="*/ 127 h 960"/>
                <a:gd name="T30" fmla="*/ 164 w 1128"/>
                <a:gd name="T31" fmla="*/ 127 h 960"/>
                <a:gd name="T32" fmla="*/ 155 w 1128"/>
                <a:gd name="T33" fmla="*/ 120 h 960"/>
                <a:gd name="T34" fmla="*/ 148 w 1128"/>
                <a:gd name="T35" fmla="*/ 111 h 960"/>
                <a:gd name="T36" fmla="*/ 143 w 1128"/>
                <a:gd name="T37" fmla="*/ 113 h 960"/>
                <a:gd name="T38" fmla="*/ 147 w 1128"/>
                <a:gd name="T39" fmla="*/ 122 h 960"/>
                <a:gd name="T40" fmla="*/ 154 w 1128"/>
                <a:gd name="T41" fmla="*/ 130 h 960"/>
                <a:gd name="T42" fmla="*/ 153 w 1128"/>
                <a:gd name="T43" fmla="*/ 140 h 960"/>
                <a:gd name="T44" fmla="*/ 140 w 1128"/>
                <a:gd name="T45" fmla="*/ 149 h 960"/>
                <a:gd name="T46" fmla="*/ 134 w 1128"/>
                <a:gd name="T47" fmla="*/ 149 h 960"/>
                <a:gd name="T48" fmla="*/ 132 w 1128"/>
                <a:gd name="T49" fmla="*/ 148 h 960"/>
                <a:gd name="T50" fmla="*/ 130 w 1128"/>
                <a:gd name="T51" fmla="*/ 148 h 960"/>
                <a:gd name="T52" fmla="*/ 126 w 1128"/>
                <a:gd name="T53" fmla="*/ 154 h 960"/>
                <a:gd name="T54" fmla="*/ 116 w 1128"/>
                <a:gd name="T55" fmla="*/ 163 h 960"/>
                <a:gd name="T56" fmla="*/ 110 w 1128"/>
                <a:gd name="T57" fmla="*/ 167 h 960"/>
                <a:gd name="T58" fmla="*/ 97 w 1128"/>
                <a:gd name="T59" fmla="*/ 168 h 960"/>
                <a:gd name="T60" fmla="*/ 87 w 1128"/>
                <a:gd name="T61" fmla="*/ 171 h 960"/>
                <a:gd name="T62" fmla="*/ 75 w 1128"/>
                <a:gd name="T63" fmla="*/ 179 h 960"/>
                <a:gd name="T64" fmla="*/ 56 w 1128"/>
                <a:gd name="T65" fmla="*/ 185 h 960"/>
                <a:gd name="T66" fmla="*/ 46 w 1128"/>
                <a:gd name="T67" fmla="*/ 186 h 960"/>
                <a:gd name="T68" fmla="*/ 38 w 1128"/>
                <a:gd name="T69" fmla="*/ 194 h 960"/>
                <a:gd name="T70" fmla="*/ 29 w 1128"/>
                <a:gd name="T71" fmla="*/ 199 h 960"/>
                <a:gd name="T72" fmla="*/ 23 w 1128"/>
                <a:gd name="T73" fmla="*/ 207 h 960"/>
                <a:gd name="T74" fmla="*/ 26 w 1128"/>
                <a:gd name="T75" fmla="*/ 214 h 960"/>
                <a:gd name="T76" fmla="*/ 35 w 1128"/>
                <a:gd name="T77" fmla="*/ 227 h 960"/>
                <a:gd name="T78" fmla="*/ 35 w 1128"/>
                <a:gd name="T79" fmla="*/ 235 h 960"/>
                <a:gd name="T80" fmla="*/ 24 w 1128"/>
                <a:gd name="T81" fmla="*/ 240 h 960"/>
                <a:gd name="T82" fmla="*/ 13 w 1128"/>
                <a:gd name="T83" fmla="*/ 235 h 960"/>
                <a:gd name="T84" fmla="*/ 4 w 1128"/>
                <a:gd name="T85" fmla="*/ 222 h 960"/>
                <a:gd name="T86" fmla="*/ 1 w 1128"/>
                <a:gd name="T87" fmla="*/ 210 h 960"/>
                <a:gd name="T88" fmla="*/ 1 w 1128"/>
                <a:gd name="T89" fmla="*/ 200 h 960"/>
                <a:gd name="T90" fmla="*/ 8 w 1128"/>
                <a:gd name="T91" fmla="*/ 189 h 960"/>
                <a:gd name="T92" fmla="*/ 0 w 1128"/>
                <a:gd name="T93" fmla="*/ 184 h 960"/>
                <a:gd name="T94" fmla="*/ 19 w 1128"/>
                <a:gd name="T95" fmla="*/ 160 h 960"/>
                <a:gd name="T96" fmla="*/ 37 w 1128"/>
                <a:gd name="T97" fmla="*/ 139 h 960"/>
                <a:gd name="T98" fmla="*/ 59 w 1128"/>
                <a:gd name="T99" fmla="*/ 101 h 960"/>
                <a:gd name="T100" fmla="*/ 74 w 1128"/>
                <a:gd name="T101" fmla="*/ 62 h 960"/>
                <a:gd name="T102" fmla="*/ 82 w 1128"/>
                <a:gd name="T103" fmla="*/ 36 h 960"/>
                <a:gd name="T104" fmla="*/ 121 w 1128"/>
                <a:gd name="T105" fmla="*/ 3 h 960"/>
                <a:gd name="T106" fmla="*/ 156 w 1128"/>
                <a:gd name="T107" fmla="*/ 8 h 960"/>
                <a:gd name="T108" fmla="*/ 170 w 1128"/>
                <a:gd name="T109" fmla="*/ 24 h 960"/>
                <a:gd name="T110" fmla="*/ 185 w 1128"/>
                <a:gd name="T111" fmla="*/ 32 h 960"/>
                <a:gd name="T112" fmla="*/ 224 w 1128"/>
                <a:gd name="T113" fmla="*/ 15 h 960"/>
                <a:gd name="T114" fmla="*/ 272 w 1128"/>
                <a:gd name="T115" fmla="*/ 41 h 960"/>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128"/>
                <a:gd name="T175" fmla="*/ 0 h 960"/>
                <a:gd name="T176" fmla="*/ 1128 w 1128"/>
                <a:gd name="T177" fmla="*/ 960 h 960"/>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128" h="960">
                  <a:moveTo>
                    <a:pt x="1128" y="246"/>
                  </a:moveTo>
                  <a:lnTo>
                    <a:pt x="1124" y="248"/>
                  </a:lnTo>
                  <a:lnTo>
                    <a:pt x="1116" y="250"/>
                  </a:lnTo>
                  <a:lnTo>
                    <a:pt x="1104" y="254"/>
                  </a:lnTo>
                  <a:lnTo>
                    <a:pt x="1094" y="259"/>
                  </a:lnTo>
                  <a:lnTo>
                    <a:pt x="1088" y="265"/>
                  </a:lnTo>
                  <a:lnTo>
                    <a:pt x="1083" y="275"/>
                  </a:lnTo>
                  <a:lnTo>
                    <a:pt x="1075" y="289"/>
                  </a:lnTo>
                  <a:lnTo>
                    <a:pt x="1063" y="305"/>
                  </a:lnTo>
                  <a:lnTo>
                    <a:pt x="1055" y="318"/>
                  </a:lnTo>
                  <a:lnTo>
                    <a:pt x="1047" y="332"/>
                  </a:lnTo>
                  <a:lnTo>
                    <a:pt x="1043" y="348"/>
                  </a:lnTo>
                  <a:lnTo>
                    <a:pt x="1037" y="362"/>
                  </a:lnTo>
                  <a:lnTo>
                    <a:pt x="1029" y="376"/>
                  </a:lnTo>
                  <a:lnTo>
                    <a:pt x="1016" y="387"/>
                  </a:lnTo>
                  <a:lnTo>
                    <a:pt x="1002" y="395"/>
                  </a:lnTo>
                  <a:lnTo>
                    <a:pt x="984" y="403"/>
                  </a:lnTo>
                  <a:lnTo>
                    <a:pt x="966" y="411"/>
                  </a:lnTo>
                  <a:lnTo>
                    <a:pt x="949" y="417"/>
                  </a:lnTo>
                  <a:lnTo>
                    <a:pt x="937" y="419"/>
                  </a:lnTo>
                  <a:lnTo>
                    <a:pt x="921" y="415"/>
                  </a:lnTo>
                  <a:lnTo>
                    <a:pt x="903" y="411"/>
                  </a:lnTo>
                  <a:lnTo>
                    <a:pt x="884" y="409"/>
                  </a:lnTo>
                  <a:lnTo>
                    <a:pt x="864" y="411"/>
                  </a:lnTo>
                  <a:lnTo>
                    <a:pt x="846" y="419"/>
                  </a:lnTo>
                  <a:lnTo>
                    <a:pt x="829" y="431"/>
                  </a:lnTo>
                  <a:lnTo>
                    <a:pt x="813" y="440"/>
                  </a:lnTo>
                  <a:lnTo>
                    <a:pt x="801" y="450"/>
                  </a:lnTo>
                  <a:lnTo>
                    <a:pt x="799" y="454"/>
                  </a:lnTo>
                  <a:lnTo>
                    <a:pt x="797" y="458"/>
                  </a:lnTo>
                  <a:lnTo>
                    <a:pt x="795" y="464"/>
                  </a:lnTo>
                  <a:lnTo>
                    <a:pt x="793" y="468"/>
                  </a:lnTo>
                  <a:lnTo>
                    <a:pt x="791" y="472"/>
                  </a:lnTo>
                  <a:lnTo>
                    <a:pt x="789" y="474"/>
                  </a:lnTo>
                  <a:lnTo>
                    <a:pt x="787" y="474"/>
                  </a:lnTo>
                  <a:lnTo>
                    <a:pt x="783" y="474"/>
                  </a:lnTo>
                  <a:lnTo>
                    <a:pt x="777" y="470"/>
                  </a:lnTo>
                  <a:lnTo>
                    <a:pt x="770" y="462"/>
                  </a:lnTo>
                  <a:lnTo>
                    <a:pt x="760" y="456"/>
                  </a:lnTo>
                  <a:lnTo>
                    <a:pt x="752" y="456"/>
                  </a:lnTo>
                  <a:lnTo>
                    <a:pt x="742" y="462"/>
                  </a:lnTo>
                  <a:lnTo>
                    <a:pt x="734" y="472"/>
                  </a:lnTo>
                  <a:lnTo>
                    <a:pt x="726" y="484"/>
                  </a:lnTo>
                  <a:lnTo>
                    <a:pt x="718" y="496"/>
                  </a:lnTo>
                  <a:lnTo>
                    <a:pt x="708" y="507"/>
                  </a:lnTo>
                  <a:lnTo>
                    <a:pt x="695" y="513"/>
                  </a:lnTo>
                  <a:lnTo>
                    <a:pt x="679" y="513"/>
                  </a:lnTo>
                  <a:lnTo>
                    <a:pt x="657" y="509"/>
                  </a:lnTo>
                  <a:lnTo>
                    <a:pt x="644" y="503"/>
                  </a:lnTo>
                  <a:lnTo>
                    <a:pt x="634" y="494"/>
                  </a:lnTo>
                  <a:lnTo>
                    <a:pt x="622" y="482"/>
                  </a:lnTo>
                  <a:lnTo>
                    <a:pt x="612" y="468"/>
                  </a:lnTo>
                  <a:lnTo>
                    <a:pt x="602" y="454"/>
                  </a:lnTo>
                  <a:lnTo>
                    <a:pt x="592" y="442"/>
                  </a:lnTo>
                  <a:lnTo>
                    <a:pt x="583" y="437"/>
                  </a:lnTo>
                  <a:lnTo>
                    <a:pt x="575" y="440"/>
                  </a:lnTo>
                  <a:lnTo>
                    <a:pt x="571" y="452"/>
                  </a:lnTo>
                  <a:lnTo>
                    <a:pt x="575" y="464"/>
                  </a:lnTo>
                  <a:lnTo>
                    <a:pt x="581" y="478"/>
                  </a:lnTo>
                  <a:lnTo>
                    <a:pt x="588" y="490"/>
                  </a:lnTo>
                  <a:lnTo>
                    <a:pt x="596" y="498"/>
                  </a:lnTo>
                  <a:lnTo>
                    <a:pt x="608" y="509"/>
                  </a:lnTo>
                  <a:lnTo>
                    <a:pt x="618" y="519"/>
                  </a:lnTo>
                  <a:lnTo>
                    <a:pt x="624" y="531"/>
                  </a:lnTo>
                  <a:lnTo>
                    <a:pt x="624" y="541"/>
                  </a:lnTo>
                  <a:lnTo>
                    <a:pt x="612" y="557"/>
                  </a:lnTo>
                  <a:lnTo>
                    <a:pt x="596" y="574"/>
                  </a:lnTo>
                  <a:lnTo>
                    <a:pt x="577" y="588"/>
                  </a:lnTo>
                  <a:lnTo>
                    <a:pt x="557" y="596"/>
                  </a:lnTo>
                  <a:lnTo>
                    <a:pt x="545" y="600"/>
                  </a:lnTo>
                  <a:lnTo>
                    <a:pt x="535" y="598"/>
                  </a:lnTo>
                  <a:lnTo>
                    <a:pt x="533" y="596"/>
                  </a:lnTo>
                  <a:lnTo>
                    <a:pt x="531" y="594"/>
                  </a:lnTo>
                  <a:lnTo>
                    <a:pt x="527" y="592"/>
                  </a:lnTo>
                  <a:lnTo>
                    <a:pt x="525" y="590"/>
                  </a:lnTo>
                  <a:lnTo>
                    <a:pt x="523" y="590"/>
                  </a:lnTo>
                  <a:lnTo>
                    <a:pt x="521" y="590"/>
                  </a:lnTo>
                  <a:lnTo>
                    <a:pt x="520" y="592"/>
                  </a:lnTo>
                  <a:lnTo>
                    <a:pt x="518" y="598"/>
                  </a:lnTo>
                  <a:lnTo>
                    <a:pt x="514" y="608"/>
                  </a:lnTo>
                  <a:lnTo>
                    <a:pt x="504" y="614"/>
                  </a:lnTo>
                  <a:lnTo>
                    <a:pt x="492" y="624"/>
                  </a:lnTo>
                  <a:lnTo>
                    <a:pt x="478" y="637"/>
                  </a:lnTo>
                  <a:lnTo>
                    <a:pt x="466" y="651"/>
                  </a:lnTo>
                  <a:lnTo>
                    <a:pt x="459" y="661"/>
                  </a:lnTo>
                  <a:lnTo>
                    <a:pt x="451" y="667"/>
                  </a:lnTo>
                  <a:lnTo>
                    <a:pt x="441" y="667"/>
                  </a:lnTo>
                  <a:lnTo>
                    <a:pt x="427" y="665"/>
                  </a:lnTo>
                  <a:lnTo>
                    <a:pt x="411" y="667"/>
                  </a:lnTo>
                  <a:lnTo>
                    <a:pt x="390" y="669"/>
                  </a:lnTo>
                  <a:lnTo>
                    <a:pt x="374" y="669"/>
                  </a:lnTo>
                  <a:lnTo>
                    <a:pt x="360" y="675"/>
                  </a:lnTo>
                  <a:lnTo>
                    <a:pt x="348" y="683"/>
                  </a:lnTo>
                  <a:lnTo>
                    <a:pt x="336" y="694"/>
                  </a:lnTo>
                  <a:lnTo>
                    <a:pt x="323" y="704"/>
                  </a:lnTo>
                  <a:lnTo>
                    <a:pt x="299" y="714"/>
                  </a:lnTo>
                  <a:lnTo>
                    <a:pt x="271" y="726"/>
                  </a:lnTo>
                  <a:lnTo>
                    <a:pt x="246" y="734"/>
                  </a:lnTo>
                  <a:lnTo>
                    <a:pt x="226" y="740"/>
                  </a:lnTo>
                  <a:lnTo>
                    <a:pt x="212" y="740"/>
                  </a:lnTo>
                  <a:lnTo>
                    <a:pt x="199" y="740"/>
                  </a:lnTo>
                  <a:lnTo>
                    <a:pt x="185" y="742"/>
                  </a:lnTo>
                  <a:lnTo>
                    <a:pt x="173" y="748"/>
                  </a:lnTo>
                  <a:lnTo>
                    <a:pt x="163" y="759"/>
                  </a:lnTo>
                  <a:lnTo>
                    <a:pt x="153" y="773"/>
                  </a:lnTo>
                  <a:lnTo>
                    <a:pt x="142" y="781"/>
                  </a:lnTo>
                  <a:lnTo>
                    <a:pt x="128" y="787"/>
                  </a:lnTo>
                  <a:lnTo>
                    <a:pt x="116" y="793"/>
                  </a:lnTo>
                  <a:lnTo>
                    <a:pt x="108" y="803"/>
                  </a:lnTo>
                  <a:lnTo>
                    <a:pt x="100" y="816"/>
                  </a:lnTo>
                  <a:lnTo>
                    <a:pt x="92" y="826"/>
                  </a:lnTo>
                  <a:lnTo>
                    <a:pt x="86" y="834"/>
                  </a:lnTo>
                  <a:lnTo>
                    <a:pt x="90" y="844"/>
                  </a:lnTo>
                  <a:lnTo>
                    <a:pt x="104" y="856"/>
                  </a:lnTo>
                  <a:lnTo>
                    <a:pt x="118" y="872"/>
                  </a:lnTo>
                  <a:lnTo>
                    <a:pt x="130" y="891"/>
                  </a:lnTo>
                  <a:lnTo>
                    <a:pt x="138" y="905"/>
                  </a:lnTo>
                  <a:lnTo>
                    <a:pt x="144" y="919"/>
                  </a:lnTo>
                  <a:lnTo>
                    <a:pt x="146" y="931"/>
                  </a:lnTo>
                  <a:lnTo>
                    <a:pt x="140" y="940"/>
                  </a:lnTo>
                  <a:lnTo>
                    <a:pt x="128" y="946"/>
                  </a:lnTo>
                  <a:lnTo>
                    <a:pt x="114" y="954"/>
                  </a:lnTo>
                  <a:lnTo>
                    <a:pt x="96" y="960"/>
                  </a:lnTo>
                  <a:lnTo>
                    <a:pt x="79" y="960"/>
                  </a:lnTo>
                  <a:lnTo>
                    <a:pt x="67" y="956"/>
                  </a:lnTo>
                  <a:lnTo>
                    <a:pt x="51" y="938"/>
                  </a:lnTo>
                  <a:lnTo>
                    <a:pt x="37" y="919"/>
                  </a:lnTo>
                  <a:lnTo>
                    <a:pt x="25" y="901"/>
                  </a:lnTo>
                  <a:lnTo>
                    <a:pt x="18" y="887"/>
                  </a:lnTo>
                  <a:lnTo>
                    <a:pt x="10" y="872"/>
                  </a:lnTo>
                  <a:lnTo>
                    <a:pt x="4" y="854"/>
                  </a:lnTo>
                  <a:lnTo>
                    <a:pt x="2" y="840"/>
                  </a:lnTo>
                  <a:lnTo>
                    <a:pt x="2" y="826"/>
                  </a:lnTo>
                  <a:lnTo>
                    <a:pt x="2" y="812"/>
                  </a:lnTo>
                  <a:lnTo>
                    <a:pt x="4" y="797"/>
                  </a:lnTo>
                  <a:lnTo>
                    <a:pt x="12" y="783"/>
                  </a:lnTo>
                  <a:lnTo>
                    <a:pt x="25" y="765"/>
                  </a:lnTo>
                  <a:lnTo>
                    <a:pt x="31" y="753"/>
                  </a:lnTo>
                  <a:lnTo>
                    <a:pt x="33" y="749"/>
                  </a:lnTo>
                  <a:lnTo>
                    <a:pt x="4" y="746"/>
                  </a:lnTo>
                  <a:lnTo>
                    <a:pt x="0" y="734"/>
                  </a:lnTo>
                  <a:lnTo>
                    <a:pt x="33" y="687"/>
                  </a:lnTo>
                  <a:lnTo>
                    <a:pt x="71" y="675"/>
                  </a:lnTo>
                  <a:lnTo>
                    <a:pt x="77" y="637"/>
                  </a:lnTo>
                  <a:lnTo>
                    <a:pt x="128" y="627"/>
                  </a:lnTo>
                  <a:lnTo>
                    <a:pt x="147" y="612"/>
                  </a:lnTo>
                  <a:lnTo>
                    <a:pt x="147" y="553"/>
                  </a:lnTo>
                  <a:lnTo>
                    <a:pt x="175" y="539"/>
                  </a:lnTo>
                  <a:lnTo>
                    <a:pt x="244" y="478"/>
                  </a:lnTo>
                  <a:lnTo>
                    <a:pt x="238" y="403"/>
                  </a:lnTo>
                  <a:lnTo>
                    <a:pt x="264" y="332"/>
                  </a:lnTo>
                  <a:lnTo>
                    <a:pt x="301" y="307"/>
                  </a:lnTo>
                  <a:lnTo>
                    <a:pt x="297" y="250"/>
                  </a:lnTo>
                  <a:lnTo>
                    <a:pt x="325" y="220"/>
                  </a:lnTo>
                  <a:lnTo>
                    <a:pt x="303" y="157"/>
                  </a:lnTo>
                  <a:lnTo>
                    <a:pt x="329" y="143"/>
                  </a:lnTo>
                  <a:lnTo>
                    <a:pt x="329" y="86"/>
                  </a:lnTo>
                  <a:lnTo>
                    <a:pt x="384" y="78"/>
                  </a:lnTo>
                  <a:lnTo>
                    <a:pt x="484" y="9"/>
                  </a:lnTo>
                  <a:lnTo>
                    <a:pt x="535" y="39"/>
                  </a:lnTo>
                  <a:lnTo>
                    <a:pt x="592" y="9"/>
                  </a:lnTo>
                  <a:lnTo>
                    <a:pt x="624" y="29"/>
                  </a:lnTo>
                  <a:lnTo>
                    <a:pt x="693" y="0"/>
                  </a:lnTo>
                  <a:lnTo>
                    <a:pt x="720" y="27"/>
                  </a:lnTo>
                  <a:lnTo>
                    <a:pt x="681" y="94"/>
                  </a:lnTo>
                  <a:lnTo>
                    <a:pt x="651" y="130"/>
                  </a:lnTo>
                  <a:lnTo>
                    <a:pt x="679" y="151"/>
                  </a:lnTo>
                  <a:lnTo>
                    <a:pt x="740" y="128"/>
                  </a:lnTo>
                  <a:lnTo>
                    <a:pt x="823" y="92"/>
                  </a:lnTo>
                  <a:lnTo>
                    <a:pt x="878" y="120"/>
                  </a:lnTo>
                  <a:lnTo>
                    <a:pt x="895" y="59"/>
                  </a:lnTo>
                  <a:lnTo>
                    <a:pt x="984" y="61"/>
                  </a:lnTo>
                  <a:lnTo>
                    <a:pt x="1053" y="96"/>
                  </a:lnTo>
                  <a:lnTo>
                    <a:pt x="1086" y="161"/>
                  </a:lnTo>
                  <a:lnTo>
                    <a:pt x="1110" y="216"/>
                  </a:lnTo>
                  <a:lnTo>
                    <a:pt x="1128" y="246"/>
                  </a:lnTo>
                  <a:close/>
                </a:path>
              </a:pathLst>
            </a:custGeom>
            <a:grpFill/>
            <a:ln w="3175" cap="rnd">
              <a:solidFill>
                <a:schemeClr val="bg1">
                  <a:lumMod val="95000"/>
                </a:schemeClr>
              </a:solidFill>
              <a:prstDash val="solid"/>
              <a:round/>
              <a:headEnd/>
              <a:tailEnd/>
            </a:ln>
          </p:spPr>
          <p:txBody>
            <a:bodyPr/>
            <a:lstStyle/>
            <a:p>
              <a:endParaRPr lang="zh-CN" altLang="en-US"/>
            </a:p>
          </p:txBody>
        </p:sp>
        <p:sp>
          <p:nvSpPr>
            <p:cNvPr id="212" name="Freeform 78">
              <a:extLst>
                <a:ext uri="{FF2B5EF4-FFF2-40B4-BE49-F238E27FC236}">
                  <a16:creationId xmlns:a16="http://schemas.microsoft.com/office/drawing/2014/main" id="{294E1183-A263-4855-9D61-065ED03B7673}"/>
                </a:ext>
              </a:extLst>
            </p:cNvPr>
            <p:cNvSpPr>
              <a:spLocks/>
            </p:cNvSpPr>
            <p:nvPr/>
          </p:nvSpPr>
          <p:spPr bwMode="gray">
            <a:xfrm>
              <a:off x="3188" y="3319"/>
              <a:ext cx="564" cy="480"/>
            </a:xfrm>
            <a:custGeom>
              <a:avLst/>
              <a:gdLst>
                <a:gd name="T0" fmla="*/ 279 w 1128"/>
                <a:gd name="T1" fmla="*/ 62 h 960"/>
                <a:gd name="T2" fmla="*/ 272 w 1128"/>
                <a:gd name="T3" fmla="*/ 67 h 960"/>
                <a:gd name="T4" fmla="*/ 266 w 1128"/>
                <a:gd name="T5" fmla="*/ 77 h 960"/>
                <a:gd name="T6" fmla="*/ 261 w 1128"/>
                <a:gd name="T7" fmla="*/ 87 h 960"/>
                <a:gd name="T8" fmla="*/ 254 w 1128"/>
                <a:gd name="T9" fmla="*/ 97 h 960"/>
                <a:gd name="T10" fmla="*/ 241 w 1128"/>
                <a:gd name="T11" fmla="*/ 103 h 960"/>
                <a:gd name="T12" fmla="*/ 230 w 1128"/>
                <a:gd name="T13" fmla="*/ 104 h 960"/>
                <a:gd name="T14" fmla="*/ 216 w 1128"/>
                <a:gd name="T15" fmla="*/ 103 h 960"/>
                <a:gd name="T16" fmla="*/ 203 w 1128"/>
                <a:gd name="T17" fmla="*/ 110 h 960"/>
                <a:gd name="T18" fmla="*/ 199 w 1128"/>
                <a:gd name="T19" fmla="*/ 115 h 960"/>
                <a:gd name="T20" fmla="*/ 198 w 1128"/>
                <a:gd name="T21" fmla="*/ 118 h 960"/>
                <a:gd name="T22" fmla="*/ 196 w 1128"/>
                <a:gd name="T23" fmla="*/ 119 h 960"/>
                <a:gd name="T24" fmla="*/ 190 w 1128"/>
                <a:gd name="T25" fmla="*/ 114 h 960"/>
                <a:gd name="T26" fmla="*/ 183 w 1128"/>
                <a:gd name="T27" fmla="*/ 118 h 960"/>
                <a:gd name="T28" fmla="*/ 177 w 1128"/>
                <a:gd name="T29" fmla="*/ 127 h 960"/>
                <a:gd name="T30" fmla="*/ 164 w 1128"/>
                <a:gd name="T31" fmla="*/ 127 h 960"/>
                <a:gd name="T32" fmla="*/ 155 w 1128"/>
                <a:gd name="T33" fmla="*/ 120 h 960"/>
                <a:gd name="T34" fmla="*/ 148 w 1128"/>
                <a:gd name="T35" fmla="*/ 111 h 960"/>
                <a:gd name="T36" fmla="*/ 143 w 1128"/>
                <a:gd name="T37" fmla="*/ 113 h 960"/>
                <a:gd name="T38" fmla="*/ 147 w 1128"/>
                <a:gd name="T39" fmla="*/ 122 h 960"/>
                <a:gd name="T40" fmla="*/ 154 w 1128"/>
                <a:gd name="T41" fmla="*/ 130 h 960"/>
                <a:gd name="T42" fmla="*/ 153 w 1128"/>
                <a:gd name="T43" fmla="*/ 140 h 960"/>
                <a:gd name="T44" fmla="*/ 140 w 1128"/>
                <a:gd name="T45" fmla="*/ 149 h 960"/>
                <a:gd name="T46" fmla="*/ 134 w 1128"/>
                <a:gd name="T47" fmla="*/ 149 h 960"/>
                <a:gd name="T48" fmla="*/ 132 w 1128"/>
                <a:gd name="T49" fmla="*/ 148 h 960"/>
                <a:gd name="T50" fmla="*/ 130 w 1128"/>
                <a:gd name="T51" fmla="*/ 148 h 960"/>
                <a:gd name="T52" fmla="*/ 126 w 1128"/>
                <a:gd name="T53" fmla="*/ 154 h 960"/>
                <a:gd name="T54" fmla="*/ 116 w 1128"/>
                <a:gd name="T55" fmla="*/ 163 h 960"/>
                <a:gd name="T56" fmla="*/ 110 w 1128"/>
                <a:gd name="T57" fmla="*/ 167 h 960"/>
                <a:gd name="T58" fmla="*/ 97 w 1128"/>
                <a:gd name="T59" fmla="*/ 168 h 960"/>
                <a:gd name="T60" fmla="*/ 87 w 1128"/>
                <a:gd name="T61" fmla="*/ 171 h 960"/>
                <a:gd name="T62" fmla="*/ 75 w 1128"/>
                <a:gd name="T63" fmla="*/ 179 h 960"/>
                <a:gd name="T64" fmla="*/ 56 w 1128"/>
                <a:gd name="T65" fmla="*/ 185 h 960"/>
                <a:gd name="T66" fmla="*/ 46 w 1128"/>
                <a:gd name="T67" fmla="*/ 186 h 960"/>
                <a:gd name="T68" fmla="*/ 38 w 1128"/>
                <a:gd name="T69" fmla="*/ 194 h 960"/>
                <a:gd name="T70" fmla="*/ 29 w 1128"/>
                <a:gd name="T71" fmla="*/ 199 h 960"/>
                <a:gd name="T72" fmla="*/ 23 w 1128"/>
                <a:gd name="T73" fmla="*/ 207 h 960"/>
                <a:gd name="T74" fmla="*/ 26 w 1128"/>
                <a:gd name="T75" fmla="*/ 214 h 960"/>
                <a:gd name="T76" fmla="*/ 35 w 1128"/>
                <a:gd name="T77" fmla="*/ 227 h 960"/>
                <a:gd name="T78" fmla="*/ 35 w 1128"/>
                <a:gd name="T79" fmla="*/ 235 h 960"/>
                <a:gd name="T80" fmla="*/ 24 w 1128"/>
                <a:gd name="T81" fmla="*/ 240 h 960"/>
                <a:gd name="T82" fmla="*/ 13 w 1128"/>
                <a:gd name="T83" fmla="*/ 235 h 960"/>
                <a:gd name="T84" fmla="*/ 4 w 1128"/>
                <a:gd name="T85" fmla="*/ 222 h 960"/>
                <a:gd name="T86" fmla="*/ 1 w 1128"/>
                <a:gd name="T87" fmla="*/ 210 h 960"/>
                <a:gd name="T88" fmla="*/ 1 w 1128"/>
                <a:gd name="T89" fmla="*/ 200 h 960"/>
                <a:gd name="T90" fmla="*/ 8 w 1128"/>
                <a:gd name="T91" fmla="*/ 189 h 960"/>
                <a:gd name="T92" fmla="*/ 0 w 1128"/>
                <a:gd name="T93" fmla="*/ 184 h 960"/>
                <a:gd name="T94" fmla="*/ 19 w 1128"/>
                <a:gd name="T95" fmla="*/ 160 h 960"/>
                <a:gd name="T96" fmla="*/ 37 w 1128"/>
                <a:gd name="T97" fmla="*/ 139 h 960"/>
                <a:gd name="T98" fmla="*/ 59 w 1128"/>
                <a:gd name="T99" fmla="*/ 101 h 960"/>
                <a:gd name="T100" fmla="*/ 74 w 1128"/>
                <a:gd name="T101" fmla="*/ 62 h 960"/>
                <a:gd name="T102" fmla="*/ 82 w 1128"/>
                <a:gd name="T103" fmla="*/ 36 h 960"/>
                <a:gd name="T104" fmla="*/ 121 w 1128"/>
                <a:gd name="T105" fmla="*/ 3 h 960"/>
                <a:gd name="T106" fmla="*/ 156 w 1128"/>
                <a:gd name="T107" fmla="*/ 8 h 960"/>
                <a:gd name="T108" fmla="*/ 170 w 1128"/>
                <a:gd name="T109" fmla="*/ 24 h 960"/>
                <a:gd name="T110" fmla="*/ 185 w 1128"/>
                <a:gd name="T111" fmla="*/ 32 h 960"/>
                <a:gd name="T112" fmla="*/ 224 w 1128"/>
                <a:gd name="T113" fmla="*/ 15 h 960"/>
                <a:gd name="T114" fmla="*/ 272 w 1128"/>
                <a:gd name="T115" fmla="*/ 41 h 960"/>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128"/>
                <a:gd name="T175" fmla="*/ 0 h 960"/>
                <a:gd name="T176" fmla="*/ 1128 w 1128"/>
                <a:gd name="T177" fmla="*/ 960 h 960"/>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128" h="960">
                  <a:moveTo>
                    <a:pt x="1128" y="246"/>
                  </a:moveTo>
                  <a:lnTo>
                    <a:pt x="1124" y="248"/>
                  </a:lnTo>
                  <a:lnTo>
                    <a:pt x="1116" y="250"/>
                  </a:lnTo>
                  <a:lnTo>
                    <a:pt x="1104" y="254"/>
                  </a:lnTo>
                  <a:lnTo>
                    <a:pt x="1094" y="259"/>
                  </a:lnTo>
                  <a:lnTo>
                    <a:pt x="1088" y="265"/>
                  </a:lnTo>
                  <a:lnTo>
                    <a:pt x="1083" y="275"/>
                  </a:lnTo>
                  <a:lnTo>
                    <a:pt x="1075" y="289"/>
                  </a:lnTo>
                  <a:lnTo>
                    <a:pt x="1063" y="305"/>
                  </a:lnTo>
                  <a:lnTo>
                    <a:pt x="1055" y="318"/>
                  </a:lnTo>
                  <a:lnTo>
                    <a:pt x="1047" y="332"/>
                  </a:lnTo>
                  <a:lnTo>
                    <a:pt x="1043" y="348"/>
                  </a:lnTo>
                  <a:lnTo>
                    <a:pt x="1037" y="362"/>
                  </a:lnTo>
                  <a:lnTo>
                    <a:pt x="1029" y="376"/>
                  </a:lnTo>
                  <a:lnTo>
                    <a:pt x="1016" y="387"/>
                  </a:lnTo>
                  <a:lnTo>
                    <a:pt x="1002" y="395"/>
                  </a:lnTo>
                  <a:lnTo>
                    <a:pt x="984" y="403"/>
                  </a:lnTo>
                  <a:lnTo>
                    <a:pt x="966" y="411"/>
                  </a:lnTo>
                  <a:lnTo>
                    <a:pt x="949" y="417"/>
                  </a:lnTo>
                  <a:lnTo>
                    <a:pt x="937" y="419"/>
                  </a:lnTo>
                  <a:lnTo>
                    <a:pt x="921" y="415"/>
                  </a:lnTo>
                  <a:lnTo>
                    <a:pt x="903" y="411"/>
                  </a:lnTo>
                  <a:lnTo>
                    <a:pt x="884" y="409"/>
                  </a:lnTo>
                  <a:lnTo>
                    <a:pt x="864" y="411"/>
                  </a:lnTo>
                  <a:lnTo>
                    <a:pt x="846" y="419"/>
                  </a:lnTo>
                  <a:lnTo>
                    <a:pt x="829" y="431"/>
                  </a:lnTo>
                  <a:lnTo>
                    <a:pt x="813" y="440"/>
                  </a:lnTo>
                  <a:lnTo>
                    <a:pt x="801" y="450"/>
                  </a:lnTo>
                  <a:lnTo>
                    <a:pt x="799" y="454"/>
                  </a:lnTo>
                  <a:lnTo>
                    <a:pt x="797" y="458"/>
                  </a:lnTo>
                  <a:lnTo>
                    <a:pt x="795" y="464"/>
                  </a:lnTo>
                  <a:lnTo>
                    <a:pt x="793" y="468"/>
                  </a:lnTo>
                  <a:lnTo>
                    <a:pt x="791" y="472"/>
                  </a:lnTo>
                  <a:lnTo>
                    <a:pt x="789" y="474"/>
                  </a:lnTo>
                  <a:lnTo>
                    <a:pt x="787" y="474"/>
                  </a:lnTo>
                  <a:lnTo>
                    <a:pt x="783" y="474"/>
                  </a:lnTo>
                  <a:lnTo>
                    <a:pt x="777" y="470"/>
                  </a:lnTo>
                  <a:lnTo>
                    <a:pt x="770" y="462"/>
                  </a:lnTo>
                  <a:lnTo>
                    <a:pt x="760" y="456"/>
                  </a:lnTo>
                  <a:lnTo>
                    <a:pt x="752" y="456"/>
                  </a:lnTo>
                  <a:lnTo>
                    <a:pt x="742" y="462"/>
                  </a:lnTo>
                  <a:lnTo>
                    <a:pt x="734" y="472"/>
                  </a:lnTo>
                  <a:lnTo>
                    <a:pt x="726" y="484"/>
                  </a:lnTo>
                  <a:lnTo>
                    <a:pt x="718" y="496"/>
                  </a:lnTo>
                  <a:lnTo>
                    <a:pt x="708" y="507"/>
                  </a:lnTo>
                  <a:lnTo>
                    <a:pt x="695" y="513"/>
                  </a:lnTo>
                  <a:lnTo>
                    <a:pt x="679" y="513"/>
                  </a:lnTo>
                  <a:lnTo>
                    <a:pt x="657" y="509"/>
                  </a:lnTo>
                  <a:lnTo>
                    <a:pt x="644" y="503"/>
                  </a:lnTo>
                  <a:lnTo>
                    <a:pt x="634" y="494"/>
                  </a:lnTo>
                  <a:lnTo>
                    <a:pt x="622" y="482"/>
                  </a:lnTo>
                  <a:lnTo>
                    <a:pt x="612" y="468"/>
                  </a:lnTo>
                  <a:lnTo>
                    <a:pt x="602" y="454"/>
                  </a:lnTo>
                  <a:lnTo>
                    <a:pt x="592" y="442"/>
                  </a:lnTo>
                  <a:lnTo>
                    <a:pt x="583" y="437"/>
                  </a:lnTo>
                  <a:lnTo>
                    <a:pt x="575" y="440"/>
                  </a:lnTo>
                  <a:lnTo>
                    <a:pt x="571" y="452"/>
                  </a:lnTo>
                  <a:lnTo>
                    <a:pt x="575" y="464"/>
                  </a:lnTo>
                  <a:lnTo>
                    <a:pt x="581" y="478"/>
                  </a:lnTo>
                  <a:lnTo>
                    <a:pt x="588" y="490"/>
                  </a:lnTo>
                  <a:lnTo>
                    <a:pt x="596" y="498"/>
                  </a:lnTo>
                  <a:lnTo>
                    <a:pt x="608" y="509"/>
                  </a:lnTo>
                  <a:lnTo>
                    <a:pt x="618" y="519"/>
                  </a:lnTo>
                  <a:lnTo>
                    <a:pt x="624" y="531"/>
                  </a:lnTo>
                  <a:lnTo>
                    <a:pt x="624" y="541"/>
                  </a:lnTo>
                  <a:lnTo>
                    <a:pt x="612" y="557"/>
                  </a:lnTo>
                  <a:lnTo>
                    <a:pt x="596" y="574"/>
                  </a:lnTo>
                  <a:lnTo>
                    <a:pt x="577" y="588"/>
                  </a:lnTo>
                  <a:lnTo>
                    <a:pt x="557" y="596"/>
                  </a:lnTo>
                  <a:lnTo>
                    <a:pt x="545" y="600"/>
                  </a:lnTo>
                  <a:lnTo>
                    <a:pt x="535" y="598"/>
                  </a:lnTo>
                  <a:lnTo>
                    <a:pt x="533" y="596"/>
                  </a:lnTo>
                  <a:lnTo>
                    <a:pt x="531" y="594"/>
                  </a:lnTo>
                  <a:lnTo>
                    <a:pt x="527" y="592"/>
                  </a:lnTo>
                  <a:lnTo>
                    <a:pt x="525" y="590"/>
                  </a:lnTo>
                  <a:lnTo>
                    <a:pt x="523" y="590"/>
                  </a:lnTo>
                  <a:lnTo>
                    <a:pt x="521" y="590"/>
                  </a:lnTo>
                  <a:lnTo>
                    <a:pt x="520" y="592"/>
                  </a:lnTo>
                  <a:lnTo>
                    <a:pt x="518" y="598"/>
                  </a:lnTo>
                  <a:lnTo>
                    <a:pt x="514" y="608"/>
                  </a:lnTo>
                  <a:lnTo>
                    <a:pt x="504" y="614"/>
                  </a:lnTo>
                  <a:lnTo>
                    <a:pt x="492" y="624"/>
                  </a:lnTo>
                  <a:lnTo>
                    <a:pt x="478" y="637"/>
                  </a:lnTo>
                  <a:lnTo>
                    <a:pt x="466" y="651"/>
                  </a:lnTo>
                  <a:lnTo>
                    <a:pt x="459" y="661"/>
                  </a:lnTo>
                  <a:lnTo>
                    <a:pt x="451" y="667"/>
                  </a:lnTo>
                  <a:lnTo>
                    <a:pt x="441" y="667"/>
                  </a:lnTo>
                  <a:lnTo>
                    <a:pt x="427" y="665"/>
                  </a:lnTo>
                  <a:lnTo>
                    <a:pt x="411" y="667"/>
                  </a:lnTo>
                  <a:lnTo>
                    <a:pt x="390" y="669"/>
                  </a:lnTo>
                  <a:lnTo>
                    <a:pt x="374" y="669"/>
                  </a:lnTo>
                  <a:lnTo>
                    <a:pt x="360" y="675"/>
                  </a:lnTo>
                  <a:lnTo>
                    <a:pt x="348" y="683"/>
                  </a:lnTo>
                  <a:lnTo>
                    <a:pt x="336" y="694"/>
                  </a:lnTo>
                  <a:lnTo>
                    <a:pt x="323" y="704"/>
                  </a:lnTo>
                  <a:lnTo>
                    <a:pt x="299" y="714"/>
                  </a:lnTo>
                  <a:lnTo>
                    <a:pt x="271" y="726"/>
                  </a:lnTo>
                  <a:lnTo>
                    <a:pt x="246" y="734"/>
                  </a:lnTo>
                  <a:lnTo>
                    <a:pt x="226" y="740"/>
                  </a:lnTo>
                  <a:lnTo>
                    <a:pt x="212" y="740"/>
                  </a:lnTo>
                  <a:lnTo>
                    <a:pt x="199" y="740"/>
                  </a:lnTo>
                  <a:lnTo>
                    <a:pt x="185" y="742"/>
                  </a:lnTo>
                  <a:lnTo>
                    <a:pt x="173" y="748"/>
                  </a:lnTo>
                  <a:lnTo>
                    <a:pt x="163" y="759"/>
                  </a:lnTo>
                  <a:lnTo>
                    <a:pt x="153" y="773"/>
                  </a:lnTo>
                  <a:lnTo>
                    <a:pt x="142" y="781"/>
                  </a:lnTo>
                  <a:lnTo>
                    <a:pt x="128" y="787"/>
                  </a:lnTo>
                  <a:lnTo>
                    <a:pt x="116" y="793"/>
                  </a:lnTo>
                  <a:lnTo>
                    <a:pt x="108" y="803"/>
                  </a:lnTo>
                  <a:lnTo>
                    <a:pt x="100" y="816"/>
                  </a:lnTo>
                  <a:lnTo>
                    <a:pt x="92" y="826"/>
                  </a:lnTo>
                  <a:lnTo>
                    <a:pt x="86" y="834"/>
                  </a:lnTo>
                  <a:lnTo>
                    <a:pt x="90" y="844"/>
                  </a:lnTo>
                  <a:lnTo>
                    <a:pt x="104" y="856"/>
                  </a:lnTo>
                  <a:lnTo>
                    <a:pt x="118" y="872"/>
                  </a:lnTo>
                  <a:lnTo>
                    <a:pt x="130" y="891"/>
                  </a:lnTo>
                  <a:lnTo>
                    <a:pt x="138" y="905"/>
                  </a:lnTo>
                  <a:lnTo>
                    <a:pt x="144" y="919"/>
                  </a:lnTo>
                  <a:lnTo>
                    <a:pt x="146" y="931"/>
                  </a:lnTo>
                  <a:lnTo>
                    <a:pt x="140" y="940"/>
                  </a:lnTo>
                  <a:lnTo>
                    <a:pt x="128" y="946"/>
                  </a:lnTo>
                  <a:lnTo>
                    <a:pt x="114" y="954"/>
                  </a:lnTo>
                  <a:lnTo>
                    <a:pt x="96" y="960"/>
                  </a:lnTo>
                  <a:lnTo>
                    <a:pt x="79" y="960"/>
                  </a:lnTo>
                  <a:lnTo>
                    <a:pt x="67" y="956"/>
                  </a:lnTo>
                  <a:lnTo>
                    <a:pt x="51" y="938"/>
                  </a:lnTo>
                  <a:lnTo>
                    <a:pt x="37" y="919"/>
                  </a:lnTo>
                  <a:lnTo>
                    <a:pt x="25" y="901"/>
                  </a:lnTo>
                  <a:lnTo>
                    <a:pt x="18" y="887"/>
                  </a:lnTo>
                  <a:lnTo>
                    <a:pt x="10" y="872"/>
                  </a:lnTo>
                  <a:lnTo>
                    <a:pt x="4" y="854"/>
                  </a:lnTo>
                  <a:lnTo>
                    <a:pt x="2" y="840"/>
                  </a:lnTo>
                  <a:lnTo>
                    <a:pt x="2" y="826"/>
                  </a:lnTo>
                  <a:lnTo>
                    <a:pt x="2" y="812"/>
                  </a:lnTo>
                  <a:lnTo>
                    <a:pt x="4" y="797"/>
                  </a:lnTo>
                  <a:lnTo>
                    <a:pt x="12" y="783"/>
                  </a:lnTo>
                  <a:lnTo>
                    <a:pt x="25" y="765"/>
                  </a:lnTo>
                  <a:lnTo>
                    <a:pt x="31" y="753"/>
                  </a:lnTo>
                  <a:lnTo>
                    <a:pt x="33" y="749"/>
                  </a:lnTo>
                  <a:lnTo>
                    <a:pt x="4" y="746"/>
                  </a:lnTo>
                  <a:lnTo>
                    <a:pt x="0" y="734"/>
                  </a:lnTo>
                  <a:lnTo>
                    <a:pt x="33" y="687"/>
                  </a:lnTo>
                  <a:lnTo>
                    <a:pt x="71" y="675"/>
                  </a:lnTo>
                  <a:lnTo>
                    <a:pt x="77" y="637"/>
                  </a:lnTo>
                  <a:lnTo>
                    <a:pt x="128" y="627"/>
                  </a:lnTo>
                  <a:lnTo>
                    <a:pt x="147" y="612"/>
                  </a:lnTo>
                  <a:lnTo>
                    <a:pt x="147" y="553"/>
                  </a:lnTo>
                  <a:lnTo>
                    <a:pt x="175" y="539"/>
                  </a:lnTo>
                  <a:lnTo>
                    <a:pt x="244" y="478"/>
                  </a:lnTo>
                  <a:lnTo>
                    <a:pt x="238" y="403"/>
                  </a:lnTo>
                  <a:lnTo>
                    <a:pt x="264" y="332"/>
                  </a:lnTo>
                  <a:lnTo>
                    <a:pt x="301" y="307"/>
                  </a:lnTo>
                  <a:lnTo>
                    <a:pt x="297" y="250"/>
                  </a:lnTo>
                  <a:lnTo>
                    <a:pt x="325" y="220"/>
                  </a:lnTo>
                  <a:lnTo>
                    <a:pt x="303" y="157"/>
                  </a:lnTo>
                  <a:lnTo>
                    <a:pt x="329" y="143"/>
                  </a:lnTo>
                  <a:lnTo>
                    <a:pt x="329" y="86"/>
                  </a:lnTo>
                  <a:lnTo>
                    <a:pt x="384" y="78"/>
                  </a:lnTo>
                  <a:lnTo>
                    <a:pt x="484" y="9"/>
                  </a:lnTo>
                  <a:lnTo>
                    <a:pt x="535" y="39"/>
                  </a:lnTo>
                  <a:lnTo>
                    <a:pt x="592" y="9"/>
                  </a:lnTo>
                  <a:lnTo>
                    <a:pt x="624" y="29"/>
                  </a:lnTo>
                  <a:lnTo>
                    <a:pt x="693" y="0"/>
                  </a:lnTo>
                  <a:lnTo>
                    <a:pt x="720" y="27"/>
                  </a:lnTo>
                  <a:lnTo>
                    <a:pt x="681" y="94"/>
                  </a:lnTo>
                  <a:lnTo>
                    <a:pt x="651" y="130"/>
                  </a:lnTo>
                  <a:lnTo>
                    <a:pt x="679" y="151"/>
                  </a:lnTo>
                  <a:lnTo>
                    <a:pt x="740" y="128"/>
                  </a:lnTo>
                  <a:lnTo>
                    <a:pt x="823" y="92"/>
                  </a:lnTo>
                  <a:lnTo>
                    <a:pt x="878" y="120"/>
                  </a:lnTo>
                  <a:lnTo>
                    <a:pt x="895" y="59"/>
                  </a:lnTo>
                  <a:lnTo>
                    <a:pt x="984" y="61"/>
                  </a:lnTo>
                  <a:lnTo>
                    <a:pt x="1053" y="96"/>
                  </a:lnTo>
                  <a:lnTo>
                    <a:pt x="1086" y="161"/>
                  </a:lnTo>
                  <a:lnTo>
                    <a:pt x="1110" y="216"/>
                  </a:lnTo>
                  <a:lnTo>
                    <a:pt x="1128" y="246"/>
                  </a:lnTo>
                </a:path>
              </a:pathLst>
            </a:custGeom>
            <a:grpFill/>
            <a:ln w="3175" cap="rnd">
              <a:solidFill>
                <a:schemeClr val="bg1">
                  <a:lumMod val="95000"/>
                </a:schemeClr>
              </a:solidFill>
              <a:prstDash val="solid"/>
              <a:round/>
              <a:headEnd/>
              <a:tailEnd/>
            </a:ln>
          </p:spPr>
          <p:txBody>
            <a:bodyPr/>
            <a:lstStyle/>
            <a:p>
              <a:endParaRPr lang="zh-CN" altLang="en-US"/>
            </a:p>
          </p:txBody>
        </p:sp>
        <p:sp>
          <p:nvSpPr>
            <p:cNvPr id="213" name="Freeform 79">
              <a:extLst>
                <a:ext uri="{FF2B5EF4-FFF2-40B4-BE49-F238E27FC236}">
                  <a16:creationId xmlns:a16="http://schemas.microsoft.com/office/drawing/2014/main" id="{82986DD3-9A33-4F4F-9190-B112186BBA60}"/>
                </a:ext>
              </a:extLst>
            </p:cNvPr>
            <p:cNvSpPr>
              <a:spLocks/>
            </p:cNvSpPr>
            <p:nvPr/>
          </p:nvSpPr>
          <p:spPr bwMode="gray">
            <a:xfrm>
              <a:off x="3636" y="3029"/>
              <a:ext cx="313" cy="413"/>
            </a:xfrm>
            <a:custGeom>
              <a:avLst/>
              <a:gdLst>
                <a:gd name="T0" fmla="*/ 156 w 626"/>
                <a:gd name="T1" fmla="*/ 31 h 825"/>
                <a:gd name="T2" fmla="*/ 154 w 626"/>
                <a:gd name="T3" fmla="*/ 37 h 825"/>
                <a:gd name="T4" fmla="*/ 152 w 626"/>
                <a:gd name="T5" fmla="*/ 44 h 825"/>
                <a:gd name="T6" fmla="*/ 146 w 626"/>
                <a:gd name="T7" fmla="*/ 52 h 825"/>
                <a:gd name="T8" fmla="*/ 138 w 626"/>
                <a:gd name="T9" fmla="*/ 57 h 825"/>
                <a:gd name="T10" fmla="*/ 131 w 626"/>
                <a:gd name="T11" fmla="*/ 61 h 825"/>
                <a:gd name="T12" fmla="*/ 130 w 626"/>
                <a:gd name="T13" fmla="*/ 62 h 825"/>
                <a:gd name="T14" fmla="*/ 132 w 626"/>
                <a:gd name="T15" fmla="*/ 68 h 825"/>
                <a:gd name="T16" fmla="*/ 135 w 626"/>
                <a:gd name="T17" fmla="*/ 75 h 825"/>
                <a:gd name="T18" fmla="*/ 136 w 626"/>
                <a:gd name="T19" fmla="*/ 81 h 825"/>
                <a:gd name="T20" fmla="*/ 136 w 626"/>
                <a:gd name="T21" fmla="*/ 89 h 825"/>
                <a:gd name="T22" fmla="*/ 137 w 626"/>
                <a:gd name="T23" fmla="*/ 95 h 825"/>
                <a:gd name="T24" fmla="*/ 138 w 626"/>
                <a:gd name="T25" fmla="*/ 104 h 825"/>
                <a:gd name="T26" fmla="*/ 131 w 626"/>
                <a:gd name="T27" fmla="*/ 112 h 825"/>
                <a:gd name="T28" fmla="*/ 122 w 626"/>
                <a:gd name="T29" fmla="*/ 120 h 825"/>
                <a:gd name="T30" fmla="*/ 117 w 626"/>
                <a:gd name="T31" fmla="*/ 131 h 825"/>
                <a:gd name="T32" fmla="*/ 115 w 626"/>
                <a:gd name="T33" fmla="*/ 142 h 825"/>
                <a:gd name="T34" fmla="*/ 110 w 626"/>
                <a:gd name="T35" fmla="*/ 151 h 825"/>
                <a:gd name="T36" fmla="*/ 103 w 626"/>
                <a:gd name="T37" fmla="*/ 156 h 825"/>
                <a:gd name="T38" fmla="*/ 94 w 626"/>
                <a:gd name="T39" fmla="*/ 158 h 825"/>
                <a:gd name="T40" fmla="*/ 86 w 626"/>
                <a:gd name="T41" fmla="*/ 161 h 825"/>
                <a:gd name="T42" fmla="*/ 85 w 626"/>
                <a:gd name="T43" fmla="*/ 165 h 825"/>
                <a:gd name="T44" fmla="*/ 89 w 626"/>
                <a:gd name="T45" fmla="*/ 171 h 825"/>
                <a:gd name="T46" fmla="*/ 90 w 626"/>
                <a:gd name="T47" fmla="*/ 176 h 825"/>
                <a:gd name="T48" fmla="*/ 86 w 626"/>
                <a:gd name="T49" fmla="*/ 182 h 825"/>
                <a:gd name="T50" fmla="*/ 80 w 626"/>
                <a:gd name="T51" fmla="*/ 189 h 825"/>
                <a:gd name="T52" fmla="*/ 76 w 626"/>
                <a:gd name="T53" fmla="*/ 193 h 825"/>
                <a:gd name="T54" fmla="*/ 69 w 626"/>
                <a:gd name="T55" fmla="*/ 199 h 825"/>
                <a:gd name="T56" fmla="*/ 61 w 626"/>
                <a:gd name="T57" fmla="*/ 204 h 825"/>
                <a:gd name="T58" fmla="*/ 58 w 626"/>
                <a:gd name="T59" fmla="*/ 207 h 825"/>
                <a:gd name="T60" fmla="*/ 48 w 626"/>
                <a:gd name="T61" fmla="*/ 185 h 825"/>
                <a:gd name="T62" fmla="*/ 22 w 626"/>
                <a:gd name="T63" fmla="*/ 161 h 825"/>
                <a:gd name="T64" fmla="*/ 0 w 626"/>
                <a:gd name="T65" fmla="*/ 146 h 825"/>
                <a:gd name="T66" fmla="*/ 15 w 626"/>
                <a:gd name="T67" fmla="*/ 107 h 825"/>
                <a:gd name="T68" fmla="*/ 20 w 626"/>
                <a:gd name="T69" fmla="*/ 88 h 825"/>
                <a:gd name="T70" fmla="*/ 18 w 626"/>
                <a:gd name="T71" fmla="*/ 67 h 825"/>
                <a:gd name="T72" fmla="*/ 34 w 626"/>
                <a:gd name="T73" fmla="*/ 43 h 825"/>
                <a:gd name="T74" fmla="*/ 42 w 626"/>
                <a:gd name="T75" fmla="*/ 24 h 825"/>
                <a:gd name="T76" fmla="*/ 63 w 626"/>
                <a:gd name="T77" fmla="*/ 17 h 825"/>
                <a:gd name="T78" fmla="*/ 75 w 626"/>
                <a:gd name="T79" fmla="*/ 1 h 825"/>
                <a:gd name="T80" fmla="*/ 92 w 626"/>
                <a:gd name="T81" fmla="*/ 14 h 825"/>
                <a:gd name="T82" fmla="*/ 114 w 626"/>
                <a:gd name="T83" fmla="*/ 32 h 825"/>
                <a:gd name="T84" fmla="*/ 135 w 626"/>
                <a:gd name="T85" fmla="*/ 32 h 825"/>
                <a:gd name="T86" fmla="*/ 151 w 626"/>
                <a:gd name="T87" fmla="*/ 25 h 825"/>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626"/>
                <a:gd name="T133" fmla="*/ 0 h 825"/>
                <a:gd name="T134" fmla="*/ 626 w 626"/>
                <a:gd name="T135" fmla="*/ 825 h 825"/>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626" h="825">
                  <a:moveTo>
                    <a:pt x="626" y="122"/>
                  </a:moveTo>
                  <a:lnTo>
                    <a:pt x="624" y="124"/>
                  </a:lnTo>
                  <a:lnTo>
                    <a:pt x="621" y="134"/>
                  </a:lnTo>
                  <a:lnTo>
                    <a:pt x="615" y="146"/>
                  </a:lnTo>
                  <a:lnTo>
                    <a:pt x="613" y="159"/>
                  </a:lnTo>
                  <a:lnTo>
                    <a:pt x="607" y="173"/>
                  </a:lnTo>
                  <a:lnTo>
                    <a:pt x="597" y="189"/>
                  </a:lnTo>
                  <a:lnTo>
                    <a:pt x="581" y="205"/>
                  </a:lnTo>
                  <a:lnTo>
                    <a:pt x="565" y="216"/>
                  </a:lnTo>
                  <a:lnTo>
                    <a:pt x="550" y="228"/>
                  </a:lnTo>
                  <a:lnTo>
                    <a:pt x="534" y="236"/>
                  </a:lnTo>
                  <a:lnTo>
                    <a:pt x="524" y="242"/>
                  </a:lnTo>
                  <a:lnTo>
                    <a:pt x="520" y="244"/>
                  </a:lnTo>
                  <a:lnTo>
                    <a:pt x="520" y="248"/>
                  </a:lnTo>
                  <a:lnTo>
                    <a:pt x="524" y="258"/>
                  </a:lnTo>
                  <a:lnTo>
                    <a:pt x="528" y="272"/>
                  </a:lnTo>
                  <a:lnTo>
                    <a:pt x="532" y="285"/>
                  </a:lnTo>
                  <a:lnTo>
                    <a:pt x="538" y="299"/>
                  </a:lnTo>
                  <a:lnTo>
                    <a:pt x="542" y="309"/>
                  </a:lnTo>
                  <a:lnTo>
                    <a:pt x="544" y="321"/>
                  </a:lnTo>
                  <a:lnTo>
                    <a:pt x="546" y="339"/>
                  </a:lnTo>
                  <a:lnTo>
                    <a:pt x="544" y="354"/>
                  </a:lnTo>
                  <a:lnTo>
                    <a:pt x="544" y="368"/>
                  </a:lnTo>
                  <a:lnTo>
                    <a:pt x="548" y="380"/>
                  </a:lnTo>
                  <a:lnTo>
                    <a:pt x="550" y="396"/>
                  </a:lnTo>
                  <a:lnTo>
                    <a:pt x="550" y="413"/>
                  </a:lnTo>
                  <a:lnTo>
                    <a:pt x="540" y="429"/>
                  </a:lnTo>
                  <a:lnTo>
                    <a:pt x="522" y="447"/>
                  </a:lnTo>
                  <a:lnTo>
                    <a:pt x="504" y="462"/>
                  </a:lnTo>
                  <a:lnTo>
                    <a:pt x="489" y="480"/>
                  </a:lnTo>
                  <a:lnTo>
                    <a:pt x="479" y="494"/>
                  </a:lnTo>
                  <a:lnTo>
                    <a:pt x="469" y="522"/>
                  </a:lnTo>
                  <a:lnTo>
                    <a:pt x="463" y="549"/>
                  </a:lnTo>
                  <a:lnTo>
                    <a:pt x="459" y="565"/>
                  </a:lnTo>
                  <a:lnTo>
                    <a:pt x="451" y="585"/>
                  </a:lnTo>
                  <a:lnTo>
                    <a:pt x="441" y="602"/>
                  </a:lnTo>
                  <a:lnTo>
                    <a:pt x="428" y="618"/>
                  </a:lnTo>
                  <a:lnTo>
                    <a:pt x="414" y="624"/>
                  </a:lnTo>
                  <a:lnTo>
                    <a:pt x="396" y="630"/>
                  </a:lnTo>
                  <a:lnTo>
                    <a:pt x="376" y="632"/>
                  </a:lnTo>
                  <a:lnTo>
                    <a:pt x="359" y="636"/>
                  </a:lnTo>
                  <a:lnTo>
                    <a:pt x="345" y="642"/>
                  </a:lnTo>
                  <a:lnTo>
                    <a:pt x="337" y="648"/>
                  </a:lnTo>
                  <a:lnTo>
                    <a:pt x="339" y="659"/>
                  </a:lnTo>
                  <a:lnTo>
                    <a:pt x="347" y="669"/>
                  </a:lnTo>
                  <a:lnTo>
                    <a:pt x="357" y="681"/>
                  </a:lnTo>
                  <a:lnTo>
                    <a:pt x="363" y="691"/>
                  </a:lnTo>
                  <a:lnTo>
                    <a:pt x="361" y="701"/>
                  </a:lnTo>
                  <a:lnTo>
                    <a:pt x="353" y="710"/>
                  </a:lnTo>
                  <a:lnTo>
                    <a:pt x="343" y="726"/>
                  </a:lnTo>
                  <a:lnTo>
                    <a:pt x="331" y="742"/>
                  </a:lnTo>
                  <a:lnTo>
                    <a:pt x="319" y="756"/>
                  </a:lnTo>
                  <a:lnTo>
                    <a:pt x="312" y="766"/>
                  </a:lnTo>
                  <a:lnTo>
                    <a:pt x="302" y="771"/>
                  </a:lnTo>
                  <a:lnTo>
                    <a:pt x="290" y="781"/>
                  </a:lnTo>
                  <a:lnTo>
                    <a:pt x="274" y="793"/>
                  </a:lnTo>
                  <a:lnTo>
                    <a:pt x="258" y="805"/>
                  </a:lnTo>
                  <a:lnTo>
                    <a:pt x="245" y="815"/>
                  </a:lnTo>
                  <a:lnTo>
                    <a:pt x="235" y="821"/>
                  </a:lnTo>
                  <a:lnTo>
                    <a:pt x="231" y="825"/>
                  </a:lnTo>
                  <a:lnTo>
                    <a:pt x="215" y="795"/>
                  </a:lnTo>
                  <a:lnTo>
                    <a:pt x="191" y="740"/>
                  </a:lnTo>
                  <a:lnTo>
                    <a:pt x="158" y="675"/>
                  </a:lnTo>
                  <a:lnTo>
                    <a:pt x="89" y="642"/>
                  </a:lnTo>
                  <a:lnTo>
                    <a:pt x="2" y="640"/>
                  </a:lnTo>
                  <a:lnTo>
                    <a:pt x="0" y="581"/>
                  </a:lnTo>
                  <a:lnTo>
                    <a:pt x="28" y="476"/>
                  </a:lnTo>
                  <a:lnTo>
                    <a:pt x="60" y="425"/>
                  </a:lnTo>
                  <a:lnTo>
                    <a:pt x="58" y="376"/>
                  </a:lnTo>
                  <a:lnTo>
                    <a:pt x="77" y="352"/>
                  </a:lnTo>
                  <a:lnTo>
                    <a:pt x="63" y="317"/>
                  </a:lnTo>
                  <a:lnTo>
                    <a:pt x="69" y="266"/>
                  </a:lnTo>
                  <a:lnTo>
                    <a:pt x="126" y="244"/>
                  </a:lnTo>
                  <a:lnTo>
                    <a:pt x="136" y="171"/>
                  </a:lnTo>
                  <a:lnTo>
                    <a:pt x="140" y="116"/>
                  </a:lnTo>
                  <a:lnTo>
                    <a:pt x="170" y="94"/>
                  </a:lnTo>
                  <a:lnTo>
                    <a:pt x="203" y="94"/>
                  </a:lnTo>
                  <a:lnTo>
                    <a:pt x="254" y="65"/>
                  </a:lnTo>
                  <a:lnTo>
                    <a:pt x="298" y="45"/>
                  </a:lnTo>
                  <a:lnTo>
                    <a:pt x="298" y="4"/>
                  </a:lnTo>
                  <a:lnTo>
                    <a:pt x="363" y="0"/>
                  </a:lnTo>
                  <a:lnTo>
                    <a:pt x="367" y="53"/>
                  </a:lnTo>
                  <a:lnTo>
                    <a:pt x="406" y="110"/>
                  </a:lnTo>
                  <a:lnTo>
                    <a:pt x="455" y="126"/>
                  </a:lnTo>
                  <a:lnTo>
                    <a:pt x="495" y="83"/>
                  </a:lnTo>
                  <a:lnTo>
                    <a:pt x="538" y="126"/>
                  </a:lnTo>
                  <a:lnTo>
                    <a:pt x="571" y="122"/>
                  </a:lnTo>
                  <a:lnTo>
                    <a:pt x="603" y="98"/>
                  </a:lnTo>
                  <a:lnTo>
                    <a:pt x="626" y="122"/>
                  </a:lnTo>
                  <a:close/>
                </a:path>
              </a:pathLst>
            </a:custGeom>
            <a:grpFill/>
            <a:ln w="3175" cap="rnd">
              <a:solidFill>
                <a:schemeClr val="bg1">
                  <a:lumMod val="95000"/>
                </a:schemeClr>
              </a:solidFill>
              <a:prstDash val="solid"/>
              <a:round/>
              <a:headEnd/>
              <a:tailEnd/>
            </a:ln>
          </p:spPr>
          <p:txBody>
            <a:bodyPr/>
            <a:lstStyle/>
            <a:p>
              <a:endParaRPr lang="zh-CN" altLang="en-US"/>
            </a:p>
          </p:txBody>
        </p:sp>
        <p:sp>
          <p:nvSpPr>
            <p:cNvPr id="214" name="Freeform 80">
              <a:extLst>
                <a:ext uri="{FF2B5EF4-FFF2-40B4-BE49-F238E27FC236}">
                  <a16:creationId xmlns:a16="http://schemas.microsoft.com/office/drawing/2014/main" id="{A79C1096-56D4-497C-9C4F-EEF3BD89736A}"/>
                </a:ext>
              </a:extLst>
            </p:cNvPr>
            <p:cNvSpPr>
              <a:spLocks/>
            </p:cNvSpPr>
            <p:nvPr/>
          </p:nvSpPr>
          <p:spPr bwMode="gray">
            <a:xfrm>
              <a:off x="3636" y="3029"/>
              <a:ext cx="313" cy="413"/>
            </a:xfrm>
            <a:custGeom>
              <a:avLst/>
              <a:gdLst>
                <a:gd name="T0" fmla="*/ 156 w 626"/>
                <a:gd name="T1" fmla="*/ 31 h 825"/>
                <a:gd name="T2" fmla="*/ 154 w 626"/>
                <a:gd name="T3" fmla="*/ 37 h 825"/>
                <a:gd name="T4" fmla="*/ 152 w 626"/>
                <a:gd name="T5" fmla="*/ 44 h 825"/>
                <a:gd name="T6" fmla="*/ 146 w 626"/>
                <a:gd name="T7" fmla="*/ 52 h 825"/>
                <a:gd name="T8" fmla="*/ 138 w 626"/>
                <a:gd name="T9" fmla="*/ 57 h 825"/>
                <a:gd name="T10" fmla="*/ 131 w 626"/>
                <a:gd name="T11" fmla="*/ 61 h 825"/>
                <a:gd name="T12" fmla="*/ 130 w 626"/>
                <a:gd name="T13" fmla="*/ 62 h 825"/>
                <a:gd name="T14" fmla="*/ 132 w 626"/>
                <a:gd name="T15" fmla="*/ 68 h 825"/>
                <a:gd name="T16" fmla="*/ 135 w 626"/>
                <a:gd name="T17" fmla="*/ 75 h 825"/>
                <a:gd name="T18" fmla="*/ 136 w 626"/>
                <a:gd name="T19" fmla="*/ 81 h 825"/>
                <a:gd name="T20" fmla="*/ 136 w 626"/>
                <a:gd name="T21" fmla="*/ 89 h 825"/>
                <a:gd name="T22" fmla="*/ 137 w 626"/>
                <a:gd name="T23" fmla="*/ 95 h 825"/>
                <a:gd name="T24" fmla="*/ 138 w 626"/>
                <a:gd name="T25" fmla="*/ 104 h 825"/>
                <a:gd name="T26" fmla="*/ 131 w 626"/>
                <a:gd name="T27" fmla="*/ 112 h 825"/>
                <a:gd name="T28" fmla="*/ 122 w 626"/>
                <a:gd name="T29" fmla="*/ 120 h 825"/>
                <a:gd name="T30" fmla="*/ 117 w 626"/>
                <a:gd name="T31" fmla="*/ 131 h 825"/>
                <a:gd name="T32" fmla="*/ 115 w 626"/>
                <a:gd name="T33" fmla="*/ 142 h 825"/>
                <a:gd name="T34" fmla="*/ 110 w 626"/>
                <a:gd name="T35" fmla="*/ 151 h 825"/>
                <a:gd name="T36" fmla="*/ 103 w 626"/>
                <a:gd name="T37" fmla="*/ 156 h 825"/>
                <a:gd name="T38" fmla="*/ 94 w 626"/>
                <a:gd name="T39" fmla="*/ 158 h 825"/>
                <a:gd name="T40" fmla="*/ 86 w 626"/>
                <a:gd name="T41" fmla="*/ 161 h 825"/>
                <a:gd name="T42" fmla="*/ 85 w 626"/>
                <a:gd name="T43" fmla="*/ 165 h 825"/>
                <a:gd name="T44" fmla="*/ 89 w 626"/>
                <a:gd name="T45" fmla="*/ 171 h 825"/>
                <a:gd name="T46" fmla="*/ 90 w 626"/>
                <a:gd name="T47" fmla="*/ 176 h 825"/>
                <a:gd name="T48" fmla="*/ 86 w 626"/>
                <a:gd name="T49" fmla="*/ 182 h 825"/>
                <a:gd name="T50" fmla="*/ 80 w 626"/>
                <a:gd name="T51" fmla="*/ 189 h 825"/>
                <a:gd name="T52" fmla="*/ 76 w 626"/>
                <a:gd name="T53" fmla="*/ 193 h 825"/>
                <a:gd name="T54" fmla="*/ 69 w 626"/>
                <a:gd name="T55" fmla="*/ 199 h 825"/>
                <a:gd name="T56" fmla="*/ 61 w 626"/>
                <a:gd name="T57" fmla="*/ 204 h 825"/>
                <a:gd name="T58" fmla="*/ 58 w 626"/>
                <a:gd name="T59" fmla="*/ 207 h 825"/>
                <a:gd name="T60" fmla="*/ 48 w 626"/>
                <a:gd name="T61" fmla="*/ 185 h 825"/>
                <a:gd name="T62" fmla="*/ 22 w 626"/>
                <a:gd name="T63" fmla="*/ 161 h 825"/>
                <a:gd name="T64" fmla="*/ 0 w 626"/>
                <a:gd name="T65" fmla="*/ 146 h 825"/>
                <a:gd name="T66" fmla="*/ 15 w 626"/>
                <a:gd name="T67" fmla="*/ 107 h 825"/>
                <a:gd name="T68" fmla="*/ 20 w 626"/>
                <a:gd name="T69" fmla="*/ 88 h 825"/>
                <a:gd name="T70" fmla="*/ 18 w 626"/>
                <a:gd name="T71" fmla="*/ 67 h 825"/>
                <a:gd name="T72" fmla="*/ 34 w 626"/>
                <a:gd name="T73" fmla="*/ 43 h 825"/>
                <a:gd name="T74" fmla="*/ 42 w 626"/>
                <a:gd name="T75" fmla="*/ 24 h 825"/>
                <a:gd name="T76" fmla="*/ 63 w 626"/>
                <a:gd name="T77" fmla="*/ 17 h 825"/>
                <a:gd name="T78" fmla="*/ 75 w 626"/>
                <a:gd name="T79" fmla="*/ 1 h 825"/>
                <a:gd name="T80" fmla="*/ 92 w 626"/>
                <a:gd name="T81" fmla="*/ 14 h 825"/>
                <a:gd name="T82" fmla="*/ 114 w 626"/>
                <a:gd name="T83" fmla="*/ 32 h 825"/>
                <a:gd name="T84" fmla="*/ 135 w 626"/>
                <a:gd name="T85" fmla="*/ 32 h 825"/>
                <a:gd name="T86" fmla="*/ 151 w 626"/>
                <a:gd name="T87" fmla="*/ 25 h 825"/>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626"/>
                <a:gd name="T133" fmla="*/ 0 h 825"/>
                <a:gd name="T134" fmla="*/ 626 w 626"/>
                <a:gd name="T135" fmla="*/ 825 h 825"/>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626" h="825">
                  <a:moveTo>
                    <a:pt x="626" y="122"/>
                  </a:moveTo>
                  <a:lnTo>
                    <a:pt x="624" y="124"/>
                  </a:lnTo>
                  <a:lnTo>
                    <a:pt x="621" y="134"/>
                  </a:lnTo>
                  <a:lnTo>
                    <a:pt x="615" y="146"/>
                  </a:lnTo>
                  <a:lnTo>
                    <a:pt x="613" y="159"/>
                  </a:lnTo>
                  <a:lnTo>
                    <a:pt x="607" y="173"/>
                  </a:lnTo>
                  <a:lnTo>
                    <a:pt x="597" y="189"/>
                  </a:lnTo>
                  <a:lnTo>
                    <a:pt x="581" y="205"/>
                  </a:lnTo>
                  <a:lnTo>
                    <a:pt x="565" y="216"/>
                  </a:lnTo>
                  <a:lnTo>
                    <a:pt x="550" y="228"/>
                  </a:lnTo>
                  <a:lnTo>
                    <a:pt x="534" y="236"/>
                  </a:lnTo>
                  <a:lnTo>
                    <a:pt x="524" y="242"/>
                  </a:lnTo>
                  <a:lnTo>
                    <a:pt x="520" y="244"/>
                  </a:lnTo>
                  <a:lnTo>
                    <a:pt x="520" y="248"/>
                  </a:lnTo>
                  <a:lnTo>
                    <a:pt x="524" y="258"/>
                  </a:lnTo>
                  <a:lnTo>
                    <a:pt x="528" y="272"/>
                  </a:lnTo>
                  <a:lnTo>
                    <a:pt x="532" y="285"/>
                  </a:lnTo>
                  <a:lnTo>
                    <a:pt x="538" y="299"/>
                  </a:lnTo>
                  <a:lnTo>
                    <a:pt x="542" y="309"/>
                  </a:lnTo>
                  <a:lnTo>
                    <a:pt x="544" y="321"/>
                  </a:lnTo>
                  <a:lnTo>
                    <a:pt x="546" y="339"/>
                  </a:lnTo>
                  <a:lnTo>
                    <a:pt x="544" y="354"/>
                  </a:lnTo>
                  <a:lnTo>
                    <a:pt x="544" y="368"/>
                  </a:lnTo>
                  <a:lnTo>
                    <a:pt x="548" y="380"/>
                  </a:lnTo>
                  <a:lnTo>
                    <a:pt x="550" y="396"/>
                  </a:lnTo>
                  <a:lnTo>
                    <a:pt x="550" y="413"/>
                  </a:lnTo>
                  <a:lnTo>
                    <a:pt x="540" y="429"/>
                  </a:lnTo>
                  <a:lnTo>
                    <a:pt x="522" y="447"/>
                  </a:lnTo>
                  <a:lnTo>
                    <a:pt x="504" y="462"/>
                  </a:lnTo>
                  <a:lnTo>
                    <a:pt x="489" y="480"/>
                  </a:lnTo>
                  <a:lnTo>
                    <a:pt x="479" y="494"/>
                  </a:lnTo>
                  <a:lnTo>
                    <a:pt x="469" y="522"/>
                  </a:lnTo>
                  <a:lnTo>
                    <a:pt x="463" y="549"/>
                  </a:lnTo>
                  <a:lnTo>
                    <a:pt x="459" y="565"/>
                  </a:lnTo>
                  <a:lnTo>
                    <a:pt x="451" y="585"/>
                  </a:lnTo>
                  <a:lnTo>
                    <a:pt x="441" y="602"/>
                  </a:lnTo>
                  <a:lnTo>
                    <a:pt x="428" y="618"/>
                  </a:lnTo>
                  <a:lnTo>
                    <a:pt x="414" y="624"/>
                  </a:lnTo>
                  <a:lnTo>
                    <a:pt x="396" y="630"/>
                  </a:lnTo>
                  <a:lnTo>
                    <a:pt x="376" y="632"/>
                  </a:lnTo>
                  <a:lnTo>
                    <a:pt x="359" y="636"/>
                  </a:lnTo>
                  <a:lnTo>
                    <a:pt x="345" y="642"/>
                  </a:lnTo>
                  <a:lnTo>
                    <a:pt x="337" y="648"/>
                  </a:lnTo>
                  <a:lnTo>
                    <a:pt x="339" y="659"/>
                  </a:lnTo>
                  <a:lnTo>
                    <a:pt x="347" y="669"/>
                  </a:lnTo>
                  <a:lnTo>
                    <a:pt x="357" y="681"/>
                  </a:lnTo>
                  <a:lnTo>
                    <a:pt x="363" y="691"/>
                  </a:lnTo>
                  <a:lnTo>
                    <a:pt x="361" y="701"/>
                  </a:lnTo>
                  <a:lnTo>
                    <a:pt x="353" y="710"/>
                  </a:lnTo>
                  <a:lnTo>
                    <a:pt x="343" y="726"/>
                  </a:lnTo>
                  <a:lnTo>
                    <a:pt x="331" y="742"/>
                  </a:lnTo>
                  <a:lnTo>
                    <a:pt x="319" y="756"/>
                  </a:lnTo>
                  <a:lnTo>
                    <a:pt x="312" y="766"/>
                  </a:lnTo>
                  <a:lnTo>
                    <a:pt x="302" y="771"/>
                  </a:lnTo>
                  <a:lnTo>
                    <a:pt x="290" y="781"/>
                  </a:lnTo>
                  <a:lnTo>
                    <a:pt x="274" y="793"/>
                  </a:lnTo>
                  <a:lnTo>
                    <a:pt x="258" y="805"/>
                  </a:lnTo>
                  <a:lnTo>
                    <a:pt x="245" y="815"/>
                  </a:lnTo>
                  <a:lnTo>
                    <a:pt x="235" y="821"/>
                  </a:lnTo>
                  <a:lnTo>
                    <a:pt x="231" y="825"/>
                  </a:lnTo>
                  <a:lnTo>
                    <a:pt x="215" y="795"/>
                  </a:lnTo>
                  <a:lnTo>
                    <a:pt x="191" y="740"/>
                  </a:lnTo>
                  <a:lnTo>
                    <a:pt x="158" y="675"/>
                  </a:lnTo>
                  <a:lnTo>
                    <a:pt x="89" y="642"/>
                  </a:lnTo>
                  <a:lnTo>
                    <a:pt x="2" y="640"/>
                  </a:lnTo>
                  <a:lnTo>
                    <a:pt x="0" y="581"/>
                  </a:lnTo>
                  <a:lnTo>
                    <a:pt x="28" y="476"/>
                  </a:lnTo>
                  <a:lnTo>
                    <a:pt x="60" y="425"/>
                  </a:lnTo>
                  <a:lnTo>
                    <a:pt x="58" y="376"/>
                  </a:lnTo>
                  <a:lnTo>
                    <a:pt x="77" y="352"/>
                  </a:lnTo>
                  <a:lnTo>
                    <a:pt x="63" y="317"/>
                  </a:lnTo>
                  <a:lnTo>
                    <a:pt x="69" y="266"/>
                  </a:lnTo>
                  <a:lnTo>
                    <a:pt x="126" y="244"/>
                  </a:lnTo>
                  <a:lnTo>
                    <a:pt x="136" y="171"/>
                  </a:lnTo>
                  <a:lnTo>
                    <a:pt x="140" y="116"/>
                  </a:lnTo>
                  <a:lnTo>
                    <a:pt x="170" y="94"/>
                  </a:lnTo>
                  <a:lnTo>
                    <a:pt x="203" y="94"/>
                  </a:lnTo>
                  <a:lnTo>
                    <a:pt x="254" y="65"/>
                  </a:lnTo>
                  <a:lnTo>
                    <a:pt x="298" y="45"/>
                  </a:lnTo>
                  <a:lnTo>
                    <a:pt x="298" y="4"/>
                  </a:lnTo>
                  <a:lnTo>
                    <a:pt x="363" y="0"/>
                  </a:lnTo>
                  <a:lnTo>
                    <a:pt x="367" y="53"/>
                  </a:lnTo>
                  <a:lnTo>
                    <a:pt x="406" y="110"/>
                  </a:lnTo>
                  <a:lnTo>
                    <a:pt x="455" y="126"/>
                  </a:lnTo>
                  <a:lnTo>
                    <a:pt x="495" y="83"/>
                  </a:lnTo>
                  <a:lnTo>
                    <a:pt x="538" y="126"/>
                  </a:lnTo>
                  <a:lnTo>
                    <a:pt x="571" y="122"/>
                  </a:lnTo>
                  <a:lnTo>
                    <a:pt x="603" y="98"/>
                  </a:lnTo>
                  <a:lnTo>
                    <a:pt x="626" y="122"/>
                  </a:lnTo>
                </a:path>
              </a:pathLst>
            </a:custGeom>
            <a:grpFill/>
            <a:ln w="3175" cap="rnd">
              <a:solidFill>
                <a:schemeClr val="bg1">
                  <a:lumMod val="95000"/>
                </a:schemeClr>
              </a:solidFill>
              <a:prstDash val="solid"/>
              <a:round/>
              <a:headEnd/>
              <a:tailEnd/>
            </a:ln>
          </p:spPr>
          <p:txBody>
            <a:bodyPr/>
            <a:lstStyle/>
            <a:p>
              <a:endParaRPr lang="zh-CN" altLang="en-US"/>
            </a:p>
          </p:txBody>
        </p:sp>
        <p:sp>
          <p:nvSpPr>
            <p:cNvPr id="215" name="Freeform 81">
              <a:extLst>
                <a:ext uri="{FF2B5EF4-FFF2-40B4-BE49-F238E27FC236}">
                  <a16:creationId xmlns:a16="http://schemas.microsoft.com/office/drawing/2014/main" id="{F9EBA148-4E2E-462E-9738-5C04DFD69F91}"/>
                </a:ext>
              </a:extLst>
            </p:cNvPr>
            <p:cNvSpPr>
              <a:spLocks/>
            </p:cNvSpPr>
            <p:nvPr/>
          </p:nvSpPr>
          <p:spPr bwMode="gray">
            <a:xfrm>
              <a:off x="3746" y="2774"/>
              <a:ext cx="283" cy="318"/>
            </a:xfrm>
            <a:custGeom>
              <a:avLst/>
              <a:gdLst>
                <a:gd name="T0" fmla="*/ 109 w 565"/>
                <a:gd name="T1" fmla="*/ 11 h 638"/>
                <a:gd name="T2" fmla="*/ 106 w 565"/>
                <a:gd name="T3" fmla="*/ 11 h 638"/>
                <a:gd name="T4" fmla="*/ 103 w 565"/>
                <a:gd name="T5" fmla="*/ 14 h 638"/>
                <a:gd name="T6" fmla="*/ 100 w 565"/>
                <a:gd name="T7" fmla="*/ 21 h 638"/>
                <a:gd name="T8" fmla="*/ 99 w 565"/>
                <a:gd name="T9" fmla="*/ 28 h 638"/>
                <a:gd name="T10" fmla="*/ 96 w 565"/>
                <a:gd name="T11" fmla="*/ 31 h 638"/>
                <a:gd name="T12" fmla="*/ 90 w 565"/>
                <a:gd name="T13" fmla="*/ 29 h 638"/>
                <a:gd name="T14" fmla="*/ 84 w 565"/>
                <a:gd name="T15" fmla="*/ 26 h 638"/>
                <a:gd name="T16" fmla="*/ 80 w 565"/>
                <a:gd name="T17" fmla="*/ 26 h 638"/>
                <a:gd name="T18" fmla="*/ 82 w 565"/>
                <a:gd name="T19" fmla="*/ 32 h 638"/>
                <a:gd name="T20" fmla="*/ 87 w 565"/>
                <a:gd name="T21" fmla="*/ 36 h 638"/>
                <a:gd name="T22" fmla="*/ 93 w 565"/>
                <a:gd name="T23" fmla="*/ 38 h 638"/>
                <a:gd name="T24" fmla="*/ 101 w 565"/>
                <a:gd name="T25" fmla="*/ 35 h 638"/>
                <a:gd name="T26" fmla="*/ 104 w 565"/>
                <a:gd name="T27" fmla="*/ 31 h 638"/>
                <a:gd name="T28" fmla="*/ 106 w 565"/>
                <a:gd name="T29" fmla="*/ 25 h 638"/>
                <a:gd name="T30" fmla="*/ 110 w 565"/>
                <a:gd name="T31" fmla="*/ 24 h 638"/>
                <a:gd name="T32" fmla="*/ 117 w 565"/>
                <a:gd name="T33" fmla="*/ 30 h 638"/>
                <a:gd name="T34" fmla="*/ 126 w 565"/>
                <a:gd name="T35" fmla="*/ 34 h 638"/>
                <a:gd name="T36" fmla="*/ 131 w 565"/>
                <a:gd name="T37" fmla="*/ 36 h 638"/>
                <a:gd name="T38" fmla="*/ 138 w 565"/>
                <a:gd name="T39" fmla="*/ 38 h 638"/>
                <a:gd name="T40" fmla="*/ 142 w 565"/>
                <a:gd name="T41" fmla="*/ 44 h 638"/>
                <a:gd name="T42" fmla="*/ 139 w 565"/>
                <a:gd name="T43" fmla="*/ 51 h 638"/>
                <a:gd name="T44" fmla="*/ 133 w 565"/>
                <a:gd name="T45" fmla="*/ 58 h 638"/>
                <a:gd name="T46" fmla="*/ 130 w 565"/>
                <a:gd name="T47" fmla="*/ 60 h 638"/>
                <a:gd name="T48" fmla="*/ 134 w 565"/>
                <a:gd name="T49" fmla="*/ 60 h 638"/>
                <a:gd name="T50" fmla="*/ 139 w 565"/>
                <a:gd name="T51" fmla="*/ 60 h 638"/>
                <a:gd name="T52" fmla="*/ 141 w 565"/>
                <a:gd name="T53" fmla="*/ 63 h 638"/>
                <a:gd name="T54" fmla="*/ 136 w 565"/>
                <a:gd name="T55" fmla="*/ 67 h 638"/>
                <a:gd name="T56" fmla="*/ 129 w 565"/>
                <a:gd name="T57" fmla="*/ 71 h 638"/>
                <a:gd name="T58" fmla="*/ 126 w 565"/>
                <a:gd name="T59" fmla="*/ 73 h 638"/>
                <a:gd name="T60" fmla="*/ 129 w 565"/>
                <a:gd name="T61" fmla="*/ 73 h 638"/>
                <a:gd name="T62" fmla="*/ 135 w 565"/>
                <a:gd name="T63" fmla="*/ 78 h 638"/>
                <a:gd name="T64" fmla="*/ 136 w 565"/>
                <a:gd name="T65" fmla="*/ 88 h 638"/>
                <a:gd name="T66" fmla="*/ 138 w 565"/>
                <a:gd name="T67" fmla="*/ 98 h 638"/>
                <a:gd name="T68" fmla="*/ 141 w 565"/>
                <a:gd name="T69" fmla="*/ 104 h 638"/>
                <a:gd name="T70" fmla="*/ 141 w 565"/>
                <a:gd name="T71" fmla="*/ 108 h 638"/>
                <a:gd name="T72" fmla="*/ 136 w 565"/>
                <a:gd name="T73" fmla="*/ 112 h 638"/>
                <a:gd name="T74" fmla="*/ 129 w 565"/>
                <a:gd name="T75" fmla="*/ 111 h 638"/>
                <a:gd name="T76" fmla="*/ 123 w 565"/>
                <a:gd name="T77" fmla="*/ 110 h 638"/>
                <a:gd name="T78" fmla="*/ 119 w 565"/>
                <a:gd name="T79" fmla="*/ 116 h 638"/>
                <a:gd name="T80" fmla="*/ 118 w 565"/>
                <a:gd name="T81" fmla="*/ 122 h 638"/>
                <a:gd name="T82" fmla="*/ 116 w 565"/>
                <a:gd name="T83" fmla="*/ 129 h 638"/>
                <a:gd name="T84" fmla="*/ 113 w 565"/>
                <a:gd name="T85" fmla="*/ 136 h 638"/>
                <a:gd name="T86" fmla="*/ 112 w 565"/>
                <a:gd name="T87" fmla="*/ 146 h 638"/>
                <a:gd name="T88" fmla="*/ 112 w 565"/>
                <a:gd name="T89" fmla="*/ 150 h 638"/>
                <a:gd name="T90" fmla="*/ 102 w 565"/>
                <a:gd name="T91" fmla="*/ 158 h 638"/>
                <a:gd name="T92" fmla="*/ 88 w 565"/>
                <a:gd name="T93" fmla="*/ 158 h 638"/>
                <a:gd name="T94" fmla="*/ 69 w 565"/>
                <a:gd name="T95" fmla="*/ 148 h 638"/>
                <a:gd name="T96" fmla="*/ 47 w 565"/>
                <a:gd name="T97" fmla="*/ 155 h 638"/>
                <a:gd name="T98" fmla="*/ 35 w 565"/>
                <a:gd name="T99" fmla="*/ 128 h 638"/>
                <a:gd name="T100" fmla="*/ 20 w 565"/>
                <a:gd name="T101" fmla="*/ 113 h 638"/>
                <a:gd name="T102" fmla="*/ 5 w 565"/>
                <a:gd name="T103" fmla="*/ 83 h 638"/>
                <a:gd name="T104" fmla="*/ 27 w 565"/>
                <a:gd name="T105" fmla="*/ 49 h 638"/>
                <a:gd name="T106" fmla="*/ 42 w 565"/>
                <a:gd name="T107" fmla="*/ 36 h 638"/>
                <a:gd name="T108" fmla="*/ 46 w 565"/>
                <a:gd name="T109" fmla="*/ 12 h 638"/>
                <a:gd name="T110" fmla="*/ 56 w 565"/>
                <a:gd name="T111" fmla="*/ 0 h 638"/>
                <a:gd name="T112" fmla="*/ 76 w 565"/>
                <a:gd name="T113" fmla="*/ 7 h 638"/>
                <a:gd name="T114" fmla="*/ 96 w 565"/>
                <a:gd name="T115" fmla="*/ 1 h 638"/>
                <a:gd name="T116" fmla="*/ 109 w 565"/>
                <a:gd name="T117" fmla="*/ 11 h 63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565"/>
                <a:gd name="T178" fmla="*/ 0 h 638"/>
                <a:gd name="T179" fmla="*/ 565 w 565"/>
                <a:gd name="T180" fmla="*/ 638 h 63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565" h="638">
                  <a:moveTo>
                    <a:pt x="433" y="44"/>
                  </a:moveTo>
                  <a:lnTo>
                    <a:pt x="433" y="44"/>
                  </a:lnTo>
                  <a:lnTo>
                    <a:pt x="429" y="46"/>
                  </a:lnTo>
                  <a:lnTo>
                    <a:pt x="423" y="47"/>
                  </a:lnTo>
                  <a:lnTo>
                    <a:pt x="417" y="53"/>
                  </a:lnTo>
                  <a:lnTo>
                    <a:pt x="411" y="59"/>
                  </a:lnTo>
                  <a:lnTo>
                    <a:pt x="403" y="69"/>
                  </a:lnTo>
                  <a:lnTo>
                    <a:pt x="398" y="85"/>
                  </a:lnTo>
                  <a:lnTo>
                    <a:pt x="396" y="99"/>
                  </a:lnTo>
                  <a:lnTo>
                    <a:pt x="394" y="112"/>
                  </a:lnTo>
                  <a:lnTo>
                    <a:pt x="392" y="122"/>
                  </a:lnTo>
                  <a:lnTo>
                    <a:pt x="384" y="126"/>
                  </a:lnTo>
                  <a:lnTo>
                    <a:pt x="372" y="122"/>
                  </a:lnTo>
                  <a:lnTo>
                    <a:pt x="360" y="118"/>
                  </a:lnTo>
                  <a:lnTo>
                    <a:pt x="346" y="110"/>
                  </a:lnTo>
                  <a:lnTo>
                    <a:pt x="335" y="107"/>
                  </a:lnTo>
                  <a:lnTo>
                    <a:pt x="325" y="105"/>
                  </a:lnTo>
                  <a:lnTo>
                    <a:pt x="319" y="107"/>
                  </a:lnTo>
                  <a:lnTo>
                    <a:pt x="317" y="118"/>
                  </a:lnTo>
                  <a:lnTo>
                    <a:pt x="325" y="128"/>
                  </a:lnTo>
                  <a:lnTo>
                    <a:pt x="337" y="138"/>
                  </a:lnTo>
                  <a:lnTo>
                    <a:pt x="346" y="146"/>
                  </a:lnTo>
                  <a:lnTo>
                    <a:pt x="358" y="152"/>
                  </a:lnTo>
                  <a:lnTo>
                    <a:pt x="372" y="154"/>
                  </a:lnTo>
                  <a:lnTo>
                    <a:pt x="388" y="150"/>
                  </a:lnTo>
                  <a:lnTo>
                    <a:pt x="402" y="142"/>
                  </a:lnTo>
                  <a:lnTo>
                    <a:pt x="407" y="134"/>
                  </a:lnTo>
                  <a:lnTo>
                    <a:pt x="413" y="124"/>
                  </a:lnTo>
                  <a:lnTo>
                    <a:pt x="417" y="112"/>
                  </a:lnTo>
                  <a:lnTo>
                    <a:pt x="423" y="103"/>
                  </a:lnTo>
                  <a:lnTo>
                    <a:pt x="429" y="97"/>
                  </a:lnTo>
                  <a:lnTo>
                    <a:pt x="437" y="97"/>
                  </a:lnTo>
                  <a:lnTo>
                    <a:pt x="447" y="105"/>
                  </a:lnTo>
                  <a:lnTo>
                    <a:pt x="468" y="122"/>
                  </a:lnTo>
                  <a:lnTo>
                    <a:pt x="486" y="132"/>
                  </a:lnTo>
                  <a:lnTo>
                    <a:pt x="502" y="138"/>
                  </a:lnTo>
                  <a:lnTo>
                    <a:pt x="514" y="142"/>
                  </a:lnTo>
                  <a:lnTo>
                    <a:pt x="524" y="144"/>
                  </a:lnTo>
                  <a:lnTo>
                    <a:pt x="537" y="148"/>
                  </a:lnTo>
                  <a:lnTo>
                    <a:pt x="549" y="154"/>
                  </a:lnTo>
                  <a:lnTo>
                    <a:pt x="559" y="164"/>
                  </a:lnTo>
                  <a:lnTo>
                    <a:pt x="565" y="177"/>
                  </a:lnTo>
                  <a:lnTo>
                    <a:pt x="561" y="191"/>
                  </a:lnTo>
                  <a:lnTo>
                    <a:pt x="553" y="207"/>
                  </a:lnTo>
                  <a:lnTo>
                    <a:pt x="543" y="221"/>
                  </a:lnTo>
                  <a:lnTo>
                    <a:pt x="531" y="232"/>
                  </a:lnTo>
                  <a:lnTo>
                    <a:pt x="524" y="240"/>
                  </a:lnTo>
                  <a:lnTo>
                    <a:pt x="520" y="242"/>
                  </a:lnTo>
                  <a:lnTo>
                    <a:pt x="524" y="242"/>
                  </a:lnTo>
                  <a:lnTo>
                    <a:pt x="533" y="242"/>
                  </a:lnTo>
                  <a:lnTo>
                    <a:pt x="543" y="240"/>
                  </a:lnTo>
                  <a:lnTo>
                    <a:pt x="555" y="242"/>
                  </a:lnTo>
                  <a:lnTo>
                    <a:pt x="561" y="246"/>
                  </a:lnTo>
                  <a:lnTo>
                    <a:pt x="561" y="252"/>
                  </a:lnTo>
                  <a:lnTo>
                    <a:pt x="555" y="262"/>
                  </a:lnTo>
                  <a:lnTo>
                    <a:pt x="543" y="270"/>
                  </a:lnTo>
                  <a:lnTo>
                    <a:pt x="529" y="278"/>
                  </a:lnTo>
                  <a:lnTo>
                    <a:pt x="516" y="286"/>
                  </a:lnTo>
                  <a:lnTo>
                    <a:pt x="506" y="290"/>
                  </a:lnTo>
                  <a:lnTo>
                    <a:pt x="502" y="292"/>
                  </a:lnTo>
                  <a:lnTo>
                    <a:pt x="506" y="292"/>
                  </a:lnTo>
                  <a:lnTo>
                    <a:pt x="516" y="295"/>
                  </a:lnTo>
                  <a:lnTo>
                    <a:pt x="528" y="303"/>
                  </a:lnTo>
                  <a:lnTo>
                    <a:pt x="537" y="315"/>
                  </a:lnTo>
                  <a:lnTo>
                    <a:pt x="541" y="329"/>
                  </a:lnTo>
                  <a:lnTo>
                    <a:pt x="543" y="353"/>
                  </a:lnTo>
                  <a:lnTo>
                    <a:pt x="543" y="374"/>
                  </a:lnTo>
                  <a:lnTo>
                    <a:pt x="549" y="396"/>
                  </a:lnTo>
                  <a:lnTo>
                    <a:pt x="555" y="408"/>
                  </a:lnTo>
                  <a:lnTo>
                    <a:pt x="561" y="418"/>
                  </a:lnTo>
                  <a:lnTo>
                    <a:pt x="565" y="425"/>
                  </a:lnTo>
                  <a:lnTo>
                    <a:pt x="563" y="435"/>
                  </a:lnTo>
                  <a:lnTo>
                    <a:pt x="553" y="445"/>
                  </a:lnTo>
                  <a:lnTo>
                    <a:pt x="541" y="451"/>
                  </a:lnTo>
                  <a:lnTo>
                    <a:pt x="528" y="449"/>
                  </a:lnTo>
                  <a:lnTo>
                    <a:pt x="514" y="445"/>
                  </a:lnTo>
                  <a:lnTo>
                    <a:pt x="502" y="441"/>
                  </a:lnTo>
                  <a:lnTo>
                    <a:pt x="490" y="443"/>
                  </a:lnTo>
                  <a:lnTo>
                    <a:pt x="482" y="453"/>
                  </a:lnTo>
                  <a:lnTo>
                    <a:pt x="476" y="465"/>
                  </a:lnTo>
                  <a:lnTo>
                    <a:pt x="474" y="479"/>
                  </a:lnTo>
                  <a:lnTo>
                    <a:pt x="472" y="492"/>
                  </a:lnTo>
                  <a:lnTo>
                    <a:pt x="470" y="506"/>
                  </a:lnTo>
                  <a:lnTo>
                    <a:pt x="463" y="518"/>
                  </a:lnTo>
                  <a:lnTo>
                    <a:pt x="457" y="532"/>
                  </a:lnTo>
                  <a:lnTo>
                    <a:pt x="449" y="545"/>
                  </a:lnTo>
                  <a:lnTo>
                    <a:pt x="447" y="567"/>
                  </a:lnTo>
                  <a:lnTo>
                    <a:pt x="445" y="587"/>
                  </a:lnTo>
                  <a:lnTo>
                    <a:pt x="445" y="599"/>
                  </a:lnTo>
                  <a:lnTo>
                    <a:pt x="445" y="604"/>
                  </a:lnTo>
                  <a:lnTo>
                    <a:pt x="445" y="606"/>
                  </a:lnTo>
                  <a:lnTo>
                    <a:pt x="405" y="634"/>
                  </a:lnTo>
                  <a:lnTo>
                    <a:pt x="382" y="610"/>
                  </a:lnTo>
                  <a:lnTo>
                    <a:pt x="350" y="634"/>
                  </a:lnTo>
                  <a:lnTo>
                    <a:pt x="317" y="638"/>
                  </a:lnTo>
                  <a:lnTo>
                    <a:pt x="274" y="595"/>
                  </a:lnTo>
                  <a:lnTo>
                    <a:pt x="234" y="638"/>
                  </a:lnTo>
                  <a:lnTo>
                    <a:pt x="185" y="622"/>
                  </a:lnTo>
                  <a:lnTo>
                    <a:pt x="146" y="565"/>
                  </a:lnTo>
                  <a:lnTo>
                    <a:pt x="140" y="514"/>
                  </a:lnTo>
                  <a:lnTo>
                    <a:pt x="91" y="514"/>
                  </a:lnTo>
                  <a:lnTo>
                    <a:pt x="77" y="453"/>
                  </a:lnTo>
                  <a:lnTo>
                    <a:pt x="0" y="394"/>
                  </a:lnTo>
                  <a:lnTo>
                    <a:pt x="18" y="333"/>
                  </a:lnTo>
                  <a:lnTo>
                    <a:pt x="77" y="272"/>
                  </a:lnTo>
                  <a:lnTo>
                    <a:pt x="106" y="199"/>
                  </a:lnTo>
                  <a:lnTo>
                    <a:pt x="134" y="156"/>
                  </a:lnTo>
                  <a:lnTo>
                    <a:pt x="165" y="144"/>
                  </a:lnTo>
                  <a:lnTo>
                    <a:pt x="144" y="101"/>
                  </a:lnTo>
                  <a:lnTo>
                    <a:pt x="183" y="51"/>
                  </a:lnTo>
                  <a:lnTo>
                    <a:pt x="179" y="8"/>
                  </a:lnTo>
                  <a:lnTo>
                    <a:pt x="224" y="0"/>
                  </a:lnTo>
                  <a:lnTo>
                    <a:pt x="252" y="34"/>
                  </a:lnTo>
                  <a:lnTo>
                    <a:pt x="301" y="30"/>
                  </a:lnTo>
                  <a:lnTo>
                    <a:pt x="344" y="20"/>
                  </a:lnTo>
                  <a:lnTo>
                    <a:pt x="384" y="4"/>
                  </a:lnTo>
                  <a:lnTo>
                    <a:pt x="415" y="22"/>
                  </a:lnTo>
                  <a:lnTo>
                    <a:pt x="433" y="44"/>
                  </a:lnTo>
                  <a:close/>
                </a:path>
              </a:pathLst>
            </a:custGeom>
            <a:grpFill/>
            <a:ln w="3175" cap="rnd">
              <a:solidFill>
                <a:schemeClr val="bg1">
                  <a:lumMod val="95000"/>
                </a:schemeClr>
              </a:solidFill>
              <a:prstDash val="solid"/>
              <a:round/>
              <a:headEnd/>
              <a:tailEnd/>
            </a:ln>
          </p:spPr>
          <p:txBody>
            <a:bodyPr/>
            <a:lstStyle/>
            <a:p>
              <a:endParaRPr lang="zh-CN" altLang="en-US"/>
            </a:p>
          </p:txBody>
        </p:sp>
        <p:sp>
          <p:nvSpPr>
            <p:cNvPr id="216" name="Freeform 82">
              <a:extLst>
                <a:ext uri="{FF2B5EF4-FFF2-40B4-BE49-F238E27FC236}">
                  <a16:creationId xmlns:a16="http://schemas.microsoft.com/office/drawing/2014/main" id="{38CDF6E9-197A-482E-ABA1-35A7F580B7A2}"/>
                </a:ext>
              </a:extLst>
            </p:cNvPr>
            <p:cNvSpPr>
              <a:spLocks/>
            </p:cNvSpPr>
            <p:nvPr/>
          </p:nvSpPr>
          <p:spPr bwMode="gray">
            <a:xfrm>
              <a:off x="3746" y="2774"/>
              <a:ext cx="283" cy="318"/>
            </a:xfrm>
            <a:custGeom>
              <a:avLst/>
              <a:gdLst>
                <a:gd name="T0" fmla="*/ 109 w 565"/>
                <a:gd name="T1" fmla="*/ 11 h 638"/>
                <a:gd name="T2" fmla="*/ 106 w 565"/>
                <a:gd name="T3" fmla="*/ 11 h 638"/>
                <a:gd name="T4" fmla="*/ 103 w 565"/>
                <a:gd name="T5" fmla="*/ 14 h 638"/>
                <a:gd name="T6" fmla="*/ 100 w 565"/>
                <a:gd name="T7" fmla="*/ 21 h 638"/>
                <a:gd name="T8" fmla="*/ 99 w 565"/>
                <a:gd name="T9" fmla="*/ 28 h 638"/>
                <a:gd name="T10" fmla="*/ 96 w 565"/>
                <a:gd name="T11" fmla="*/ 31 h 638"/>
                <a:gd name="T12" fmla="*/ 90 w 565"/>
                <a:gd name="T13" fmla="*/ 29 h 638"/>
                <a:gd name="T14" fmla="*/ 84 w 565"/>
                <a:gd name="T15" fmla="*/ 26 h 638"/>
                <a:gd name="T16" fmla="*/ 80 w 565"/>
                <a:gd name="T17" fmla="*/ 26 h 638"/>
                <a:gd name="T18" fmla="*/ 82 w 565"/>
                <a:gd name="T19" fmla="*/ 32 h 638"/>
                <a:gd name="T20" fmla="*/ 87 w 565"/>
                <a:gd name="T21" fmla="*/ 36 h 638"/>
                <a:gd name="T22" fmla="*/ 93 w 565"/>
                <a:gd name="T23" fmla="*/ 38 h 638"/>
                <a:gd name="T24" fmla="*/ 101 w 565"/>
                <a:gd name="T25" fmla="*/ 35 h 638"/>
                <a:gd name="T26" fmla="*/ 104 w 565"/>
                <a:gd name="T27" fmla="*/ 31 h 638"/>
                <a:gd name="T28" fmla="*/ 106 w 565"/>
                <a:gd name="T29" fmla="*/ 25 h 638"/>
                <a:gd name="T30" fmla="*/ 110 w 565"/>
                <a:gd name="T31" fmla="*/ 24 h 638"/>
                <a:gd name="T32" fmla="*/ 117 w 565"/>
                <a:gd name="T33" fmla="*/ 30 h 638"/>
                <a:gd name="T34" fmla="*/ 126 w 565"/>
                <a:gd name="T35" fmla="*/ 34 h 638"/>
                <a:gd name="T36" fmla="*/ 131 w 565"/>
                <a:gd name="T37" fmla="*/ 36 h 638"/>
                <a:gd name="T38" fmla="*/ 138 w 565"/>
                <a:gd name="T39" fmla="*/ 38 h 638"/>
                <a:gd name="T40" fmla="*/ 142 w 565"/>
                <a:gd name="T41" fmla="*/ 44 h 638"/>
                <a:gd name="T42" fmla="*/ 139 w 565"/>
                <a:gd name="T43" fmla="*/ 51 h 638"/>
                <a:gd name="T44" fmla="*/ 133 w 565"/>
                <a:gd name="T45" fmla="*/ 58 h 638"/>
                <a:gd name="T46" fmla="*/ 130 w 565"/>
                <a:gd name="T47" fmla="*/ 60 h 638"/>
                <a:gd name="T48" fmla="*/ 134 w 565"/>
                <a:gd name="T49" fmla="*/ 60 h 638"/>
                <a:gd name="T50" fmla="*/ 139 w 565"/>
                <a:gd name="T51" fmla="*/ 60 h 638"/>
                <a:gd name="T52" fmla="*/ 141 w 565"/>
                <a:gd name="T53" fmla="*/ 63 h 638"/>
                <a:gd name="T54" fmla="*/ 136 w 565"/>
                <a:gd name="T55" fmla="*/ 67 h 638"/>
                <a:gd name="T56" fmla="*/ 129 w 565"/>
                <a:gd name="T57" fmla="*/ 71 h 638"/>
                <a:gd name="T58" fmla="*/ 126 w 565"/>
                <a:gd name="T59" fmla="*/ 73 h 638"/>
                <a:gd name="T60" fmla="*/ 129 w 565"/>
                <a:gd name="T61" fmla="*/ 73 h 638"/>
                <a:gd name="T62" fmla="*/ 135 w 565"/>
                <a:gd name="T63" fmla="*/ 78 h 638"/>
                <a:gd name="T64" fmla="*/ 136 w 565"/>
                <a:gd name="T65" fmla="*/ 88 h 638"/>
                <a:gd name="T66" fmla="*/ 138 w 565"/>
                <a:gd name="T67" fmla="*/ 98 h 638"/>
                <a:gd name="T68" fmla="*/ 141 w 565"/>
                <a:gd name="T69" fmla="*/ 104 h 638"/>
                <a:gd name="T70" fmla="*/ 141 w 565"/>
                <a:gd name="T71" fmla="*/ 108 h 638"/>
                <a:gd name="T72" fmla="*/ 136 w 565"/>
                <a:gd name="T73" fmla="*/ 112 h 638"/>
                <a:gd name="T74" fmla="*/ 129 w 565"/>
                <a:gd name="T75" fmla="*/ 111 h 638"/>
                <a:gd name="T76" fmla="*/ 123 w 565"/>
                <a:gd name="T77" fmla="*/ 110 h 638"/>
                <a:gd name="T78" fmla="*/ 119 w 565"/>
                <a:gd name="T79" fmla="*/ 116 h 638"/>
                <a:gd name="T80" fmla="*/ 118 w 565"/>
                <a:gd name="T81" fmla="*/ 122 h 638"/>
                <a:gd name="T82" fmla="*/ 116 w 565"/>
                <a:gd name="T83" fmla="*/ 129 h 638"/>
                <a:gd name="T84" fmla="*/ 113 w 565"/>
                <a:gd name="T85" fmla="*/ 136 h 638"/>
                <a:gd name="T86" fmla="*/ 112 w 565"/>
                <a:gd name="T87" fmla="*/ 146 h 638"/>
                <a:gd name="T88" fmla="*/ 112 w 565"/>
                <a:gd name="T89" fmla="*/ 150 h 638"/>
                <a:gd name="T90" fmla="*/ 102 w 565"/>
                <a:gd name="T91" fmla="*/ 158 h 638"/>
                <a:gd name="T92" fmla="*/ 88 w 565"/>
                <a:gd name="T93" fmla="*/ 158 h 638"/>
                <a:gd name="T94" fmla="*/ 69 w 565"/>
                <a:gd name="T95" fmla="*/ 148 h 638"/>
                <a:gd name="T96" fmla="*/ 47 w 565"/>
                <a:gd name="T97" fmla="*/ 155 h 638"/>
                <a:gd name="T98" fmla="*/ 35 w 565"/>
                <a:gd name="T99" fmla="*/ 128 h 638"/>
                <a:gd name="T100" fmla="*/ 20 w 565"/>
                <a:gd name="T101" fmla="*/ 113 h 638"/>
                <a:gd name="T102" fmla="*/ 5 w 565"/>
                <a:gd name="T103" fmla="*/ 83 h 638"/>
                <a:gd name="T104" fmla="*/ 27 w 565"/>
                <a:gd name="T105" fmla="*/ 49 h 638"/>
                <a:gd name="T106" fmla="*/ 42 w 565"/>
                <a:gd name="T107" fmla="*/ 36 h 638"/>
                <a:gd name="T108" fmla="*/ 46 w 565"/>
                <a:gd name="T109" fmla="*/ 12 h 638"/>
                <a:gd name="T110" fmla="*/ 56 w 565"/>
                <a:gd name="T111" fmla="*/ 0 h 638"/>
                <a:gd name="T112" fmla="*/ 76 w 565"/>
                <a:gd name="T113" fmla="*/ 7 h 638"/>
                <a:gd name="T114" fmla="*/ 96 w 565"/>
                <a:gd name="T115" fmla="*/ 1 h 638"/>
                <a:gd name="T116" fmla="*/ 109 w 565"/>
                <a:gd name="T117" fmla="*/ 11 h 63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565"/>
                <a:gd name="T178" fmla="*/ 0 h 638"/>
                <a:gd name="T179" fmla="*/ 565 w 565"/>
                <a:gd name="T180" fmla="*/ 638 h 63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565" h="638">
                  <a:moveTo>
                    <a:pt x="433" y="44"/>
                  </a:moveTo>
                  <a:lnTo>
                    <a:pt x="433" y="44"/>
                  </a:lnTo>
                  <a:lnTo>
                    <a:pt x="429" y="46"/>
                  </a:lnTo>
                  <a:lnTo>
                    <a:pt x="423" y="47"/>
                  </a:lnTo>
                  <a:lnTo>
                    <a:pt x="417" y="53"/>
                  </a:lnTo>
                  <a:lnTo>
                    <a:pt x="411" y="59"/>
                  </a:lnTo>
                  <a:lnTo>
                    <a:pt x="403" y="69"/>
                  </a:lnTo>
                  <a:lnTo>
                    <a:pt x="398" y="85"/>
                  </a:lnTo>
                  <a:lnTo>
                    <a:pt x="396" y="99"/>
                  </a:lnTo>
                  <a:lnTo>
                    <a:pt x="394" y="112"/>
                  </a:lnTo>
                  <a:lnTo>
                    <a:pt x="392" y="122"/>
                  </a:lnTo>
                  <a:lnTo>
                    <a:pt x="384" y="126"/>
                  </a:lnTo>
                  <a:lnTo>
                    <a:pt x="372" y="122"/>
                  </a:lnTo>
                  <a:lnTo>
                    <a:pt x="360" y="118"/>
                  </a:lnTo>
                  <a:lnTo>
                    <a:pt x="346" y="110"/>
                  </a:lnTo>
                  <a:lnTo>
                    <a:pt x="335" y="107"/>
                  </a:lnTo>
                  <a:lnTo>
                    <a:pt x="325" y="105"/>
                  </a:lnTo>
                  <a:lnTo>
                    <a:pt x="319" y="107"/>
                  </a:lnTo>
                  <a:lnTo>
                    <a:pt x="317" y="118"/>
                  </a:lnTo>
                  <a:lnTo>
                    <a:pt x="325" y="128"/>
                  </a:lnTo>
                  <a:lnTo>
                    <a:pt x="337" y="138"/>
                  </a:lnTo>
                  <a:lnTo>
                    <a:pt x="346" y="146"/>
                  </a:lnTo>
                  <a:lnTo>
                    <a:pt x="358" y="152"/>
                  </a:lnTo>
                  <a:lnTo>
                    <a:pt x="372" y="154"/>
                  </a:lnTo>
                  <a:lnTo>
                    <a:pt x="388" y="150"/>
                  </a:lnTo>
                  <a:lnTo>
                    <a:pt x="402" y="142"/>
                  </a:lnTo>
                  <a:lnTo>
                    <a:pt x="407" y="134"/>
                  </a:lnTo>
                  <a:lnTo>
                    <a:pt x="413" y="124"/>
                  </a:lnTo>
                  <a:lnTo>
                    <a:pt x="417" y="112"/>
                  </a:lnTo>
                  <a:lnTo>
                    <a:pt x="423" y="103"/>
                  </a:lnTo>
                  <a:lnTo>
                    <a:pt x="429" y="97"/>
                  </a:lnTo>
                  <a:lnTo>
                    <a:pt x="437" y="97"/>
                  </a:lnTo>
                  <a:lnTo>
                    <a:pt x="447" y="105"/>
                  </a:lnTo>
                  <a:lnTo>
                    <a:pt x="468" y="122"/>
                  </a:lnTo>
                  <a:lnTo>
                    <a:pt x="486" y="132"/>
                  </a:lnTo>
                  <a:lnTo>
                    <a:pt x="502" y="138"/>
                  </a:lnTo>
                  <a:lnTo>
                    <a:pt x="514" y="142"/>
                  </a:lnTo>
                  <a:lnTo>
                    <a:pt x="524" y="144"/>
                  </a:lnTo>
                  <a:lnTo>
                    <a:pt x="537" y="148"/>
                  </a:lnTo>
                  <a:lnTo>
                    <a:pt x="549" y="154"/>
                  </a:lnTo>
                  <a:lnTo>
                    <a:pt x="559" y="164"/>
                  </a:lnTo>
                  <a:lnTo>
                    <a:pt x="565" y="177"/>
                  </a:lnTo>
                  <a:lnTo>
                    <a:pt x="561" y="191"/>
                  </a:lnTo>
                  <a:lnTo>
                    <a:pt x="553" y="207"/>
                  </a:lnTo>
                  <a:lnTo>
                    <a:pt x="543" y="221"/>
                  </a:lnTo>
                  <a:lnTo>
                    <a:pt x="531" y="232"/>
                  </a:lnTo>
                  <a:lnTo>
                    <a:pt x="524" y="240"/>
                  </a:lnTo>
                  <a:lnTo>
                    <a:pt x="520" y="242"/>
                  </a:lnTo>
                  <a:lnTo>
                    <a:pt x="524" y="242"/>
                  </a:lnTo>
                  <a:lnTo>
                    <a:pt x="533" y="242"/>
                  </a:lnTo>
                  <a:lnTo>
                    <a:pt x="543" y="240"/>
                  </a:lnTo>
                  <a:lnTo>
                    <a:pt x="555" y="242"/>
                  </a:lnTo>
                  <a:lnTo>
                    <a:pt x="561" y="246"/>
                  </a:lnTo>
                  <a:lnTo>
                    <a:pt x="561" y="252"/>
                  </a:lnTo>
                  <a:lnTo>
                    <a:pt x="555" y="262"/>
                  </a:lnTo>
                  <a:lnTo>
                    <a:pt x="543" y="270"/>
                  </a:lnTo>
                  <a:lnTo>
                    <a:pt x="529" y="278"/>
                  </a:lnTo>
                  <a:lnTo>
                    <a:pt x="516" y="286"/>
                  </a:lnTo>
                  <a:lnTo>
                    <a:pt x="506" y="290"/>
                  </a:lnTo>
                  <a:lnTo>
                    <a:pt x="502" y="292"/>
                  </a:lnTo>
                  <a:lnTo>
                    <a:pt x="506" y="292"/>
                  </a:lnTo>
                  <a:lnTo>
                    <a:pt x="516" y="295"/>
                  </a:lnTo>
                  <a:lnTo>
                    <a:pt x="528" y="303"/>
                  </a:lnTo>
                  <a:lnTo>
                    <a:pt x="537" y="315"/>
                  </a:lnTo>
                  <a:lnTo>
                    <a:pt x="541" y="329"/>
                  </a:lnTo>
                  <a:lnTo>
                    <a:pt x="543" y="353"/>
                  </a:lnTo>
                  <a:lnTo>
                    <a:pt x="543" y="374"/>
                  </a:lnTo>
                  <a:lnTo>
                    <a:pt x="549" y="396"/>
                  </a:lnTo>
                  <a:lnTo>
                    <a:pt x="555" y="408"/>
                  </a:lnTo>
                  <a:lnTo>
                    <a:pt x="561" y="418"/>
                  </a:lnTo>
                  <a:lnTo>
                    <a:pt x="565" y="425"/>
                  </a:lnTo>
                  <a:lnTo>
                    <a:pt x="563" y="435"/>
                  </a:lnTo>
                  <a:lnTo>
                    <a:pt x="553" y="445"/>
                  </a:lnTo>
                  <a:lnTo>
                    <a:pt x="541" y="451"/>
                  </a:lnTo>
                  <a:lnTo>
                    <a:pt x="528" y="449"/>
                  </a:lnTo>
                  <a:lnTo>
                    <a:pt x="514" y="445"/>
                  </a:lnTo>
                  <a:lnTo>
                    <a:pt x="502" y="441"/>
                  </a:lnTo>
                  <a:lnTo>
                    <a:pt x="490" y="443"/>
                  </a:lnTo>
                  <a:lnTo>
                    <a:pt x="482" y="453"/>
                  </a:lnTo>
                  <a:lnTo>
                    <a:pt x="476" y="465"/>
                  </a:lnTo>
                  <a:lnTo>
                    <a:pt x="474" y="479"/>
                  </a:lnTo>
                  <a:lnTo>
                    <a:pt x="472" y="492"/>
                  </a:lnTo>
                  <a:lnTo>
                    <a:pt x="470" y="506"/>
                  </a:lnTo>
                  <a:lnTo>
                    <a:pt x="463" y="518"/>
                  </a:lnTo>
                  <a:lnTo>
                    <a:pt x="457" y="532"/>
                  </a:lnTo>
                  <a:lnTo>
                    <a:pt x="449" y="545"/>
                  </a:lnTo>
                  <a:lnTo>
                    <a:pt x="447" y="567"/>
                  </a:lnTo>
                  <a:lnTo>
                    <a:pt x="445" y="587"/>
                  </a:lnTo>
                  <a:lnTo>
                    <a:pt x="445" y="599"/>
                  </a:lnTo>
                  <a:lnTo>
                    <a:pt x="445" y="604"/>
                  </a:lnTo>
                  <a:lnTo>
                    <a:pt x="445" y="606"/>
                  </a:lnTo>
                  <a:lnTo>
                    <a:pt x="405" y="634"/>
                  </a:lnTo>
                  <a:lnTo>
                    <a:pt x="382" y="610"/>
                  </a:lnTo>
                  <a:lnTo>
                    <a:pt x="350" y="634"/>
                  </a:lnTo>
                  <a:lnTo>
                    <a:pt x="317" y="638"/>
                  </a:lnTo>
                  <a:lnTo>
                    <a:pt x="274" y="595"/>
                  </a:lnTo>
                  <a:lnTo>
                    <a:pt x="234" y="638"/>
                  </a:lnTo>
                  <a:lnTo>
                    <a:pt x="185" y="622"/>
                  </a:lnTo>
                  <a:lnTo>
                    <a:pt x="146" y="565"/>
                  </a:lnTo>
                  <a:lnTo>
                    <a:pt x="140" y="514"/>
                  </a:lnTo>
                  <a:lnTo>
                    <a:pt x="91" y="514"/>
                  </a:lnTo>
                  <a:lnTo>
                    <a:pt x="77" y="453"/>
                  </a:lnTo>
                  <a:lnTo>
                    <a:pt x="0" y="394"/>
                  </a:lnTo>
                  <a:lnTo>
                    <a:pt x="18" y="333"/>
                  </a:lnTo>
                  <a:lnTo>
                    <a:pt x="77" y="272"/>
                  </a:lnTo>
                  <a:lnTo>
                    <a:pt x="106" y="199"/>
                  </a:lnTo>
                  <a:lnTo>
                    <a:pt x="134" y="156"/>
                  </a:lnTo>
                  <a:lnTo>
                    <a:pt x="165" y="144"/>
                  </a:lnTo>
                  <a:lnTo>
                    <a:pt x="144" y="101"/>
                  </a:lnTo>
                  <a:lnTo>
                    <a:pt x="183" y="51"/>
                  </a:lnTo>
                  <a:lnTo>
                    <a:pt x="179" y="8"/>
                  </a:lnTo>
                  <a:lnTo>
                    <a:pt x="224" y="0"/>
                  </a:lnTo>
                  <a:lnTo>
                    <a:pt x="252" y="34"/>
                  </a:lnTo>
                  <a:lnTo>
                    <a:pt x="301" y="30"/>
                  </a:lnTo>
                  <a:lnTo>
                    <a:pt x="344" y="20"/>
                  </a:lnTo>
                  <a:lnTo>
                    <a:pt x="384" y="4"/>
                  </a:lnTo>
                  <a:lnTo>
                    <a:pt x="415" y="22"/>
                  </a:lnTo>
                  <a:lnTo>
                    <a:pt x="433" y="44"/>
                  </a:lnTo>
                </a:path>
              </a:pathLst>
            </a:custGeom>
            <a:grpFill/>
            <a:ln w="3175" cap="rnd">
              <a:solidFill>
                <a:schemeClr val="bg1">
                  <a:lumMod val="95000"/>
                </a:schemeClr>
              </a:solidFill>
              <a:prstDash val="solid"/>
              <a:round/>
              <a:headEnd/>
              <a:tailEnd/>
            </a:ln>
          </p:spPr>
          <p:txBody>
            <a:bodyPr/>
            <a:lstStyle/>
            <a:p>
              <a:endParaRPr lang="zh-CN" altLang="en-US"/>
            </a:p>
          </p:txBody>
        </p:sp>
        <p:sp>
          <p:nvSpPr>
            <p:cNvPr id="217" name="Freeform 83">
              <a:extLst>
                <a:ext uri="{FF2B5EF4-FFF2-40B4-BE49-F238E27FC236}">
                  <a16:creationId xmlns:a16="http://schemas.microsoft.com/office/drawing/2014/main" id="{AD2144D6-A08A-4A35-A9BE-E8103F4A1EE3}"/>
                </a:ext>
              </a:extLst>
            </p:cNvPr>
            <p:cNvSpPr>
              <a:spLocks/>
            </p:cNvSpPr>
            <p:nvPr/>
          </p:nvSpPr>
          <p:spPr bwMode="gray">
            <a:xfrm>
              <a:off x="3622" y="2455"/>
              <a:ext cx="383" cy="340"/>
            </a:xfrm>
            <a:custGeom>
              <a:avLst/>
              <a:gdLst>
                <a:gd name="T0" fmla="*/ 67 w 766"/>
                <a:gd name="T1" fmla="*/ 11 h 681"/>
                <a:gd name="T2" fmla="*/ 71 w 766"/>
                <a:gd name="T3" fmla="*/ 13 h 681"/>
                <a:gd name="T4" fmla="*/ 79 w 766"/>
                <a:gd name="T5" fmla="*/ 17 h 681"/>
                <a:gd name="T6" fmla="*/ 85 w 766"/>
                <a:gd name="T7" fmla="*/ 22 h 681"/>
                <a:gd name="T8" fmla="*/ 96 w 766"/>
                <a:gd name="T9" fmla="*/ 25 h 681"/>
                <a:gd name="T10" fmla="*/ 105 w 766"/>
                <a:gd name="T11" fmla="*/ 28 h 681"/>
                <a:gd name="T12" fmla="*/ 110 w 766"/>
                <a:gd name="T13" fmla="*/ 34 h 681"/>
                <a:gd name="T14" fmla="*/ 114 w 766"/>
                <a:gd name="T15" fmla="*/ 41 h 681"/>
                <a:gd name="T16" fmla="*/ 120 w 766"/>
                <a:gd name="T17" fmla="*/ 51 h 681"/>
                <a:gd name="T18" fmla="*/ 126 w 766"/>
                <a:gd name="T19" fmla="*/ 59 h 681"/>
                <a:gd name="T20" fmla="*/ 133 w 766"/>
                <a:gd name="T21" fmla="*/ 69 h 681"/>
                <a:gd name="T22" fmla="*/ 138 w 766"/>
                <a:gd name="T23" fmla="*/ 79 h 681"/>
                <a:gd name="T24" fmla="*/ 138 w 766"/>
                <a:gd name="T25" fmla="*/ 85 h 681"/>
                <a:gd name="T26" fmla="*/ 141 w 766"/>
                <a:gd name="T27" fmla="*/ 92 h 681"/>
                <a:gd name="T28" fmla="*/ 152 w 766"/>
                <a:gd name="T29" fmla="*/ 96 h 681"/>
                <a:gd name="T30" fmla="*/ 162 w 766"/>
                <a:gd name="T31" fmla="*/ 99 h 681"/>
                <a:gd name="T32" fmla="*/ 168 w 766"/>
                <a:gd name="T33" fmla="*/ 106 h 681"/>
                <a:gd name="T34" fmla="*/ 174 w 766"/>
                <a:gd name="T35" fmla="*/ 112 h 681"/>
                <a:gd name="T36" fmla="*/ 179 w 766"/>
                <a:gd name="T37" fmla="*/ 116 h 681"/>
                <a:gd name="T38" fmla="*/ 183 w 766"/>
                <a:gd name="T39" fmla="*/ 121 h 681"/>
                <a:gd name="T40" fmla="*/ 181 w 766"/>
                <a:gd name="T41" fmla="*/ 124 h 681"/>
                <a:gd name="T42" fmla="*/ 173 w 766"/>
                <a:gd name="T43" fmla="*/ 125 h 681"/>
                <a:gd name="T44" fmla="*/ 161 w 766"/>
                <a:gd name="T45" fmla="*/ 124 h 681"/>
                <a:gd name="T46" fmla="*/ 153 w 766"/>
                <a:gd name="T47" fmla="*/ 124 h 681"/>
                <a:gd name="T48" fmla="*/ 153 w 766"/>
                <a:gd name="T49" fmla="*/ 124 h 681"/>
                <a:gd name="T50" fmla="*/ 158 w 766"/>
                <a:gd name="T51" fmla="*/ 126 h 681"/>
                <a:gd name="T52" fmla="*/ 165 w 766"/>
                <a:gd name="T53" fmla="*/ 130 h 681"/>
                <a:gd name="T54" fmla="*/ 168 w 766"/>
                <a:gd name="T55" fmla="*/ 134 h 681"/>
                <a:gd name="T56" fmla="*/ 177 w 766"/>
                <a:gd name="T57" fmla="*/ 139 h 681"/>
                <a:gd name="T58" fmla="*/ 184 w 766"/>
                <a:gd name="T59" fmla="*/ 144 h 681"/>
                <a:gd name="T60" fmla="*/ 189 w 766"/>
                <a:gd name="T61" fmla="*/ 150 h 681"/>
                <a:gd name="T62" fmla="*/ 192 w 766"/>
                <a:gd name="T63" fmla="*/ 155 h 681"/>
                <a:gd name="T64" fmla="*/ 190 w 766"/>
                <a:gd name="T65" fmla="*/ 157 h 681"/>
                <a:gd name="T66" fmla="*/ 183 w 766"/>
                <a:gd name="T67" fmla="*/ 161 h 681"/>
                <a:gd name="T68" fmla="*/ 177 w 766"/>
                <a:gd name="T69" fmla="*/ 164 h 681"/>
                <a:gd name="T70" fmla="*/ 175 w 766"/>
                <a:gd name="T71" fmla="*/ 166 h 681"/>
                <a:gd name="T72" fmla="*/ 173 w 766"/>
                <a:gd name="T73" fmla="*/ 168 h 681"/>
                <a:gd name="T74" fmla="*/ 171 w 766"/>
                <a:gd name="T75" fmla="*/ 169 h 681"/>
                <a:gd name="T76" fmla="*/ 170 w 766"/>
                <a:gd name="T77" fmla="*/ 170 h 681"/>
                <a:gd name="T78" fmla="*/ 158 w 766"/>
                <a:gd name="T79" fmla="*/ 160 h 681"/>
                <a:gd name="T80" fmla="*/ 125 w 766"/>
                <a:gd name="T81" fmla="*/ 167 h 681"/>
                <a:gd name="T82" fmla="*/ 108 w 766"/>
                <a:gd name="T83" fmla="*/ 161 h 681"/>
                <a:gd name="T84" fmla="*/ 89 w 766"/>
                <a:gd name="T85" fmla="*/ 158 h 681"/>
                <a:gd name="T86" fmla="*/ 75 w 766"/>
                <a:gd name="T87" fmla="*/ 148 h 681"/>
                <a:gd name="T88" fmla="*/ 57 w 766"/>
                <a:gd name="T89" fmla="*/ 128 h 681"/>
                <a:gd name="T90" fmla="*/ 49 w 766"/>
                <a:gd name="T91" fmla="*/ 101 h 681"/>
                <a:gd name="T92" fmla="*/ 36 w 766"/>
                <a:gd name="T93" fmla="*/ 67 h 681"/>
                <a:gd name="T94" fmla="*/ 21 w 766"/>
                <a:gd name="T95" fmla="*/ 64 h 681"/>
                <a:gd name="T96" fmla="*/ 0 w 766"/>
                <a:gd name="T97" fmla="*/ 55 h 681"/>
                <a:gd name="T98" fmla="*/ 18 w 766"/>
                <a:gd name="T99" fmla="*/ 31 h 681"/>
                <a:gd name="T100" fmla="*/ 30 w 766"/>
                <a:gd name="T101" fmla="*/ 25 h 681"/>
                <a:gd name="T102" fmla="*/ 51 w 766"/>
                <a:gd name="T103" fmla="*/ 19 h 681"/>
                <a:gd name="T104" fmla="*/ 66 w 766"/>
                <a:gd name="T105" fmla="*/ 0 h 681"/>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766"/>
                <a:gd name="T160" fmla="*/ 0 h 681"/>
                <a:gd name="T161" fmla="*/ 766 w 766"/>
                <a:gd name="T162" fmla="*/ 681 h 681"/>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766" h="681">
                  <a:moveTo>
                    <a:pt x="262" y="0"/>
                  </a:moveTo>
                  <a:lnTo>
                    <a:pt x="266" y="45"/>
                  </a:lnTo>
                  <a:lnTo>
                    <a:pt x="270" y="49"/>
                  </a:lnTo>
                  <a:lnTo>
                    <a:pt x="281" y="55"/>
                  </a:lnTo>
                  <a:lnTo>
                    <a:pt x="297" y="63"/>
                  </a:lnTo>
                  <a:lnTo>
                    <a:pt x="313" y="70"/>
                  </a:lnTo>
                  <a:lnTo>
                    <a:pt x="325" y="78"/>
                  </a:lnTo>
                  <a:lnTo>
                    <a:pt x="340" y="88"/>
                  </a:lnTo>
                  <a:lnTo>
                    <a:pt x="362" y="94"/>
                  </a:lnTo>
                  <a:lnTo>
                    <a:pt x="384" y="100"/>
                  </a:lnTo>
                  <a:lnTo>
                    <a:pt x="402" y="104"/>
                  </a:lnTo>
                  <a:lnTo>
                    <a:pt x="419" y="114"/>
                  </a:lnTo>
                  <a:lnTo>
                    <a:pt x="433" y="124"/>
                  </a:lnTo>
                  <a:lnTo>
                    <a:pt x="441" y="137"/>
                  </a:lnTo>
                  <a:lnTo>
                    <a:pt x="447" y="149"/>
                  </a:lnTo>
                  <a:lnTo>
                    <a:pt x="457" y="165"/>
                  </a:lnTo>
                  <a:lnTo>
                    <a:pt x="470" y="185"/>
                  </a:lnTo>
                  <a:lnTo>
                    <a:pt x="482" y="204"/>
                  </a:lnTo>
                  <a:lnTo>
                    <a:pt x="496" y="222"/>
                  </a:lnTo>
                  <a:lnTo>
                    <a:pt x="506" y="236"/>
                  </a:lnTo>
                  <a:lnTo>
                    <a:pt x="518" y="253"/>
                  </a:lnTo>
                  <a:lnTo>
                    <a:pt x="531" y="277"/>
                  </a:lnTo>
                  <a:lnTo>
                    <a:pt x="543" y="299"/>
                  </a:lnTo>
                  <a:lnTo>
                    <a:pt x="549" y="316"/>
                  </a:lnTo>
                  <a:lnTo>
                    <a:pt x="551" y="330"/>
                  </a:lnTo>
                  <a:lnTo>
                    <a:pt x="551" y="342"/>
                  </a:lnTo>
                  <a:lnTo>
                    <a:pt x="553" y="354"/>
                  </a:lnTo>
                  <a:lnTo>
                    <a:pt x="563" y="368"/>
                  </a:lnTo>
                  <a:lnTo>
                    <a:pt x="583" y="379"/>
                  </a:lnTo>
                  <a:lnTo>
                    <a:pt x="606" y="385"/>
                  </a:lnTo>
                  <a:lnTo>
                    <a:pt x="628" y="391"/>
                  </a:lnTo>
                  <a:lnTo>
                    <a:pt x="646" y="399"/>
                  </a:lnTo>
                  <a:lnTo>
                    <a:pt x="659" y="411"/>
                  </a:lnTo>
                  <a:lnTo>
                    <a:pt x="671" y="427"/>
                  </a:lnTo>
                  <a:lnTo>
                    <a:pt x="681" y="440"/>
                  </a:lnTo>
                  <a:lnTo>
                    <a:pt x="693" y="448"/>
                  </a:lnTo>
                  <a:lnTo>
                    <a:pt x="705" y="454"/>
                  </a:lnTo>
                  <a:lnTo>
                    <a:pt x="716" y="464"/>
                  </a:lnTo>
                  <a:lnTo>
                    <a:pt x="726" y="474"/>
                  </a:lnTo>
                  <a:lnTo>
                    <a:pt x="732" y="486"/>
                  </a:lnTo>
                  <a:lnTo>
                    <a:pt x="732" y="496"/>
                  </a:lnTo>
                  <a:lnTo>
                    <a:pt x="724" y="499"/>
                  </a:lnTo>
                  <a:lnTo>
                    <a:pt x="711" y="501"/>
                  </a:lnTo>
                  <a:lnTo>
                    <a:pt x="689" y="503"/>
                  </a:lnTo>
                  <a:lnTo>
                    <a:pt x="667" y="501"/>
                  </a:lnTo>
                  <a:lnTo>
                    <a:pt x="644" y="499"/>
                  </a:lnTo>
                  <a:lnTo>
                    <a:pt x="624" y="498"/>
                  </a:lnTo>
                  <a:lnTo>
                    <a:pt x="610" y="496"/>
                  </a:lnTo>
                  <a:lnTo>
                    <a:pt x="606" y="496"/>
                  </a:lnTo>
                  <a:lnTo>
                    <a:pt x="610" y="498"/>
                  </a:lnTo>
                  <a:lnTo>
                    <a:pt x="620" y="501"/>
                  </a:lnTo>
                  <a:lnTo>
                    <a:pt x="632" y="507"/>
                  </a:lnTo>
                  <a:lnTo>
                    <a:pt x="646" y="515"/>
                  </a:lnTo>
                  <a:lnTo>
                    <a:pt x="657" y="523"/>
                  </a:lnTo>
                  <a:lnTo>
                    <a:pt x="663" y="531"/>
                  </a:lnTo>
                  <a:lnTo>
                    <a:pt x="671" y="539"/>
                  </a:lnTo>
                  <a:lnTo>
                    <a:pt x="687" y="549"/>
                  </a:lnTo>
                  <a:lnTo>
                    <a:pt x="707" y="559"/>
                  </a:lnTo>
                  <a:lnTo>
                    <a:pt x="724" y="568"/>
                  </a:lnTo>
                  <a:lnTo>
                    <a:pt x="736" y="578"/>
                  </a:lnTo>
                  <a:lnTo>
                    <a:pt x="746" y="590"/>
                  </a:lnTo>
                  <a:lnTo>
                    <a:pt x="754" y="602"/>
                  </a:lnTo>
                  <a:lnTo>
                    <a:pt x="762" y="612"/>
                  </a:lnTo>
                  <a:lnTo>
                    <a:pt x="766" y="622"/>
                  </a:lnTo>
                  <a:lnTo>
                    <a:pt x="766" y="627"/>
                  </a:lnTo>
                  <a:lnTo>
                    <a:pt x="758" y="631"/>
                  </a:lnTo>
                  <a:lnTo>
                    <a:pt x="746" y="639"/>
                  </a:lnTo>
                  <a:lnTo>
                    <a:pt x="730" y="647"/>
                  </a:lnTo>
                  <a:lnTo>
                    <a:pt x="716" y="653"/>
                  </a:lnTo>
                  <a:lnTo>
                    <a:pt x="705" y="659"/>
                  </a:lnTo>
                  <a:lnTo>
                    <a:pt x="699" y="663"/>
                  </a:lnTo>
                  <a:lnTo>
                    <a:pt x="697" y="665"/>
                  </a:lnTo>
                  <a:lnTo>
                    <a:pt x="693" y="669"/>
                  </a:lnTo>
                  <a:lnTo>
                    <a:pt x="689" y="673"/>
                  </a:lnTo>
                  <a:lnTo>
                    <a:pt x="685" y="675"/>
                  </a:lnTo>
                  <a:lnTo>
                    <a:pt x="681" y="677"/>
                  </a:lnTo>
                  <a:lnTo>
                    <a:pt x="679" y="679"/>
                  </a:lnTo>
                  <a:lnTo>
                    <a:pt x="679" y="681"/>
                  </a:lnTo>
                  <a:lnTo>
                    <a:pt x="665" y="663"/>
                  </a:lnTo>
                  <a:lnTo>
                    <a:pt x="632" y="641"/>
                  </a:lnTo>
                  <a:lnTo>
                    <a:pt x="592" y="657"/>
                  </a:lnTo>
                  <a:lnTo>
                    <a:pt x="500" y="671"/>
                  </a:lnTo>
                  <a:lnTo>
                    <a:pt x="472" y="637"/>
                  </a:lnTo>
                  <a:lnTo>
                    <a:pt x="431" y="645"/>
                  </a:lnTo>
                  <a:lnTo>
                    <a:pt x="398" y="651"/>
                  </a:lnTo>
                  <a:lnTo>
                    <a:pt x="356" y="633"/>
                  </a:lnTo>
                  <a:lnTo>
                    <a:pt x="303" y="651"/>
                  </a:lnTo>
                  <a:lnTo>
                    <a:pt x="297" y="592"/>
                  </a:lnTo>
                  <a:lnTo>
                    <a:pt x="242" y="566"/>
                  </a:lnTo>
                  <a:lnTo>
                    <a:pt x="230" y="513"/>
                  </a:lnTo>
                  <a:lnTo>
                    <a:pt x="258" y="470"/>
                  </a:lnTo>
                  <a:lnTo>
                    <a:pt x="197" y="407"/>
                  </a:lnTo>
                  <a:lnTo>
                    <a:pt x="140" y="336"/>
                  </a:lnTo>
                  <a:lnTo>
                    <a:pt x="144" y="269"/>
                  </a:lnTo>
                  <a:lnTo>
                    <a:pt x="112" y="250"/>
                  </a:lnTo>
                  <a:lnTo>
                    <a:pt x="83" y="257"/>
                  </a:lnTo>
                  <a:lnTo>
                    <a:pt x="69" y="222"/>
                  </a:lnTo>
                  <a:lnTo>
                    <a:pt x="0" y="220"/>
                  </a:lnTo>
                  <a:lnTo>
                    <a:pt x="14" y="131"/>
                  </a:lnTo>
                  <a:lnTo>
                    <a:pt x="69" y="124"/>
                  </a:lnTo>
                  <a:lnTo>
                    <a:pt x="81" y="98"/>
                  </a:lnTo>
                  <a:lnTo>
                    <a:pt x="122" y="100"/>
                  </a:lnTo>
                  <a:lnTo>
                    <a:pt x="175" y="76"/>
                  </a:lnTo>
                  <a:lnTo>
                    <a:pt x="203" y="76"/>
                  </a:lnTo>
                  <a:lnTo>
                    <a:pt x="215" y="15"/>
                  </a:lnTo>
                  <a:lnTo>
                    <a:pt x="262" y="0"/>
                  </a:lnTo>
                  <a:close/>
                </a:path>
              </a:pathLst>
            </a:custGeom>
            <a:grpFill/>
            <a:ln w="3175" cap="rnd">
              <a:solidFill>
                <a:schemeClr val="bg1">
                  <a:lumMod val="95000"/>
                </a:schemeClr>
              </a:solidFill>
              <a:prstDash val="solid"/>
              <a:round/>
              <a:headEnd/>
              <a:tailEnd/>
            </a:ln>
          </p:spPr>
          <p:txBody>
            <a:bodyPr/>
            <a:lstStyle/>
            <a:p>
              <a:endParaRPr lang="zh-CN" altLang="en-US"/>
            </a:p>
          </p:txBody>
        </p:sp>
        <p:sp>
          <p:nvSpPr>
            <p:cNvPr id="218" name="Freeform 84">
              <a:extLst>
                <a:ext uri="{FF2B5EF4-FFF2-40B4-BE49-F238E27FC236}">
                  <a16:creationId xmlns:a16="http://schemas.microsoft.com/office/drawing/2014/main" id="{DDC341A0-2907-42BA-8BEA-36FE49DD11AA}"/>
                </a:ext>
              </a:extLst>
            </p:cNvPr>
            <p:cNvSpPr>
              <a:spLocks/>
            </p:cNvSpPr>
            <p:nvPr/>
          </p:nvSpPr>
          <p:spPr bwMode="gray">
            <a:xfrm>
              <a:off x="3622" y="2455"/>
              <a:ext cx="383" cy="340"/>
            </a:xfrm>
            <a:custGeom>
              <a:avLst/>
              <a:gdLst>
                <a:gd name="T0" fmla="*/ 67 w 766"/>
                <a:gd name="T1" fmla="*/ 11 h 681"/>
                <a:gd name="T2" fmla="*/ 71 w 766"/>
                <a:gd name="T3" fmla="*/ 13 h 681"/>
                <a:gd name="T4" fmla="*/ 79 w 766"/>
                <a:gd name="T5" fmla="*/ 17 h 681"/>
                <a:gd name="T6" fmla="*/ 85 w 766"/>
                <a:gd name="T7" fmla="*/ 22 h 681"/>
                <a:gd name="T8" fmla="*/ 96 w 766"/>
                <a:gd name="T9" fmla="*/ 25 h 681"/>
                <a:gd name="T10" fmla="*/ 105 w 766"/>
                <a:gd name="T11" fmla="*/ 28 h 681"/>
                <a:gd name="T12" fmla="*/ 110 w 766"/>
                <a:gd name="T13" fmla="*/ 34 h 681"/>
                <a:gd name="T14" fmla="*/ 114 w 766"/>
                <a:gd name="T15" fmla="*/ 41 h 681"/>
                <a:gd name="T16" fmla="*/ 120 w 766"/>
                <a:gd name="T17" fmla="*/ 51 h 681"/>
                <a:gd name="T18" fmla="*/ 126 w 766"/>
                <a:gd name="T19" fmla="*/ 59 h 681"/>
                <a:gd name="T20" fmla="*/ 133 w 766"/>
                <a:gd name="T21" fmla="*/ 69 h 681"/>
                <a:gd name="T22" fmla="*/ 138 w 766"/>
                <a:gd name="T23" fmla="*/ 79 h 681"/>
                <a:gd name="T24" fmla="*/ 138 w 766"/>
                <a:gd name="T25" fmla="*/ 85 h 681"/>
                <a:gd name="T26" fmla="*/ 141 w 766"/>
                <a:gd name="T27" fmla="*/ 92 h 681"/>
                <a:gd name="T28" fmla="*/ 152 w 766"/>
                <a:gd name="T29" fmla="*/ 96 h 681"/>
                <a:gd name="T30" fmla="*/ 162 w 766"/>
                <a:gd name="T31" fmla="*/ 99 h 681"/>
                <a:gd name="T32" fmla="*/ 168 w 766"/>
                <a:gd name="T33" fmla="*/ 106 h 681"/>
                <a:gd name="T34" fmla="*/ 174 w 766"/>
                <a:gd name="T35" fmla="*/ 112 h 681"/>
                <a:gd name="T36" fmla="*/ 179 w 766"/>
                <a:gd name="T37" fmla="*/ 116 h 681"/>
                <a:gd name="T38" fmla="*/ 183 w 766"/>
                <a:gd name="T39" fmla="*/ 121 h 681"/>
                <a:gd name="T40" fmla="*/ 181 w 766"/>
                <a:gd name="T41" fmla="*/ 124 h 681"/>
                <a:gd name="T42" fmla="*/ 173 w 766"/>
                <a:gd name="T43" fmla="*/ 125 h 681"/>
                <a:gd name="T44" fmla="*/ 161 w 766"/>
                <a:gd name="T45" fmla="*/ 124 h 681"/>
                <a:gd name="T46" fmla="*/ 153 w 766"/>
                <a:gd name="T47" fmla="*/ 124 h 681"/>
                <a:gd name="T48" fmla="*/ 153 w 766"/>
                <a:gd name="T49" fmla="*/ 124 h 681"/>
                <a:gd name="T50" fmla="*/ 158 w 766"/>
                <a:gd name="T51" fmla="*/ 126 h 681"/>
                <a:gd name="T52" fmla="*/ 165 w 766"/>
                <a:gd name="T53" fmla="*/ 130 h 681"/>
                <a:gd name="T54" fmla="*/ 168 w 766"/>
                <a:gd name="T55" fmla="*/ 134 h 681"/>
                <a:gd name="T56" fmla="*/ 177 w 766"/>
                <a:gd name="T57" fmla="*/ 139 h 681"/>
                <a:gd name="T58" fmla="*/ 184 w 766"/>
                <a:gd name="T59" fmla="*/ 144 h 681"/>
                <a:gd name="T60" fmla="*/ 189 w 766"/>
                <a:gd name="T61" fmla="*/ 150 h 681"/>
                <a:gd name="T62" fmla="*/ 192 w 766"/>
                <a:gd name="T63" fmla="*/ 155 h 681"/>
                <a:gd name="T64" fmla="*/ 190 w 766"/>
                <a:gd name="T65" fmla="*/ 157 h 681"/>
                <a:gd name="T66" fmla="*/ 183 w 766"/>
                <a:gd name="T67" fmla="*/ 161 h 681"/>
                <a:gd name="T68" fmla="*/ 177 w 766"/>
                <a:gd name="T69" fmla="*/ 164 h 681"/>
                <a:gd name="T70" fmla="*/ 175 w 766"/>
                <a:gd name="T71" fmla="*/ 166 h 681"/>
                <a:gd name="T72" fmla="*/ 173 w 766"/>
                <a:gd name="T73" fmla="*/ 168 h 681"/>
                <a:gd name="T74" fmla="*/ 171 w 766"/>
                <a:gd name="T75" fmla="*/ 169 h 681"/>
                <a:gd name="T76" fmla="*/ 170 w 766"/>
                <a:gd name="T77" fmla="*/ 170 h 681"/>
                <a:gd name="T78" fmla="*/ 158 w 766"/>
                <a:gd name="T79" fmla="*/ 160 h 681"/>
                <a:gd name="T80" fmla="*/ 125 w 766"/>
                <a:gd name="T81" fmla="*/ 167 h 681"/>
                <a:gd name="T82" fmla="*/ 108 w 766"/>
                <a:gd name="T83" fmla="*/ 161 h 681"/>
                <a:gd name="T84" fmla="*/ 89 w 766"/>
                <a:gd name="T85" fmla="*/ 158 h 681"/>
                <a:gd name="T86" fmla="*/ 75 w 766"/>
                <a:gd name="T87" fmla="*/ 148 h 681"/>
                <a:gd name="T88" fmla="*/ 57 w 766"/>
                <a:gd name="T89" fmla="*/ 128 h 681"/>
                <a:gd name="T90" fmla="*/ 49 w 766"/>
                <a:gd name="T91" fmla="*/ 101 h 681"/>
                <a:gd name="T92" fmla="*/ 36 w 766"/>
                <a:gd name="T93" fmla="*/ 67 h 681"/>
                <a:gd name="T94" fmla="*/ 21 w 766"/>
                <a:gd name="T95" fmla="*/ 64 h 681"/>
                <a:gd name="T96" fmla="*/ 0 w 766"/>
                <a:gd name="T97" fmla="*/ 55 h 681"/>
                <a:gd name="T98" fmla="*/ 18 w 766"/>
                <a:gd name="T99" fmla="*/ 31 h 681"/>
                <a:gd name="T100" fmla="*/ 30 w 766"/>
                <a:gd name="T101" fmla="*/ 25 h 681"/>
                <a:gd name="T102" fmla="*/ 51 w 766"/>
                <a:gd name="T103" fmla="*/ 19 h 681"/>
                <a:gd name="T104" fmla="*/ 66 w 766"/>
                <a:gd name="T105" fmla="*/ 0 h 681"/>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766"/>
                <a:gd name="T160" fmla="*/ 0 h 681"/>
                <a:gd name="T161" fmla="*/ 766 w 766"/>
                <a:gd name="T162" fmla="*/ 681 h 681"/>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766" h="681">
                  <a:moveTo>
                    <a:pt x="262" y="0"/>
                  </a:moveTo>
                  <a:lnTo>
                    <a:pt x="266" y="45"/>
                  </a:lnTo>
                  <a:lnTo>
                    <a:pt x="270" y="49"/>
                  </a:lnTo>
                  <a:lnTo>
                    <a:pt x="281" y="55"/>
                  </a:lnTo>
                  <a:lnTo>
                    <a:pt x="297" y="63"/>
                  </a:lnTo>
                  <a:lnTo>
                    <a:pt x="313" y="70"/>
                  </a:lnTo>
                  <a:lnTo>
                    <a:pt x="325" y="78"/>
                  </a:lnTo>
                  <a:lnTo>
                    <a:pt x="340" y="88"/>
                  </a:lnTo>
                  <a:lnTo>
                    <a:pt x="362" y="94"/>
                  </a:lnTo>
                  <a:lnTo>
                    <a:pt x="384" y="100"/>
                  </a:lnTo>
                  <a:lnTo>
                    <a:pt x="402" y="104"/>
                  </a:lnTo>
                  <a:lnTo>
                    <a:pt x="419" y="114"/>
                  </a:lnTo>
                  <a:lnTo>
                    <a:pt x="433" y="124"/>
                  </a:lnTo>
                  <a:lnTo>
                    <a:pt x="441" y="137"/>
                  </a:lnTo>
                  <a:lnTo>
                    <a:pt x="447" y="149"/>
                  </a:lnTo>
                  <a:lnTo>
                    <a:pt x="457" y="165"/>
                  </a:lnTo>
                  <a:lnTo>
                    <a:pt x="470" y="185"/>
                  </a:lnTo>
                  <a:lnTo>
                    <a:pt x="482" y="204"/>
                  </a:lnTo>
                  <a:lnTo>
                    <a:pt x="496" y="222"/>
                  </a:lnTo>
                  <a:lnTo>
                    <a:pt x="506" y="236"/>
                  </a:lnTo>
                  <a:lnTo>
                    <a:pt x="518" y="253"/>
                  </a:lnTo>
                  <a:lnTo>
                    <a:pt x="531" y="277"/>
                  </a:lnTo>
                  <a:lnTo>
                    <a:pt x="543" y="299"/>
                  </a:lnTo>
                  <a:lnTo>
                    <a:pt x="549" y="316"/>
                  </a:lnTo>
                  <a:lnTo>
                    <a:pt x="551" y="330"/>
                  </a:lnTo>
                  <a:lnTo>
                    <a:pt x="551" y="342"/>
                  </a:lnTo>
                  <a:lnTo>
                    <a:pt x="553" y="354"/>
                  </a:lnTo>
                  <a:lnTo>
                    <a:pt x="563" y="368"/>
                  </a:lnTo>
                  <a:lnTo>
                    <a:pt x="583" y="379"/>
                  </a:lnTo>
                  <a:lnTo>
                    <a:pt x="606" y="385"/>
                  </a:lnTo>
                  <a:lnTo>
                    <a:pt x="628" y="391"/>
                  </a:lnTo>
                  <a:lnTo>
                    <a:pt x="646" y="399"/>
                  </a:lnTo>
                  <a:lnTo>
                    <a:pt x="659" y="411"/>
                  </a:lnTo>
                  <a:lnTo>
                    <a:pt x="671" y="427"/>
                  </a:lnTo>
                  <a:lnTo>
                    <a:pt x="681" y="440"/>
                  </a:lnTo>
                  <a:lnTo>
                    <a:pt x="693" y="448"/>
                  </a:lnTo>
                  <a:lnTo>
                    <a:pt x="705" y="454"/>
                  </a:lnTo>
                  <a:lnTo>
                    <a:pt x="716" y="464"/>
                  </a:lnTo>
                  <a:lnTo>
                    <a:pt x="726" y="474"/>
                  </a:lnTo>
                  <a:lnTo>
                    <a:pt x="732" y="486"/>
                  </a:lnTo>
                  <a:lnTo>
                    <a:pt x="732" y="496"/>
                  </a:lnTo>
                  <a:lnTo>
                    <a:pt x="724" y="499"/>
                  </a:lnTo>
                  <a:lnTo>
                    <a:pt x="711" y="501"/>
                  </a:lnTo>
                  <a:lnTo>
                    <a:pt x="689" y="503"/>
                  </a:lnTo>
                  <a:lnTo>
                    <a:pt x="667" y="501"/>
                  </a:lnTo>
                  <a:lnTo>
                    <a:pt x="644" y="499"/>
                  </a:lnTo>
                  <a:lnTo>
                    <a:pt x="624" y="498"/>
                  </a:lnTo>
                  <a:lnTo>
                    <a:pt x="610" y="496"/>
                  </a:lnTo>
                  <a:lnTo>
                    <a:pt x="606" y="496"/>
                  </a:lnTo>
                  <a:lnTo>
                    <a:pt x="610" y="498"/>
                  </a:lnTo>
                  <a:lnTo>
                    <a:pt x="620" y="501"/>
                  </a:lnTo>
                  <a:lnTo>
                    <a:pt x="632" y="507"/>
                  </a:lnTo>
                  <a:lnTo>
                    <a:pt x="646" y="515"/>
                  </a:lnTo>
                  <a:lnTo>
                    <a:pt x="657" y="523"/>
                  </a:lnTo>
                  <a:lnTo>
                    <a:pt x="663" y="531"/>
                  </a:lnTo>
                  <a:lnTo>
                    <a:pt x="671" y="539"/>
                  </a:lnTo>
                  <a:lnTo>
                    <a:pt x="687" y="549"/>
                  </a:lnTo>
                  <a:lnTo>
                    <a:pt x="707" y="559"/>
                  </a:lnTo>
                  <a:lnTo>
                    <a:pt x="724" y="568"/>
                  </a:lnTo>
                  <a:lnTo>
                    <a:pt x="736" y="578"/>
                  </a:lnTo>
                  <a:lnTo>
                    <a:pt x="746" y="590"/>
                  </a:lnTo>
                  <a:lnTo>
                    <a:pt x="754" y="602"/>
                  </a:lnTo>
                  <a:lnTo>
                    <a:pt x="762" y="612"/>
                  </a:lnTo>
                  <a:lnTo>
                    <a:pt x="766" y="622"/>
                  </a:lnTo>
                  <a:lnTo>
                    <a:pt x="766" y="627"/>
                  </a:lnTo>
                  <a:lnTo>
                    <a:pt x="758" y="631"/>
                  </a:lnTo>
                  <a:lnTo>
                    <a:pt x="746" y="639"/>
                  </a:lnTo>
                  <a:lnTo>
                    <a:pt x="730" y="647"/>
                  </a:lnTo>
                  <a:lnTo>
                    <a:pt x="716" y="653"/>
                  </a:lnTo>
                  <a:lnTo>
                    <a:pt x="705" y="659"/>
                  </a:lnTo>
                  <a:lnTo>
                    <a:pt x="699" y="663"/>
                  </a:lnTo>
                  <a:lnTo>
                    <a:pt x="697" y="665"/>
                  </a:lnTo>
                  <a:lnTo>
                    <a:pt x="693" y="669"/>
                  </a:lnTo>
                  <a:lnTo>
                    <a:pt x="689" y="673"/>
                  </a:lnTo>
                  <a:lnTo>
                    <a:pt x="685" y="675"/>
                  </a:lnTo>
                  <a:lnTo>
                    <a:pt x="681" y="677"/>
                  </a:lnTo>
                  <a:lnTo>
                    <a:pt x="679" y="679"/>
                  </a:lnTo>
                  <a:lnTo>
                    <a:pt x="679" y="681"/>
                  </a:lnTo>
                  <a:lnTo>
                    <a:pt x="665" y="663"/>
                  </a:lnTo>
                  <a:lnTo>
                    <a:pt x="632" y="641"/>
                  </a:lnTo>
                  <a:lnTo>
                    <a:pt x="592" y="657"/>
                  </a:lnTo>
                  <a:lnTo>
                    <a:pt x="500" y="671"/>
                  </a:lnTo>
                  <a:lnTo>
                    <a:pt x="472" y="637"/>
                  </a:lnTo>
                  <a:lnTo>
                    <a:pt x="431" y="645"/>
                  </a:lnTo>
                  <a:lnTo>
                    <a:pt x="398" y="651"/>
                  </a:lnTo>
                  <a:lnTo>
                    <a:pt x="356" y="633"/>
                  </a:lnTo>
                  <a:lnTo>
                    <a:pt x="303" y="651"/>
                  </a:lnTo>
                  <a:lnTo>
                    <a:pt x="297" y="592"/>
                  </a:lnTo>
                  <a:lnTo>
                    <a:pt x="242" y="566"/>
                  </a:lnTo>
                  <a:lnTo>
                    <a:pt x="230" y="513"/>
                  </a:lnTo>
                  <a:lnTo>
                    <a:pt x="258" y="470"/>
                  </a:lnTo>
                  <a:lnTo>
                    <a:pt x="197" y="407"/>
                  </a:lnTo>
                  <a:lnTo>
                    <a:pt x="140" y="336"/>
                  </a:lnTo>
                  <a:lnTo>
                    <a:pt x="144" y="269"/>
                  </a:lnTo>
                  <a:lnTo>
                    <a:pt x="112" y="250"/>
                  </a:lnTo>
                  <a:lnTo>
                    <a:pt x="83" y="257"/>
                  </a:lnTo>
                  <a:lnTo>
                    <a:pt x="69" y="222"/>
                  </a:lnTo>
                  <a:lnTo>
                    <a:pt x="0" y="220"/>
                  </a:lnTo>
                  <a:lnTo>
                    <a:pt x="14" y="131"/>
                  </a:lnTo>
                  <a:lnTo>
                    <a:pt x="69" y="124"/>
                  </a:lnTo>
                  <a:lnTo>
                    <a:pt x="81" y="98"/>
                  </a:lnTo>
                  <a:lnTo>
                    <a:pt x="122" y="100"/>
                  </a:lnTo>
                  <a:lnTo>
                    <a:pt x="175" y="76"/>
                  </a:lnTo>
                  <a:lnTo>
                    <a:pt x="203" y="76"/>
                  </a:lnTo>
                  <a:lnTo>
                    <a:pt x="215" y="15"/>
                  </a:lnTo>
                  <a:lnTo>
                    <a:pt x="262" y="0"/>
                  </a:lnTo>
                </a:path>
              </a:pathLst>
            </a:custGeom>
            <a:grpFill/>
            <a:ln w="3175" cap="rnd">
              <a:solidFill>
                <a:schemeClr val="bg1">
                  <a:lumMod val="95000"/>
                </a:schemeClr>
              </a:solidFill>
              <a:prstDash val="solid"/>
              <a:round/>
              <a:headEnd/>
              <a:tailEnd/>
            </a:ln>
          </p:spPr>
          <p:txBody>
            <a:bodyPr/>
            <a:lstStyle/>
            <a:p>
              <a:endParaRPr lang="zh-CN" altLang="en-US"/>
            </a:p>
          </p:txBody>
        </p:sp>
        <p:sp>
          <p:nvSpPr>
            <p:cNvPr id="219" name="Freeform 85">
              <a:extLst>
                <a:ext uri="{FF2B5EF4-FFF2-40B4-BE49-F238E27FC236}">
                  <a16:creationId xmlns:a16="http://schemas.microsoft.com/office/drawing/2014/main" id="{11C98C8F-DCAF-4A33-801A-0F6FFEA81CA6}"/>
                </a:ext>
              </a:extLst>
            </p:cNvPr>
            <p:cNvSpPr>
              <a:spLocks/>
            </p:cNvSpPr>
            <p:nvPr/>
          </p:nvSpPr>
          <p:spPr bwMode="gray">
            <a:xfrm>
              <a:off x="3848" y="2705"/>
              <a:ext cx="58" cy="77"/>
            </a:xfrm>
            <a:custGeom>
              <a:avLst/>
              <a:gdLst>
                <a:gd name="T0" fmla="*/ 0 w 116"/>
                <a:gd name="T1" fmla="*/ 0 h 156"/>
                <a:gd name="T2" fmla="*/ 1 w 116"/>
                <a:gd name="T3" fmla="*/ 1 h 156"/>
                <a:gd name="T4" fmla="*/ 2 w 116"/>
                <a:gd name="T5" fmla="*/ 4 h 156"/>
                <a:gd name="T6" fmla="*/ 4 w 116"/>
                <a:gd name="T7" fmla="*/ 8 h 156"/>
                <a:gd name="T8" fmla="*/ 5 w 116"/>
                <a:gd name="T9" fmla="*/ 13 h 156"/>
                <a:gd name="T10" fmla="*/ 6 w 116"/>
                <a:gd name="T11" fmla="*/ 16 h 156"/>
                <a:gd name="T12" fmla="*/ 6 w 116"/>
                <a:gd name="T13" fmla="*/ 20 h 156"/>
                <a:gd name="T14" fmla="*/ 8 w 116"/>
                <a:gd name="T15" fmla="*/ 25 h 156"/>
                <a:gd name="T16" fmla="*/ 11 w 116"/>
                <a:gd name="T17" fmla="*/ 30 h 156"/>
                <a:gd name="T18" fmla="*/ 12 w 116"/>
                <a:gd name="T19" fmla="*/ 33 h 156"/>
                <a:gd name="T20" fmla="*/ 13 w 116"/>
                <a:gd name="T21" fmla="*/ 35 h 156"/>
                <a:gd name="T22" fmla="*/ 15 w 116"/>
                <a:gd name="T23" fmla="*/ 36 h 156"/>
                <a:gd name="T24" fmla="*/ 18 w 116"/>
                <a:gd name="T25" fmla="*/ 38 h 156"/>
                <a:gd name="T26" fmla="*/ 21 w 116"/>
                <a:gd name="T27" fmla="*/ 38 h 156"/>
                <a:gd name="T28" fmla="*/ 24 w 116"/>
                <a:gd name="T29" fmla="*/ 38 h 156"/>
                <a:gd name="T30" fmla="*/ 27 w 116"/>
                <a:gd name="T31" fmla="*/ 37 h 156"/>
                <a:gd name="T32" fmla="*/ 29 w 116"/>
                <a:gd name="T33" fmla="*/ 34 h 156"/>
                <a:gd name="T34" fmla="*/ 29 w 116"/>
                <a:gd name="T35" fmla="*/ 30 h 156"/>
                <a:gd name="T36" fmla="*/ 27 w 116"/>
                <a:gd name="T37" fmla="*/ 26 h 156"/>
                <a:gd name="T38" fmla="*/ 24 w 116"/>
                <a:gd name="T39" fmla="*/ 22 h 156"/>
                <a:gd name="T40" fmla="*/ 19 w 116"/>
                <a:gd name="T41" fmla="*/ 19 h 156"/>
                <a:gd name="T42" fmla="*/ 15 w 116"/>
                <a:gd name="T43" fmla="*/ 16 h 156"/>
                <a:gd name="T44" fmla="*/ 11 w 116"/>
                <a:gd name="T45" fmla="*/ 13 h 156"/>
                <a:gd name="T46" fmla="*/ 10 w 116"/>
                <a:gd name="T47" fmla="*/ 11 h 156"/>
                <a:gd name="T48" fmla="*/ 8 w 116"/>
                <a:gd name="T49" fmla="*/ 8 h 156"/>
                <a:gd name="T50" fmla="*/ 6 w 116"/>
                <a:gd name="T51" fmla="*/ 5 h 156"/>
                <a:gd name="T52" fmla="*/ 3 w 116"/>
                <a:gd name="T53" fmla="*/ 3 h 156"/>
                <a:gd name="T54" fmla="*/ 1 w 116"/>
                <a:gd name="T55" fmla="*/ 1 h 156"/>
                <a:gd name="T56" fmla="*/ 0 w 116"/>
                <a:gd name="T57" fmla="*/ 0 h 15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116"/>
                <a:gd name="T88" fmla="*/ 0 h 156"/>
                <a:gd name="T89" fmla="*/ 116 w 116"/>
                <a:gd name="T90" fmla="*/ 156 h 15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116" h="156">
                  <a:moveTo>
                    <a:pt x="0" y="0"/>
                  </a:moveTo>
                  <a:lnTo>
                    <a:pt x="2" y="6"/>
                  </a:lnTo>
                  <a:lnTo>
                    <a:pt x="8" y="18"/>
                  </a:lnTo>
                  <a:lnTo>
                    <a:pt x="13" y="34"/>
                  </a:lnTo>
                  <a:lnTo>
                    <a:pt x="19" y="52"/>
                  </a:lnTo>
                  <a:lnTo>
                    <a:pt x="21" y="65"/>
                  </a:lnTo>
                  <a:lnTo>
                    <a:pt x="23" y="83"/>
                  </a:lnTo>
                  <a:lnTo>
                    <a:pt x="31" y="103"/>
                  </a:lnTo>
                  <a:lnTo>
                    <a:pt x="41" y="121"/>
                  </a:lnTo>
                  <a:lnTo>
                    <a:pt x="47" y="136"/>
                  </a:lnTo>
                  <a:lnTo>
                    <a:pt x="49" y="142"/>
                  </a:lnTo>
                  <a:lnTo>
                    <a:pt x="59" y="148"/>
                  </a:lnTo>
                  <a:lnTo>
                    <a:pt x="69" y="154"/>
                  </a:lnTo>
                  <a:lnTo>
                    <a:pt x="82" y="156"/>
                  </a:lnTo>
                  <a:lnTo>
                    <a:pt x="94" y="156"/>
                  </a:lnTo>
                  <a:lnTo>
                    <a:pt x="106" y="150"/>
                  </a:lnTo>
                  <a:lnTo>
                    <a:pt x="114" y="138"/>
                  </a:lnTo>
                  <a:lnTo>
                    <a:pt x="116" y="123"/>
                  </a:lnTo>
                  <a:lnTo>
                    <a:pt x="108" y="107"/>
                  </a:lnTo>
                  <a:lnTo>
                    <a:pt x="94" y="91"/>
                  </a:lnTo>
                  <a:lnTo>
                    <a:pt x="76" y="77"/>
                  </a:lnTo>
                  <a:lnTo>
                    <a:pt x="59" y="65"/>
                  </a:lnTo>
                  <a:lnTo>
                    <a:pt x="43" y="54"/>
                  </a:lnTo>
                  <a:lnTo>
                    <a:pt x="37" y="46"/>
                  </a:lnTo>
                  <a:lnTo>
                    <a:pt x="31" y="34"/>
                  </a:lnTo>
                  <a:lnTo>
                    <a:pt x="21" y="22"/>
                  </a:lnTo>
                  <a:lnTo>
                    <a:pt x="12" y="12"/>
                  </a:lnTo>
                  <a:lnTo>
                    <a:pt x="2" y="4"/>
                  </a:lnTo>
                  <a:lnTo>
                    <a:pt x="0" y="0"/>
                  </a:lnTo>
                  <a:close/>
                </a:path>
              </a:pathLst>
            </a:custGeom>
            <a:grpFill/>
            <a:ln w="3175" cap="rnd">
              <a:solidFill>
                <a:schemeClr val="bg1">
                  <a:lumMod val="95000"/>
                </a:schemeClr>
              </a:solidFill>
              <a:prstDash val="solid"/>
              <a:round/>
              <a:headEnd/>
              <a:tailEnd/>
            </a:ln>
          </p:spPr>
          <p:txBody>
            <a:bodyPr/>
            <a:lstStyle/>
            <a:p>
              <a:endParaRPr lang="zh-CN" altLang="en-US"/>
            </a:p>
          </p:txBody>
        </p:sp>
        <p:sp>
          <p:nvSpPr>
            <p:cNvPr id="220" name="Freeform 86">
              <a:extLst>
                <a:ext uri="{FF2B5EF4-FFF2-40B4-BE49-F238E27FC236}">
                  <a16:creationId xmlns:a16="http://schemas.microsoft.com/office/drawing/2014/main" id="{A2F9E23E-4555-40F0-8A44-52F5E2E01BB0}"/>
                </a:ext>
              </a:extLst>
            </p:cNvPr>
            <p:cNvSpPr>
              <a:spLocks/>
            </p:cNvSpPr>
            <p:nvPr/>
          </p:nvSpPr>
          <p:spPr bwMode="gray">
            <a:xfrm>
              <a:off x="3848" y="2705"/>
              <a:ext cx="58" cy="77"/>
            </a:xfrm>
            <a:custGeom>
              <a:avLst/>
              <a:gdLst>
                <a:gd name="T0" fmla="*/ 0 w 116"/>
                <a:gd name="T1" fmla="*/ 0 h 156"/>
                <a:gd name="T2" fmla="*/ 1 w 116"/>
                <a:gd name="T3" fmla="*/ 1 h 156"/>
                <a:gd name="T4" fmla="*/ 2 w 116"/>
                <a:gd name="T5" fmla="*/ 4 h 156"/>
                <a:gd name="T6" fmla="*/ 4 w 116"/>
                <a:gd name="T7" fmla="*/ 8 h 156"/>
                <a:gd name="T8" fmla="*/ 5 w 116"/>
                <a:gd name="T9" fmla="*/ 13 h 156"/>
                <a:gd name="T10" fmla="*/ 6 w 116"/>
                <a:gd name="T11" fmla="*/ 16 h 156"/>
                <a:gd name="T12" fmla="*/ 6 w 116"/>
                <a:gd name="T13" fmla="*/ 20 h 156"/>
                <a:gd name="T14" fmla="*/ 8 w 116"/>
                <a:gd name="T15" fmla="*/ 25 h 156"/>
                <a:gd name="T16" fmla="*/ 11 w 116"/>
                <a:gd name="T17" fmla="*/ 30 h 156"/>
                <a:gd name="T18" fmla="*/ 12 w 116"/>
                <a:gd name="T19" fmla="*/ 33 h 156"/>
                <a:gd name="T20" fmla="*/ 13 w 116"/>
                <a:gd name="T21" fmla="*/ 35 h 156"/>
                <a:gd name="T22" fmla="*/ 15 w 116"/>
                <a:gd name="T23" fmla="*/ 36 h 156"/>
                <a:gd name="T24" fmla="*/ 18 w 116"/>
                <a:gd name="T25" fmla="*/ 38 h 156"/>
                <a:gd name="T26" fmla="*/ 21 w 116"/>
                <a:gd name="T27" fmla="*/ 38 h 156"/>
                <a:gd name="T28" fmla="*/ 24 w 116"/>
                <a:gd name="T29" fmla="*/ 38 h 156"/>
                <a:gd name="T30" fmla="*/ 27 w 116"/>
                <a:gd name="T31" fmla="*/ 37 h 156"/>
                <a:gd name="T32" fmla="*/ 29 w 116"/>
                <a:gd name="T33" fmla="*/ 34 h 156"/>
                <a:gd name="T34" fmla="*/ 29 w 116"/>
                <a:gd name="T35" fmla="*/ 30 h 156"/>
                <a:gd name="T36" fmla="*/ 27 w 116"/>
                <a:gd name="T37" fmla="*/ 26 h 156"/>
                <a:gd name="T38" fmla="*/ 24 w 116"/>
                <a:gd name="T39" fmla="*/ 22 h 156"/>
                <a:gd name="T40" fmla="*/ 19 w 116"/>
                <a:gd name="T41" fmla="*/ 19 h 156"/>
                <a:gd name="T42" fmla="*/ 15 w 116"/>
                <a:gd name="T43" fmla="*/ 16 h 156"/>
                <a:gd name="T44" fmla="*/ 11 w 116"/>
                <a:gd name="T45" fmla="*/ 13 h 156"/>
                <a:gd name="T46" fmla="*/ 10 w 116"/>
                <a:gd name="T47" fmla="*/ 11 h 156"/>
                <a:gd name="T48" fmla="*/ 8 w 116"/>
                <a:gd name="T49" fmla="*/ 8 h 156"/>
                <a:gd name="T50" fmla="*/ 6 w 116"/>
                <a:gd name="T51" fmla="*/ 5 h 156"/>
                <a:gd name="T52" fmla="*/ 3 w 116"/>
                <a:gd name="T53" fmla="*/ 3 h 156"/>
                <a:gd name="T54" fmla="*/ 1 w 116"/>
                <a:gd name="T55" fmla="*/ 1 h 156"/>
                <a:gd name="T56" fmla="*/ 0 w 116"/>
                <a:gd name="T57" fmla="*/ 0 h 15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116"/>
                <a:gd name="T88" fmla="*/ 0 h 156"/>
                <a:gd name="T89" fmla="*/ 116 w 116"/>
                <a:gd name="T90" fmla="*/ 156 h 15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116" h="156">
                  <a:moveTo>
                    <a:pt x="0" y="0"/>
                  </a:moveTo>
                  <a:lnTo>
                    <a:pt x="2" y="6"/>
                  </a:lnTo>
                  <a:lnTo>
                    <a:pt x="8" y="18"/>
                  </a:lnTo>
                  <a:lnTo>
                    <a:pt x="13" y="34"/>
                  </a:lnTo>
                  <a:lnTo>
                    <a:pt x="19" y="52"/>
                  </a:lnTo>
                  <a:lnTo>
                    <a:pt x="21" y="65"/>
                  </a:lnTo>
                  <a:lnTo>
                    <a:pt x="23" y="83"/>
                  </a:lnTo>
                  <a:lnTo>
                    <a:pt x="31" y="103"/>
                  </a:lnTo>
                  <a:lnTo>
                    <a:pt x="41" y="121"/>
                  </a:lnTo>
                  <a:lnTo>
                    <a:pt x="47" y="136"/>
                  </a:lnTo>
                  <a:lnTo>
                    <a:pt x="49" y="142"/>
                  </a:lnTo>
                  <a:lnTo>
                    <a:pt x="59" y="148"/>
                  </a:lnTo>
                  <a:lnTo>
                    <a:pt x="69" y="154"/>
                  </a:lnTo>
                  <a:lnTo>
                    <a:pt x="82" y="156"/>
                  </a:lnTo>
                  <a:lnTo>
                    <a:pt x="94" y="156"/>
                  </a:lnTo>
                  <a:lnTo>
                    <a:pt x="106" y="150"/>
                  </a:lnTo>
                  <a:lnTo>
                    <a:pt x="114" y="138"/>
                  </a:lnTo>
                  <a:lnTo>
                    <a:pt x="116" y="123"/>
                  </a:lnTo>
                  <a:lnTo>
                    <a:pt x="108" y="107"/>
                  </a:lnTo>
                  <a:lnTo>
                    <a:pt x="94" y="91"/>
                  </a:lnTo>
                  <a:lnTo>
                    <a:pt x="76" y="77"/>
                  </a:lnTo>
                  <a:lnTo>
                    <a:pt x="59" y="65"/>
                  </a:lnTo>
                  <a:lnTo>
                    <a:pt x="43" y="54"/>
                  </a:lnTo>
                  <a:lnTo>
                    <a:pt x="37" y="46"/>
                  </a:lnTo>
                  <a:lnTo>
                    <a:pt x="31" y="34"/>
                  </a:lnTo>
                  <a:lnTo>
                    <a:pt x="21" y="22"/>
                  </a:lnTo>
                  <a:lnTo>
                    <a:pt x="12" y="12"/>
                  </a:lnTo>
                  <a:lnTo>
                    <a:pt x="2" y="4"/>
                  </a:lnTo>
                  <a:lnTo>
                    <a:pt x="0" y="0"/>
                  </a:lnTo>
                </a:path>
              </a:pathLst>
            </a:custGeom>
            <a:grpFill/>
            <a:ln w="3175" cap="rnd">
              <a:solidFill>
                <a:schemeClr val="bg1">
                  <a:lumMod val="95000"/>
                </a:schemeClr>
              </a:solidFill>
              <a:prstDash val="solid"/>
              <a:round/>
              <a:headEnd/>
              <a:tailEnd/>
            </a:ln>
          </p:spPr>
          <p:txBody>
            <a:bodyPr/>
            <a:lstStyle/>
            <a:p>
              <a:endParaRPr lang="zh-CN" altLang="en-US"/>
            </a:p>
          </p:txBody>
        </p:sp>
        <p:sp>
          <p:nvSpPr>
            <p:cNvPr id="221" name="Freeform 87">
              <a:extLst>
                <a:ext uri="{FF2B5EF4-FFF2-40B4-BE49-F238E27FC236}">
                  <a16:creationId xmlns:a16="http://schemas.microsoft.com/office/drawing/2014/main" id="{7A32E641-7FBF-4D47-921D-BDFBB9BE4B39}"/>
                </a:ext>
              </a:extLst>
            </p:cNvPr>
            <p:cNvSpPr>
              <a:spLocks/>
            </p:cNvSpPr>
            <p:nvPr/>
          </p:nvSpPr>
          <p:spPr bwMode="gray">
            <a:xfrm>
              <a:off x="3714" y="2597"/>
              <a:ext cx="37" cy="32"/>
            </a:xfrm>
            <a:custGeom>
              <a:avLst/>
              <a:gdLst>
                <a:gd name="T0" fmla="*/ 0 w 75"/>
                <a:gd name="T1" fmla="*/ 12 h 63"/>
                <a:gd name="T2" fmla="*/ 8 w 75"/>
                <a:gd name="T3" fmla="*/ 0 h 63"/>
                <a:gd name="T4" fmla="*/ 18 w 75"/>
                <a:gd name="T5" fmla="*/ 4 h 63"/>
                <a:gd name="T6" fmla="*/ 18 w 75"/>
                <a:gd name="T7" fmla="*/ 13 h 63"/>
                <a:gd name="T8" fmla="*/ 8 w 75"/>
                <a:gd name="T9" fmla="*/ 16 h 63"/>
                <a:gd name="T10" fmla="*/ 0 w 75"/>
                <a:gd name="T11" fmla="*/ 12 h 63"/>
                <a:gd name="T12" fmla="*/ 0 60000 65536"/>
                <a:gd name="T13" fmla="*/ 0 60000 65536"/>
                <a:gd name="T14" fmla="*/ 0 60000 65536"/>
                <a:gd name="T15" fmla="*/ 0 60000 65536"/>
                <a:gd name="T16" fmla="*/ 0 60000 65536"/>
                <a:gd name="T17" fmla="*/ 0 60000 65536"/>
                <a:gd name="T18" fmla="*/ 0 w 75"/>
                <a:gd name="T19" fmla="*/ 0 h 63"/>
                <a:gd name="T20" fmla="*/ 75 w 75"/>
                <a:gd name="T21" fmla="*/ 63 h 63"/>
              </a:gdLst>
              <a:ahLst/>
              <a:cxnLst>
                <a:cxn ang="T12">
                  <a:pos x="T0" y="T1"/>
                </a:cxn>
                <a:cxn ang="T13">
                  <a:pos x="T2" y="T3"/>
                </a:cxn>
                <a:cxn ang="T14">
                  <a:pos x="T4" y="T5"/>
                </a:cxn>
                <a:cxn ang="T15">
                  <a:pos x="T6" y="T7"/>
                </a:cxn>
                <a:cxn ang="T16">
                  <a:pos x="T8" y="T9"/>
                </a:cxn>
                <a:cxn ang="T17">
                  <a:pos x="T10" y="T11"/>
                </a:cxn>
              </a:cxnLst>
              <a:rect l="T18" t="T19" r="T20" b="T21"/>
              <a:pathLst>
                <a:path w="75" h="63">
                  <a:moveTo>
                    <a:pt x="0" y="45"/>
                  </a:moveTo>
                  <a:lnTo>
                    <a:pt x="33" y="0"/>
                  </a:lnTo>
                  <a:lnTo>
                    <a:pt x="73" y="14"/>
                  </a:lnTo>
                  <a:lnTo>
                    <a:pt x="75" y="49"/>
                  </a:lnTo>
                  <a:lnTo>
                    <a:pt x="32" y="63"/>
                  </a:lnTo>
                  <a:lnTo>
                    <a:pt x="0" y="45"/>
                  </a:lnTo>
                  <a:close/>
                </a:path>
              </a:pathLst>
            </a:custGeom>
            <a:grpFill/>
            <a:ln w="3175" cap="rnd">
              <a:solidFill>
                <a:schemeClr val="bg1">
                  <a:lumMod val="95000"/>
                </a:schemeClr>
              </a:solidFill>
              <a:prstDash val="solid"/>
              <a:round/>
              <a:headEnd/>
              <a:tailEnd/>
            </a:ln>
          </p:spPr>
          <p:txBody>
            <a:bodyPr/>
            <a:lstStyle/>
            <a:p>
              <a:endParaRPr lang="zh-CN" altLang="en-US"/>
            </a:p>
          </p:txBody>
        </p:sp>
        <p:sp>
          <p:nvSpPr>
            <p:cNvPr id="222" name="Freeform 88">
              <a:extLst>
                <a:ext uri="{FF2B5EF4-FFF2-40B4-BE49-F238E27FC236}">
                  <a16:creationId xmlns:a16="http://schemas.microsoft.com/office/drawing/2014/main" id="{60D5E06C-B1B4-47D3-9BC4-5C80E740BF99}"/>
                </a:ext>
              </a:extLst>
            </p:cNvPr>
            <p:cNvSpPr>
              <a:spLocks/>
            </p:cNvSpPr>
            <p:nvPr/>
          </p:nvSpPr>
          <p:spPr bwMode="gray">
            <a:xfrm>
              <a:off x="3714" y="2597"/>
              <a:ext cx="37" cy="32"/>
            </a:xfrm>
            <a:custGeom>
              <a:avLst/>
              <a:gdLst>
                <a:gd name="T0" fmla="*/ 0 w 75"/>
                <a:gd name="T1" fmla="*/ 12 h 63"/>
                <a:gd name="T2" fmla="*/ 8 w 75"/>
                <a:gd name="T3" fmla="*/ 0 h 63"/>
                <a:gd name="T4" fmla="*/ 18 w 75"/>
                <a:gd name="T5" fmla="*/ 4 h 63"/>
                <a:gd name="T6" fmla="*/ 18 w 75"/>
                <a:gd name="T7" fmla="*/ 13 h 63"/>
                <a:gd name="T8" fmla="*/ 8 w 75"/>
                <a:gd name="T9" fmla="*/ 16 h 63"/>
                <a:gd name="T10" fmla="*/ 0 w 75"/>
                <a:gd name="T11" fmla="*/ 12 h 63"/>
                <a:gd name="T12" fmla="*/ 0 60000 65536"/>
                <a:gd name="T13" fmla="*/ 0 60000 65536"/>
                <a:gd name="T14" fmla="*/ 0 60000 65536"/>
                <a:gd name="T15" fmla="*/ 0 60000 65536"/>
                <a:gd name="T16" fmla="*/ 0 60000 65536"/>
                <a:gd name="T17" fmla="*/ 0 60000 65536"/>
                <a:gd name="T18" fmla="*/ 0 w 75"/>
                <a:gd name="T19" fmla="*/ 0 h 63"/>
                <a:gd name="T20" fmla="*/ 75 w 75"/>
                <a:gd name="T21" fmla="*/ 63 h 63"/>
              </a:gdLst>
              <a:ahLst/>
              <a:cxnLst>
                <a:cxn ang="T12">
                  <a:pos x="T0" y="T1"/>
                </a:cxn>
                <a:cxn ang="T13">
                  <a:pos x="T2" y="T3"/>
                </a:cxn>
                <a:cxn ang="T14">
                  <a:pos x="T4" y="T5"/>
                </a:cxn>
                <a:cxn ang="T15">
                  <a:pos x="T6" y="T7"/>
                </a:cxn>
                <a:cxn ang="T16">
                  <a:pos x="T8" y="T9"/>
                </a:cxn>
                <a:cxn ang="T17">
                  <a:pos x="T10" y="T11"/>
                </a:cxn>
              </a:cxnLst>
              <a:rect l="T18" t="T19" r="T20" b="T21"/>
              <a:pathLst>
                <a:path w="75" h="63">
                  <a:moveTo>
                    <a:pt x="0" y="45"/>
                  </a:moveTo>
                  <a:lnTo>
                    <a:pt x="33" y="0"/>
                  </a:lnTo>
                  <a:lnTo>
                    <a:pt x="73" y="14"/>
                  </a:lnTo>
                  <a:lnTo>
                    <a:pt x="75" y="49"/>
                  </a:lnTo>
                  <a:lnTo>
                    <a:pt x="32" y="63"/>
                  </a:lnTo>
                  <a:lnTo>
                    <a:pt x="0" y="45"/>
                  </a:lnTo>
                </a:path>
              </a:pathLst>
            </a:custGeom>
            <a:grpFill/>
            <a:ln w="3175" cap="rnd">
              <a:solidFill>
                <a:schemeClr val="bg1">
                  <a:lumMod val="95000"/>
                </a:schemeClr>
              </a:solidFill>
              <a:prstDash val="solid"/>
              <a:round/>
              <a:headEnd/>
              <a:tailEnd/>
            </a:ln>
          </p:spPr>
          <p:txBody>
            <a:bodyPr/>
            <a:lstStyle/>
            <a:p>
              <a:endParaRPr lang="zh-CN" altLang="en-US"/>
            </a:p>
          </p:txBody>
        </p:sp>
        <p:sp>
          <p:nvSpPr>
            <p:cNvPr id="223" name="Freeform 89">
              <a:extLst>
                <a:ext uri="{FF2B5EF4-FFF2-40B4-BE49-F238E27FC236}">
                  <a16:creationId xmlns:a16="http://schemas.microsoft.com/office/drawing/2014/main" id="{1C221A9D-3463-4CF7-B76D-D4C6A95259E6}"/>
                </a:ext>
              </a:extLst>
            </p:cNvPr>
            <p:cNvSpPr>
              <a:spLocks/>
            </p:cNvSpPr>
            <p:nvPr/>
          </p:nvSpPr>
          <p:spPr bwMode="gray">
            <a:xfrm>
              <a:off x="3768" y="2614"/>
              <a:ext cx="37" cy="52"/>
            </a:xfrm>
            <a:custGeom>
              <a:avLst/>
              <a:gdLst>
                <a:gd name="T0" fmla="*/ 0 w 73"/>
                <a:gd name="T1" fmla="*/ 10 h 105"/>
                <a:gd name="T2" fmla="*/ 9 w 73"/>
                <a:gd name="T3" fmla="*/ 0 h 105"/>
                <a:gd name="T4" fmla="*/ 16 w 73"/>
                <a:gd name="T5" fmla="*/ 12 h 105"/>
                <a:gd name="T6" fmla="*/ 19 w 73"/>
                <a:gd name="T7" fmla="*/ 26 h 105"/>
                <a:gd name="T8" fmla="*/ 9 w 73"/>
                <a:gd name="T9" fmla="*/ 19 h 105"/>
                <a:gd name="T10" fmla="*/ 0 w 73"/>
                <a:gd name="T11" fmla="*/ 10 h 105"/>
                <a:gd name="T12" fmla="*/ 0 60000 65536"/>
                <a:gd name="T13" fmla="*/ 0 60000 65536"/>
                <a:gd name="T14" fmla="*/ 0 60000 65536"/>
                <a:gd name="T15" fmla="*/ 0 60000 65536"/>
                <a:gd name="T16" fmla="*/ 0 60000 65536"/>
                <a:gd name="T17" fmla="*/ 0 60000 65536"/>
                <a:gd name="T18" fmla="*/ 0 w 73"/>
                <a:gd name="T19" fmla="*/ 0 h 105"/>
                <a:gd name="T20" fmla="*/ 73 w 73"/>
                <a:gd name="T21" fmla="*/ 105 h 105"/>
              </a:gdLst>
              <a:ahLst/>
              <a:cxnLst>
                <a:cxn ang="T12">
                  <a:pos x="T0" y="T1"/>
                </a:cxn>
                <a:cxn ang="T13">
                  <a:pos x="T2" y="T3"/>
                </a:cxn>
                <a:cxn ang="T14">
                  <a:pos x="T4" y="T5"/>
                </a:cxn>
                <a:cxn ang="T15">
                  <a:pos x="T6" y="T7"/>
                </a:cxn>
                <a:cxn ang="T16">
                  <a:pos x="T8" y="T9"/>
                </a:cxn>
                <a:cxn ang="T17">
                  <a:pos x="T10" y="T11"/>
                </a:cxn>
              </a:cxnLst>
              <a:rect l="T18" t="T19" r="T20" b="T21"/>
              <a:pathLst>
                <a:path w="73" h="105">
                  <a:moveTo>
                    <a:pt x="0" y="40"/>
                  </a:moveTo>
                  <a:lnTo>
                    <a:pt x="34" y="0"/>
                  </a:lnTo>
                  <a:lnTo>
                    <a:pt x="63" y="48"/>
                  </a:lnTo>
                  <a:lnTo>
                    <a:pt x="73" y="105"/>
                  </a:lnTo>
                  <a:lnTo>
                    <a:pt x="34" y="77"/>
                  </a:lnTo>
                  <a:lnTo>
                    <a:pt x="0" y="40"/>
                  </a:lnTo>
                  <a:close/>
                </a:path>
              </a:pathLst>
            </a:custGeom>
            <a:grpFill/>
            <a:ln w="3175" cap="rnd">
              <a:solidFill>
                <a:schemeClr val="bg1">
                  <a:lumMod val="95000"/>
                </a:schemeClr>
              </a:solidFill>
              <a:prstDash val="solid"/>
              <a:round/>
              <a:headEnd/>
              <a:tailEnd/>
            </a:ln>
          </p:spPr>
          <p:txBody>
            <a:bodyPr/>
            <a:lstStyle/>
            <a:p>
              <a:endParaRPr lang="zh-CN" altLang="en-US"/>
            </a:p>
          </p:txBody>
        </p:sp>
        <p:sp>
          <p:nvSpPr>
            <p:cNvPr id="224" name="Freeform 90">
              <a:extLst>
                <a:ext uri="{FF2B5EF4-FFF2-40B4-BE49-F238E27FC236}">
                  <a16:creationId xmlns:a16="http://schemas.microsoft.com/office/drawing/2014/main" id="{A9E4BBF1-5D12-413A-BA62-C6197FD83E96}"/>
                </a:ext>
              </a:extLst>
            </p:cNvPr>
            <p:cNvSpPr>
              <a:spLocks/>
            </p:cNvSpPr>
            <p:nvPr/>
          </p:nvSpPr>
          <p:spPr bwMode="gray">
            <a:xfrm>
              <a:off x="3768" y="2614"/>
              <a:ext cx="37" cy="52"/>
            </a:xfrm>
            <a:custGeom>
              <a:avLst/>
              <a:gdLst>
                <a:gd name="T0" fmla="*/ 0 w 73"/>
                <a:gd name="T1" fmla="*/ 10 h 105"/>
                <a:gd name="T2" fmla="*/ 9 w 73"/>
                <a:gd name="T3" fmla="*/ 0 h 105"/>
                <a:gd name="T4" fmla="*/ 16 w 73"/>
                <a:gd name="T5" fmla="*/ 12 h 105"/>
                <a:gd name="T6" fmla="*/ 19 w 73"/>
                <a:gd name="T7" fmla="*/ 26 h 105"/>
                <a:gd name="T8" fmla="*/ 9 w 73"/>
                <a:gd name="T9" fmla="*/ 19 h 105"/>
                <a:gd name="T10" fmla="*/ 0 w 73"/>
                <a:gd name="T11" fmla="*/ 10 h 105"/>
                <a:gd name="T12" fmla="*/ 0 60000 65536"/>
                <a:gd name="T13" fmla="*/ 0 60000 65536"/>
                <a:gd name="T14" fmla="*/ 0 60000 65536"/>
                <a:gd name="T15" fmla="*/ 0 60000 65536"/>
                <a:gd name="T16" fmla="*/ 0 60000 65536"/>
                <a:gd name="T17" fmla="*/ 0 60000 65536"/>
                <a:gd name="T18" fmla="*/ 0 w 73"/>
                <a:gd name="T19" fmla="*/ 0 h 105"/>
                <a:gd name="T20" fmla="*/ 73 w 73"/>
                <a:gd name="T21" fmla="*/ 105 h 105"/>
              </a:gdLst>
              <a:ahLst/>
              <a:cxnLst>
                <a:cxn ang="T12">
                  <a:pos x="T0" y="T1"/>
                </a:cxn>
                <a:cxn ang="T13">
                  <a:pos x="T2" y="T3"/>
                </a:cxn>
                <a:cxn ang="T14">
                  <a:pos x="T4" y="T5"/>
                </a:cxn>
                <a:cxn ang="T15">
                  <a:pos x="T6" y="T7"/>
                </a:cxn>
                <a:cxn ang="T16">
                  <a:pos x="T8" y="T9"/>
                </a:cxn>
                <a:cxn ang="T17">
                  <a:pos x="T10" y="T11"/>
                </a:cxn>
              </a:cxnLst>
              <a:rect l="T18" t="T19" r="T20" b="T21"/>
              <a:pathLst>
                <a:path w="73" h="105">
                  <a:moveTo>
                    <a:pt x="0" y="40"/>
                  </a:moveTo>
                  <a:lnTo>
                    <a:pt x="34" y="0"/>
                  </a:lnTo>
                  <a:lnTo>
                    <a:pt x="63" y="48"/>
                  </a:lnTo>
                  <a:lnTo>
                    <a:pt x="73" y="105"/>
                  </a:lnTo>
                  <a:lnTo>
                    <a:pt x="34" y="77"/>
                  </a:lnTo>
                  <a:lnTo>
                    <a:pt x="0" y="40"/>
                  </a:lnTo>
                </a:path>
              </a:pathLst>
            </a:custGeom>
            <a:grpFill/>
            <a:ln w="3175" cap="rnd">
              <a:solidFill>
                <a:schemeClr val="bg1">
                  <a:lumMod val="95000"/>
                </a:schemeClr>
              </a:solidFill>
              <a:prstDash val="solid"/>
              <a:round/>
              <a:headEnd/>
              <a:tailEnd/>
            </a:ln>
          </p:spPr>
          <p:txBody>
            <a:bodyPr/>
            <a:lstStyle/>
            <a:p>
              <a:endParaRPr lang="zh-CN" altLang="en-US"/>
            </a:p>
          </p:txBody>
        </p:sp>
        <p:sp>
          <p:nvSpPr>
            <p:cNvPr id="225" name="Freeform 91">
              <a:extLst>
                <a:ext uri="{FF2B5EF4-FFF2-40B4-BE49-F238E27FC236}">
                  <a16:creationId xmlns:a16="http://schemas.microsoft.com/office/drawing/2014/main" id="{1A637A07-568D-4195-9433-045655237A5A}"/>
                </a:ext>
              </a:extLst>
            </p:cNvPr>
            <p:cNvSpPr>
              <a:spLocks/>
            </p:cNvSpPr>
            <p:nvPr/>
          </p:nvSpPr>
          <p:spPr bwMode="gray">
            <a:xfrm>
              <a:off x="3451" y="2207"/>
              <a:ext cx="493" cy="331"/>
            </a:xfrm>
            <a:custGeom>
              <a:avLst/>
              <a:gdLst>
                <a:gd name="T0" fmla="*/ 81 w 987"/>
                <a:gd name="T1" fmla="*/ 0 h 663"/>
                <a:gd name="T2" fmla="*/ 88 w 987"/>
                <a:gd name="T3" fmla="*/ 3 h 663"/>
                <a:gd name="T4" fmla="*/ 96 w 987"/>
                <a:gd name="T5" fmla="*/ 5 h 663"/>
                <a:gd name="T6" fmla="*/ 103 w 987"/>
                <a:gd name="T7" fmla="*/ 2 h 663"/>
                <a:gd name="T8" fmla="*/ 111 w 987"/>
                <a:gd name="T9" fmla="*/ 0 h 663"/>
                <a:gd name="T10" fmla="*/ 119 w 987"/>
                <a:gd name="T11" fmla="*/ 5 h 663"/>
                <a:gd name="T12" fmla="*/ 125 w 987"/>
                <a:gd name="T13" fmla="*/ 15 h 663"/>
                <a:gd name="T14" fmla="*/ 126 w 987"/>
                <a:gd name="T15" fmla="*/ 24 h 663"/>
                <a:gd name="T16" fmla="*/ 128 w 987"/>
                <a:gd name="T17" fmla="*/ 32 h 663"/>
                <a:gd name="T18" fmla="*/ 133 w 987"/>
                <a:gd name="T19" fmla="*/ 37 h 663"/>
                <a:gd name="T20" fmla="*/ 141 w 987"/>
                <a:gd name="T21" fmla="*/ 39 h 663"/>
                <a:gd name="T22" fmla="*/ 149 w 987"/>
                <a:gd name="T23" fmla="*/ 38 h 663"/>
                <a:gd name="T24" fmla="*/ 154 w 987"/>
                <a:gd name="T25" fmla="*/ 33 h 663"/>
                <a:gd name="T26" fmla="*/ 160 w 987"/>
                <a:gd name="T27" fmla="*/ 24 h 663"/>
                <a:gd name="T28" fmla="*/ 167 w 987"/>
                <a:gd name="T29" fmla="*/ 15 h 663"/>
                <a:gd name="T30" fmla="*/ 175 w 987"/>
                <a:gd name="T31" fmla="*/ 6 h 663"/>
                <a:gd name="T32" fmla="*/ 184 w 987"/>
                <a:gd name="T33" fmla="*/ 2 h 663"/>
                <a:gd name="T34" fmla="*/ 191 w 987"/>
                <a:gd name="T35" fmla="*/ 4 h 663"/>
                <a:gd name="T36" fmla="*/ 200 w 987"/>
                <a:gd name="T37" fmla="*/ 9 h 663"/>
                <a:gd name="T38" fmla="*/ 212 w 987"/>
                <a:gd name="T39" fmla="*/ 11 h 663"/>
                <a:gd name="T40" fmla="*/ 224 w 987"/>
                <a:gd name="T41" fmla="*/ 9 h 663"/>
                <a:gd name="T42" fmla="*/ 234 w 987"/>
                <a:gd name="T43" fmla="*/ 7 h 663"/>
                <a:gd name="T44" fmla="*/ 241 w 987"/>
                <a:gd name="T45" fmla="*/ 5 h 663"/>
                <a:gd name="T46" fmla="*/ 246 w 987"/>
                <a:gd name="T47" fmla="*/ 5 h 663"/>
                <a:gd name="T48" fmla="*/ 246 w 987"/>
                <a:gd name="T49" fmla="*/ 12 h 663"/>
                <a:gd name="T50" fmla="*/ 245 w 987"/>
                <a:gd name="T51" fmla="*/ 23 h 663"/>
                <a:gd name="T52" fmla="*/ 243 w 987"/>
                <a:gd name="T53" fmla="*/ 31 h 663"/>
                <a:gd name="T54" fmla="*/ 237 w 987"/>
                <a:gd name="T55" fmla="*/ 32 h 663"/>
                <a:gd name="T56" fmla="*/ 231 w 987"/>
                <a:gd name="T57" fmla="*/ 31 h 663"/>
                <a:gd name="T58" fmla="*/ 225 w 987"/>
                <a:gd name="T59" fmla="*/ 32 h 663"/>
                <a:gd name="T60" fmla="*/ 216 w 987"/>
                <a:gd name="T61" fmla="*/ 41 h 663"/>
                <a:gd name="T62" fmla="*/ 205 w 987"/>
                <a:gd name="T63" fmla="*/ 49 h 663"/>
                <a:gd name="T64" fmla="*/ 198 w 987"/>
                <a:gd name="T65" fmla="*/ 51 h 663"/>
                <a:gd name="T66" fmla="*/ 191 w 987"/>
                <a:gd name="T67" fmla="*/ 52 h 663"/>
                <a:gd name="T68" fmla="*/ 189 w 987"/>
                <a:gd name="T69" fmla="*/ 55 h 663"/>
                <a:gd name="T70" fmla="*/ 191 w 987"/>
                <a:gd name="T71" fmla="*/ 63 h 663"/>
                <a:gd name="T72" fmla="*/ 190 w 987"/>
                <a:gd name="T73" fmla="*/ 72 h 663"/>
                <a:gd name="T74" fmla="*/ 185 w 987"/>
                <a:gd name="T75" fmla="*/ 77 h 663"/>
                <a:gd name="T76" fmla="*/ 177 w 987"/>
                <a:gd name="T77" fmla="*/ 79 h 663"/>
                <a:gd name="T78" fmla="*/ 171 w 987"/>
                <a:gd name="T79" fmla="*/ 79 h 663"/>
                <a:gd name="T80" fmla="*/ 170 w 987"/>
                <a:gd name="T81" fmla="*/ 84 h 663"/>
                <a:gd name="T82" fmla="*/ 170 w 987"/>
                <a:gd name="T83" fmla="*/ 93 h 663"/>
                <a:gd name="T84" fmla="*/ 168 w 987"/>
                <a:gd name="T85" fmla="*/ 101 h 663"/>
                <a:gd name="T86" fmla="*/ 163 w 987"/>
                <a:gd name="T87" fmla="*/ 106 h 663"/>
                <a:gd name="T88" fmla="*/ 157 w 987"/>
                <a:gd name="T89" fmla="*/ 111 h 663"/>
                <a:gd name="T90" fmla="*/ 155 w 987"/>
                <a:gd name="T91" fmla="*/ 118 h 663"/>
                <a:gd name="T92" fmla="*/ 152 w 987"/>
                <a:gd name="T93" fmla="*/ 123 h 663"/>
                <a:gd name="T94" fmla="*/ 139 w 987"/>
                <a:gd name="T95" fmla="*/ 127 h 663"/>
                <a:gd name="T96" fmla="*/ 129 w 987"/>
                <a:gd name="T97" fmla="*/ 143 h 663"/>
                <a:gd name="T98" fmla="*/ 106 w 987"/>
                <a:gd name="T99" fmla="*/ 148 h 663"/>
                <a:gd name="T100" fmla="*/ 89 w 987"/>
                <a:gd name="T101" fmla="*/ 156 h 663"/>
                <a:gd name="T102" fmla="*/ 66 w 987"/>
                <a:gd name="T103" fmla="*/ 144 h 663"/>
                <a:gd name="T104" fmla="*/ 52 w 987"/>
                <a:gd name="T105" fmla="*/ 160 h 663"/>
                <a:gd name="T106" fmla="*/ 13 w 987"/>
                <a:gd name="T107" fmla="*/ 152 h 663"/>
                <a:gd name="T108" fmla="*/ 0 w 987"/>
                <a:gd name="T109" fmla="*/ 140 h 663"/>
                <a:gd name="T110" fmla="*/ 14 w 987"/>
                <a:gd name="T111" fmla="*/ 98 h 663"/>
                <a:gd name="T112" fmla="*/ 8 w 987"/>
                <a:gd name="T113" fmla="*/ 78 h 663"/>
                <a:gd name="T114" fmla="*/ 26 w 987"/>
                <a:gd name="T115" fmla="*/ 45 h 663"/>
                <a:gd name="T116" fmla="*/ 50 w 987"/>
                <a:gd name="T117" fmla="*/ 22 h 663"/>
                <a:gd name="T118" fmla="*/ 80 w 987"/>
                <a:gd name="T119" fmla="*/ 0 h 663"/>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987"/>
                <a:gd name="T181" fmla="*/ 0 h 663"/>
                <a:gd name="T182" fmla="*/ 987 w 987"/>
                <a:gd name="T183" fmla="*/ 663 h 663"/>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987" h="663">
                  <a:moveTo>
                    <a:pt x="323" y="0"/>
                  </a:moveTo>
                  <a:lnTo>
                    <a:pt x="327" y="2"/>
                  </a:lnTo>
                  <a:lnTo>
                    <a:pt x="339" y="7"/>
                  </a:lnTo>
                  <a:lnTo>
                    <a:pt x="353" y="13"/>
                  </a:lnTo>
                  <a:lnTo>
                    <a:pt x="369" y="19"/>
                  </a:lnTo>
                  <a:lnTo>
                    <a:pt x="384" y="21"/>
                  </a:lnTo>
                  <a:lnTo>
                    <a:pt x="398" y="19"/>
                  </a:lnTo>
                  <a:lnTo>
                    <a:pt x="414" y="9"/>
                  </a:lnTo>
                  <a:lnTo>
                    <a:pt x="432" y="2"/>
                  </a:lnTo>
                  <a:lnTo>
                    <a:pt x="447" y="2"/>
                  </a:lnTo>
                  <a:lnTo>
                    <a:pt x="463" y="7"/>
                  </a:lnTo>
                  <a:lnTo>
                    <a:pt x="479" y="23"/>
                  </a:lnTo>
                  <a:lnTo>
                    <a:pt x="493" y="43"/>
                  </a:lnTo>
                  <a:lnTo>
                    <a:pt x="500" y="63"/>
                  </a:lnTo>
                  <a:lnTo>
                    <a:pt x="504" y="82"/>
                  </a:lnTo>
                  <a:lnTo>
                    <a:pt x="504" y="98"/>
                  </a:lnTo>
                  <a:lnTo>
                    <a:pt x="508" y="114"/>
                  </a:lnTo>
                  <a:lnTo>
                    <a:pt x="512" y="129"/>
                  </a:lnTo>
                  <a:lnTo>
                    <a:pt x="522" y="143"/>
                  </a:lnTo>
                  <a:lnTo>
                    <a:pt x="534" y="151"/>
                  </a:lnTo>
                  <a:lnTo>
                    <a:pt x="550" y="155"/>
                  </a:lnTo>
                  <a:lnTo>
                    <a:pt x="567" y="157"/>
                  </a:lnTo>
                  <a:lnTo>
                    <a:pt x="585" y="157"/>
                  </a:lnTo>
                  <a:lnTo>
                    <a:pt x="599" y="153"/>
                  </a:lnTo>
                  <a:lnTo>
                    <a:pt x="609" y="147"/>
                  </a:lnTo>
                  <a:lnTo>
                    <a:pt x="617" y="133"/>
                  </a:lnTo>
                  <a:lnTo>
                    <a:pt x="628" y="116"/>
                  </a:lnTo>
                  <a:lnTo>
                    <a:pt x="642" y="96"/>
                  </a:lnTo>
                  <a:lnTo>
                    <a:pt x="656" y="76"/>
                  </a:lnTo>
                  <a:lnTo>
                    <a:pt x="668" y="61"/>
                  </a:lnTo>
                  <a:lnTo>
                    <a:pt x="683" y="43"/>
                  </a:lnTo>
                  <a:lnTo>
                    <a:pt x="703" y="27"/>
                  </a:lnTo>
                  <a:lnTo>
                    <a:pt x="723" y="15"/>
                  </a:lnTo>
                  <a:lnTo>
                    <a:pt x="737" y="9"/>
                  </a:lnTo>
                  <a:lnTo>
                    <a:pt x="748" y="11"/>
                  </a:lnTo>
                  <a:lnTo>
                    <a:pt x="764" y="19"/>
                  </a:lnTo>
                  <a:lnTo>
                    <a:pt x="782" y="27"/>
                  </a:lnTo>
                  <a:lnTo>
                    <a:pt x="802" y="37"/>
                  </a:lnTo>
                  <a:lnTo>
                    <a:pt x="823" y="45"/>
                  </a:lnTo>
                  <a:lnTo>
                    <a:pt x="851" y="47"/>
                  </a:lnTo>
                  <a:lnTo>
                    <a:pt x="874" y="43"/>
                  </a:lnTo>
                  <a:lnTo>
                    <a:pt x="896" y="37"/>
                  </a:lnTo>
                  <a:lnTo>
                    <a:pt x="920" y="33"/>
                  </a:lnTo>
                  <a:lnTo>
                    <a:pt x="937" y="29"/>
                  </a:lnTo>
                  <a:lnTo>
                    <a:pt x="953" y="25"/>
                  </a:lnTo>
                  <a:lnTo>
                    <a:pt x="967" y="21"/>
                  </a:lnTo>
                  <a:lnTo>
                    <a:pt x="979" y="19"/>
                  </a:lnTo>
                  <a:lnTo>
                    <a:pt x="985" y="21"/>
                  </a:lnTo>
                  <a:lnTo>
                    <a:pt x="987" y="31"/>
                  </a:lnTo>
                  <a:lnTo>
                    <a:pt x="987" y="51"/>
                  </a:lnTo>
                  <a:lnTo>
                    <a:pt x="985" y="70"/>
                  </a:lnTo>
                  <a:lnTo>
                    <a:pt x="983" y="92"/>
                  </a:lnTo>
                  <a:lnTo>
                    <a:pt x="979" y="112"/>
                  </a:lnTo>
                  <a:lnTo>
                    <a:pt x="973" y="124"/>
                  </a:lnTo>
                  <a:lnTo>
                    <a:pt x="963" y="128"/>
                  </a:lnTo>
                  <a:lnTo>
                    <a:pt x="951" y="128"/>
                  </a:lnTo>
                  <a:lnTo>
                    <a:pt x="937" y="126"/>
                  </a:lnTo>
                  <a:lnTo>
                    <a:pt x="926" y="124"/>
                  </a:lnTo>
                  <a:lnTo>
                    <a:pt x="912" y="126"/>
                  </a:lnTo>
                  <a:lnTo>
                    <a:pt x="902" y="131"/>
                  </a:lnTo>
                  <a:lnTo>
                    <a:pt x="886" y="147"/>
                  </a:lnTo>
                  <a:lnTo>
                    <a:pt x="865" y="167"/>
                  </a:lnTo>
                  <a:lnTo>
                    <a:pt x="843" y="185"/>
                  </a:lnTo>
                  <a:lnTo>
                    <a:pt x="821" y="198"/>
                  </a:lnTo>
                  <a:lnTo>
                    <a:pt x="807" y="204"/>
                  </a:lnTo>
                  <a:lnTo>
                    <a:pt x="792" y="206"/>
                  </a:lnTo>
                  <a:lnTo>
                    <a:pt x="778" y="206"/>
                  </a:lnTo>
                  <a:lnTo>
                    <a:pt x="766" y="208"/>
                  </a:lnTo>
                  <a:lnTo>
                    <a:pt x="760" y="212"/>
                  </a:lnTo>
                  <a:lnTo>
                    <a:pt x="758" y="222"/>
                  </a:lnTo>
                  <a:lnTo>
                    <a:pt x="762" y="236"/>
                  </a:lnTo>
                  <a:lnTo>
                    <a:pt x="764" y="253"/>
                  </a:lnTo>
                  <a:lnTo>
                    <a:pt x="764" y="271"/>
                  </a:lnTo>
                  <a:lnTo>
                    <a:pt x="760" y="289"/>
                  </a:lnTo>
                  <a:lnTo>
                    <a:pt x="754" y="303"/>
                  </a:lnTo>
                  <a:lnTo>
                    <a:pt x="743" y="311"/>
                  </a:lnTo>
                  <a:lnTo>
                    <a:pt x="725" y="316"/>
                  </a:lnTo>
                  <a:lnTo>
                    <a:pt x="709" y="316"/>
                  </a:lnTo>
                  <a:lnTo>
                    <a:pt x="695" y="316"/>
                  </a:lnTo>
                  <a:lnTo>
                    <a:pt x="685" y="318"/>
                  </a:lnTo>
                  <a:lnTo>
                    <a:pt x="682" y="326"/>
                  </a:lnTo>
                  <a:lnTo>
                    <a:pt x="682" y="338"/>
                  </a:lnTo>
                  <a:lnTo>
                    <a:pt x="682" y="356"/>
                  </a:lnTo>
                  <a:lnTo>
                    <a:pt x="682" y="374"/>
                  </a:lnTo>
                  <a:lnTo>
                    <a:pt x="680" y="391"/>
                  </a:lnTo>
                  <a:lnTo>
                    <a:pt x="674" y="405"/>
                  </a:lnTo>
                  <a:lnTo>
                    <a:pt x="668" y="415"/>
                  </a:lnTo>
                  <a:lnTo>
                    <a:pt x="654" y="425"/>
                  </a:lnTo>
                  <a:lnTo>
                    <a:pt x="640" y="433"/>
                  </a:lnTo>
                  <a:lnTo>
                    <a:pt x="630" y="444"/>
                  </a:lnTo>
                  <a:lnTo>
                    <a:pt x="626" y="458"/>
                  </a:lnTo>
                  <a:lnTo>
                    <a:pt x="622" y="474"/>
                  </a:lnTo>
                  <a:lnTo>
                    <a:pt x="617" y="486"/>
                  </a:lnTo>
                  <a:lnTo>
                    <a:pt x="609" y="494"/>
                  </a:lnTo>
                  <a:lnTo>
                    <a:pt x="605" y="496"/>
                  </a:lnTo>
                  <a:lnTo>
                    <a:pt x="558" y="511"/>
                  </a:lnTo>
                  <a:lnTo>
                    <a:pt x="546" y="572"/>
                  </a:lnTo>
                  <a:lnTo>
                    <a:pt x="518" y="572"/>
                  </a:lnTo>
                  <a:lnTo>
                    <a:pt x="461" y="598"/>
                  </a:lnTo>
                  <a:lnTo>
                    <a:pt x="424" y="594"/>
                  </a:lnTo>
                  <a:lnTo>
                    <a:pt x="412" y="620"/>
                  </a:lnTo>
                  <a:lnTo>
                    <a:pt x="357" y="627"/>
                  </a:lnTo>
                  <a:lnTo>
                    <a:pt x="327" y="643"/>
                  </a:lnTo>
                  <a:lnTo>
                    <a:pt x="266" y="578"/>
                  </a:lnTo>
                  <a:lnTo>
                    <a:pt x="229" y="596"/>
                  </a:lnTo>
                  <a:lnTo>
                    <a:pt x="209" y="643"/>
                  </a:lnTo>
                  <a:lnTo>
                    <a:pt x="105" y="663"/>
                  </a:lnTo>
                  <a:lnTo>
                    <a:pt x="54" y="610"/>
                  </a:lnTo>
                  <a:lnTo>
                    <a:pt x="4" y="612"/>
                  </a:lnTo>
                  <a:lnTo>
                    <a:pt x="0" y="562"/>
                  </a:lnTo>
                  <a:lnTo>
                    <a:pt x="69" y="482"/>
                  </a:lnTo>
                  <a:lnTo>
                    <a:pt x="59" y="395"/>
                  </a:lnTo>
                  <a:lnTo>
                    <a:pt x="28" y="350"/>
                  </a:lnTo>
                  <a:lnTo>
                    <a:pt x="32" y="313"/>
                  </a:lnTo>
                  <a:lnTo>
                    <a:pt x="87" y="265"/>
                  </a:lnTo>
                  <a:lnTo>
                    <a:pt x="107" y="181"/>
                  </a:lnTo>
                  <a:lnTo>
                    <a:pt x="168" y="143"/>
                  </a:lnTo>
                  <a:lnTo>
                    <a:pt x="201" y="88"/>
                  </a:lnTo>
                  <a:lnTo>
                    <a:pt x="266" y="84"/>
                  </a:lnTo>
                  <a:lnTo>
                    <a:pt x="323" y="0"/>
                  </a:lnTo>
                  <a:close/>
                </a:path>
              </a:pathLst>
            </a:custGeom>
            <a:grpFill/>
            <a:ln w="3175" cap="rnd">
              <a:solidFill>
                <a:schemeClr val="bg1">
                  <a:lumMod val="95000"/>
                </a:schemeClr>
              </a:solidFill>
              <a:prstDash val="solid"/>
              <a:round/>
              <a:headEnd/>
              <a:tailEnd/>
            </a:ln>
          </p:spPr>
          <p:txBody>
            <a:bodyPr/>
            <a:lstStyle/>
            <a:p>
              <a:endParaRPr lang="zh-CN" altLang="en-US"/>
            </a:p>
          </p:txBody>
        </p:sp>
        <p:sp>
          <p:nvSpPr>
            <p:cNvPr id="226" name="Freeform 92">
              <a:extLst>
                <a:ext uri="{FF2B5EF4-FFF2-40B4-BE49-F238E27FC236}">
                  <a16:creationId xmlns:a16="http://schemas.microsoft.com/office/drawing/2014/main" id="{B7F281D9-E12B-49C3-B1E2-5A238C6601A8}"/>
                </a:ext>
              </a:extLst>
            </p:cNvPr>
            <p:cNvSpPr>
              <a:spLocks/>
            </p:cNvSpPr>
            <p:nvPr/>
          </p:nvSpPr>
          <p:spPr bwMode="gray">
            <a:xfrm>
              <a:off x="3451" y="2207"/>
              <a:ext cx="493" cy="331"/>
            </a:xfrm>
            <a:custGeom>
              <a:avLst/>
              <a:gdLst>
                <a:gd name="T0" fmla="*/ 81 w 987"/>
                <a:gd name="T1" fmla="*/ 0 h 663"/>
                <a:gd name="T2" fmla="*/ 88 w 987"/>
                <a:gd name="T3" fmla="*/ 3 h 663"/>
                <a:gd name="T4" fmla="*/ 96 w 987"/>
                <a:gd name="T5" fmla="*/ 5 h 663"/>
                <a:gd name="T6" fmla="*/ 103 w 987"/>
                <a:gd name="T7" fmla="*/ 2 h 663"/>
                <a:gd name="T8" fmla="*/ 111 w 987"/>
                <a:gd name="T9" fmla="*/ 0 h 663"/>
                <a:gd name="T10" fmla="*/ 119 w 987"/>
                <a:gd name="T11" fmla="*/ 5 h 663"/>
                <a:gd name="T12" fmla="*/ 125 w 987"/>
                <a:gd name="T13" fmla="*/ 15 h 663"/>
                <a:gd name="T14" fmla="*/ 126 w 987"/>
                <a:gd name="T15" fmla="*/ 24 h 663"/>
                <a:gd name="T16" fmla="*/ 128 w 987"/>
                <a:gd name="T17" fmla="*/ 32 h 663"/>
                <a:gd name="T18" fmla="*/ 133 w 987"/>
                <a:gd name="T19" fmla="*/ 37 h 663"/>
                <a:gd name="T20" fmla="*/ 141 w 987"/>
                <a:gd name="T21" fmla="*/ 39 h 663"/>
                <a:gd name="T22" fmla="*/ 149 w 987"/>
                <a:gd name="T23" fmla="*/ 38 h 663"/>
                <a:gd name="T24" fmla="*/ 154 w 987"/>
                <a:gd name="T25" fmla="*/ 33 h 663"/>
                <a:gd name="T26" fmla="*/ 160 w 987"/>
                <a:gd name="T27" fmla="*/ 24 h 663"/>
                <a:gd name="T28" fmla="*/ 167 w 987"/>
                <a:gd name="T29" fmla="*/ 15 h 663"/>
                <a:gd name="T30" fmla="*/ 175 w 987"/>
                <a:gd name="T31" fmla="*/ 6 h 663"/>
                <a:gd name="T32" fmla="*/ 184 w 987"/>
                <a:gd name="T33" fmla="*/ 2 h 663"/>
                <a:gd name="T34" fmla="*/ 191 w 987"/>
                <a:gd name="T35" fmla="*/ 4 h 663"/>
                <a:gd name="T36" fmla="*/ 200 w 987"/>
                <a:gd name="T37" fmla="*/ 9 h 663"/>
                <a:gd name="T38" fmla="*/ 212 w 987"/>
                <a:gd name="T39" fmla="*/ 11 h 663"/>
                <a:gd name="T40" fmla="*/ 224 w 987"/>
                <a:gd name="T41" fmla="*/ 9 h 663"/>
                <a:gd name="T42" fmla="*/ 234 w 987"/>
                <a:gd name="T43" fmla="*/ 7 h 663"/>
                <a:gd name="T44" fmla="*/ 241 w 987"/>
                <a:gd name="T45" fmla="*/ 5 h 663"/>
                <a:gd name="T46" fmla="*/ 246 w 987"/>
                <a:gd name="T47" fmla="*/ 5 h 663"/>
                <a:gd name="T48" fmla="*/ 246 w 987"/>
                <a:gd name="T49" fmla="*/ 12 h 663"/>
                <a:gd name="T50" fmla="*/ 245 w 987"/>
                <a:gd name="T51" fmla="*/ 23 h 663"/>
                <a:gd name="T52" fmla="*/ 243 w 987"/>
                <a:gd name="T53" fmla="*/ 31 h 663"/>
                <a:gd name="T54" fmla="*/ 237 w 987"/>
                <a:gd name="T55" fmla="*/ 32 h 663"/>
                <a:gd name="T56" fmla="*/ 231 w 987"/>
                <a:gd name="T57" fmla="*/ 31 h 663"/>
                <a:gd name="T58" fmla="*/ 225 w 987"/>
                <a:gd name="T59" fmla="*/ 32 h 663"/>
                <a:gd name="T60" fmla="*/ 216 w 987"/>
                <a:gd name="T61" fmla="*/ 41 h 663"/>
                <a:gd name="T62" fmla="*/ 205 w 987"/>
                <a:gd name="T63" fmla="*/ 49 h 663"/>
                <a:gd name="T64" fmla="*/ 198 w 987"/>
                <a:gd name="T65" fmla="*/ 51 h 663"/>
                <a:gd name="T66" fmla="*/ 191 w 987"/>
                <a:gd name="T67" fmla="*/ 52 h 663"/>
                <a:gd name="T68" fmla="*/ 189 w 987"/>
                <a:gd name="T69" fmla="*/ 55 h 663"/>
                <a:gd name="T70" fmla="*/ 191 w 987"/>
                <a:gd name="T71" fmla="*/ 63 h 663"/>
                <a:gd name="T72" fmla="*/ 190 w 987"/>
                <a:gd name="T73" fmla="*/ 72 h 663"/>
                <a:gd name="T74" fmla="*/ 185 w 987"/>
                <a:gd name="T75" fmla="*/ 77 h 663"/>
                <a:gd name="T76" fmla="*/ 177 w 987"/>
                <a:gd name="T77" fmla="*/ 79 h 663"/>
                <a:gd name="T78" fmla="*/ 171 w 987"/>
                <a:gd name="T79" fmla="*/ 79 h 663"/>
                <a:gd name="T80" fmla="*/ 170 w 987"/>
                <a:gd name="T81" fmla="*/ 84 h 663"/>
                <a:gd name="T82" fmla="*/ 170 w 987"/>
                <a:gd name="T83" fmla="*/ 93 h 663"/>
                <a:gd name="T84" fmla="*/ 168 w 987"/>
                <a:gd name="T85" fmla="*/ 101 h 663"/>
                <a:gd name="T86" fmla="*/ 163 w 987"/>
                <a:gd name="T87" fmla="*/ 106 h 663"/>
                <a:gd name="T88" fmla="*/ 157 w 987"/>
                <a:gd name="T89" fmla="*/ 111 h 663"/>
                <a:gd name="T90" fmla="*/ 155 w 987"/>
                <a:gd name="T91" fmla="*/ 118 h 663"/>
                <a:gd name="T92" fmla="*/ 152 w 987"/>
                <a:gd name="T93" fmla="*/ 123 h 663"/>
                <a:gd name="T94" fmla="*/ 139 w 987"/>
                <a:gd name="T95" fmla="*/ 127 h 663"/>
                <a:gd name="T96" fmla="*/ 129 w 987"/>
                <a:gd name="T97" fmla="*/ 143 h 663"/>
                <a:gd name="T98" fmla="*/ 106 w 987"/>
                <a:gd name="T99" fmla="*/ 148 h 663"/>
                <a:gd name="T100" fmla="*/ 89 w 987"/>
                <a:gd name="T101" fmla="*/ 156 h 663"/>
                <a:gd name="T102" fmla="*/ 66 w 987"/>
                <a:gd name="T103" fmla="*/ 144 h 663"/>
                <a:gd name="T104" fmla="*/ 52 w 987"/>
                <a:gd name="T105" fmla="*/ 160 h 663"/>
                <a:gd name="T106" fmla="*/ 13 w 987"/>
                <a:gd name="T107" fmla="*/ 152 h 663"/>
                <a:gd name="T108" fmla="*/ 0 w 987"/>
                <a:gd name="T109" fmla="*/ 140 h 663"/>
                <a:gd name="T110" fmla="*/ 14 w 987"/>
                <a:gd name="T111" fmla="*/ 98 h 663"/>
                <a:gd name="T112" fmla="*/ 8 w 987"/>
                <a:gd name="T113" fmla="*/ 78 h 663"/>
                <a:gd name="T114" fmla="*/ 26 w 987"/>
                <a:gd name="T115" fmla="*/ 45 h 663"/>
                <a:gd name="T116" fmla="*/ 50 w 987"/>
                <a:gd name="T117" fmla="*/ 22 h 663"/>
                <a:gd name="T118" fmla="*/ 80 w 987"/>
                <a:gd name="T119" fmla="*/ 0 h 663"/>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987"/>
                <a:gd name="T181" fmla="*/ 0 h 663"/>
                <a:gd name="T182" fmla="*/ 987 w 987"/>
                <a:gd name="T183" fmla="*/ 663 h 663"/>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987" h="663">
                  <a:moveTo>
                    <a:pt x="323" y="0"/>
                  </a:moveTo>
                  <a:lnTo>
                    <a:pt x="327" y="2"/>
                  </a:lnTo>
                  <a:lnTo>
                    <a:pt x="339" y="7"/>
                  </a:lnTo>
                  <a:lnTo>
                    <a:pt x="353" y="13"/>
                  </a:lnTo>
                  <a:lnTo>
                    <a:pt x="369" y="19"/>
                  </a:lnTo>
                  <a:lnTo>
                    <a:pt x="384" y="21"/>
                  </a:lnTo>
                  <a:lnTo>
                    <a:pt x="398" y="19"/>
                  </a:lnTo>
                  <a:lnTo>
                    <a:pt x="414" y="9"/>
                  </a:lnTo>
                  <a:lnTo>
                    <a:pt x="432" y="2"/>
                  </a:lnTo>
                  <a:lnTo>
                    <a:pt x="447" y="2"/>
                  </a:lnTo>
                  <a:lnTo>
                    <a:pt x="463" y="7"/>
                  </a:lnTo>
                  <a:lnTo>
                    <a:pt x="479" y="23"/>
                  </a:lnTo>
                  <a:lnTo>
                    <a:pt x="493" y="43"/>
                  </a:lnTo>
                  <a:lnTo>
                    <a:pt x="500" y="63"/>
                  </a:lnTo>
                  <a:lnTo>
                    <a:pt x="504" y="82"/>
                  </a:lnTo>
                  <a:lnTo>
                    <a:pt x="504" y="98"/>
                  </a:lnTo>
                  <a:lnTo>
                    <a:pt x="508" y="114"/>
                  </a:lnTo>
                  <a:lnTo>
                    <a:pt x="512" y="129"/>
                  </a:lnTo>
                  <a:lnTo>
                    <a:pt x="522" y="143"/>
                  </a:lnTo>
                  <a:lnTo>
                    <a:pt x="534" y="151"/>
                  </a:lnTo>
                  <a:lnTo>
                    <a:pt x="550" y="155"/>
                  </a:lnTo>
                  <a:lnTo>
                    <a:pt x="567" y="157"/>
                  </a:lnTo>
                  <a:lnTo>
                    <a:pt x="585" y="157"/>
                  </a:lnTo>
                  <a:lnTo>
                    <a:pt x="599" y="153"/>
                  </a:lnTo>
                  <a:lnTo>
                    <a:pt x="609" y="147"/>
                  </a:lnTo>
                  <a:lnTo>
                    <a:pt x="617" y="133"/>
                  </a:lnTo>
                  <a:lnTo>
                    <a:pt x="628" y="116"/>
                  </a:lnTo>
                  <a:lnTo>
                    <a:pt x="642" y="96"/>
                  </a:lnTo>
                  <a:lnTo>
                    <a:pt x="656" y="76"/>
                  </a:lnTo>
                  <a:lnTo>
                    <a:pt x="668" y="61"/>
                  </a:lnTo>
                  <a:lnTo>
                    <a:pt x="683" y="43"/>
                  </a:lnTo>
                  <a:lnTo>
                    <a:pt x="703" y="27"/>
                  </a:lnTo>
                  <a:lnTo>
                    <a:pt x="723" y="15"/>
                  </a:lnTo>
                  <a:lnTo>
                    <a:pt x="737" y="9"/>
                  </a:lnTo>
                  <a:lnTo>
                    <a:pt x="748" y="11"/>
                  </a:lnTo>
                  <a:lnTo>
                    <a:pt x="764" y="19"/>
                  </a:lnTo>
                  <a:lnTo>
                    <a:pt x="782" y="27"/>
                  </a:lnTo>
                  <a:lnTo>
                    <a:pt x="802" y="37"/>
                  </a:lnTo>
                  <a:lnTo>
                    <a:pt x="823" y="45"/>
                  </a:lnTo>
                  <a:lnTo>
                    <a:pt x="851" y="47"/>
                  </a:lnTo>
                  <a:lnTo>
                    <a:pt x="874" y="43"/>
                  </a:lnTo>
                  <a:lnTo>
                    <a:pt x="896" y="37"/>
                  </a:lnTo>
                  <a:lnTo>
                    <a:pt x="920" y="33"/>
                  </a:lnTo>
                  <a:lnTo>
                    <a:pt x="937" y="29"/>
                  </a:lnTo>
                  <a:lnTo>
                    <a:pt x="953" y="25"/>
                  </a:lnTo>
                  <a:lnTo>
                    <a:pt x="967" y="21"/>
                  </a:lnTo>
                  <a:lnTo>
                    <a:pt x="979" y="19"/>
                  </a:lnTo>
                  <a:lnTo>
                    <a:pt x="985" y="21"/>
                  </a:lnTo>
                  <a:lnTo>
                    <a:pt x="987" y="31"/>
                  </a:lnTo>
                  <a:lnTo>
                    <a:pt x="987" y="51"/>
                  </a:lnTo>
                  <a:lnTo>
                    <a:pt x="985" y="70"/>
                  </a:lnTo>
                  <a:lnTo>
                    <a:pt x="983" y="92"/>
                  </a:lnTo>
                  <a:lnTo>
                    <a:pt x="979" y="112"/>
                  </a:lnTo>
                  <a:lnTo>
                    <a:pt x="973" y="124"/>
                  </a:lnTo>
                  <a:lnTo>
                    <a:pt x="963" y="128"/>
                  </a:lnTo>
                  <a:lnTo>
                    <a:pt x="951" y="128"/>
                  </a:lnTo>
                  <a:lnTo>
                    <a:pt x="937" y="126"/>
                  </a:lnTo>
                  <a:lnTo>
                    <a:pt x="926" y="124"/>
                  </a:lnTo>
                  <a:lnTo>
                    <a:pt x="912" y="126"/>
                  </a:lnTo>
                  <a:lnTo>
                    <a:pt x="902" y="131"/>
                  </a:lnTo>
                  <a:lnTo>
                    <a:pt x="886" y="147"/>
                  </a:lnTo>
                  <a:lnTo>
                    <a:pt x="865" y="167"/>
                  </a:lnTo>
                  <a:lnTo>
                    <a:pt x="843" y="185"/>
                  </a:lnTo>
                  <a:lnTo>
                    <a:pt x="821" y="198"/>
                  </a:lnTo>
                  <a:lnTo>
                    <a:pt x="807" y="204"/>
                  </a:lnTo>
                  <a:lnTo>
                    <a:pt x="792" y="206"/>
                  </a:lnTo>
                  <a:lnTo>
                    <a:pt x="778" y="206"/>
                  </a:lnTo>
                  <a:lnTo>
                    <a:pt x="766" y="208"/>
                  </a:lnTo>
                  <a:lnTo>
                    <a:pt x="760" y="212"/>
                  </a:lnTo>
                  <a:lnTo>
                    <a:pt x="758" y="222"/>
                  </a:lnTo>
                  <a:lnTo>
                    <a:pt x="762" y="236"/>
                  </a:lnTo>
                  <a:lnTo>
                    <a:pt x="764" y="253"/>
                  </a:lnTo>
                  <a:lnTo>
                    <a:pt x="764" y="271"/>
                  </a:lnTo>
                  <a:lnTo>
                    <a:pt x="760" y="289"/>
                  </a:lnTo>
                  <a:lnTo>
                    <a:pt x="754" y="303"/>
                  </a:lnTo>
                  <a:lnTo>
                    <a:pt x="743" y="311"/>
                  </a:lnTo>
                  <a:lnTo>
                    <a:pt x="725" y="316"/>
                  </a:lnTo>
                  <a:lnTo>
                    <a:pt x="709" y="316"/>
                  </a:lnTo>
                  <a:lnTo>
                    <a:pt x="695" y="316"/>
                  </a:lnTo>
                  <a:lnTo>
                    <a:pt x="685" y="318"/>
                  </a:lnTo>
                  <a:lnTo>
                    <a:pt x="682" y="326"/>
                  </a:lnTo>
                  <a:lnTo>
                    <a:pt x="682" y="338"/>
                  </a:lnTo>
                  <a:lnTo>
                    <a:pt x="682" y="356"/>
                  </a:lnTo>
                  <a:lnTo>
                    <a:pt x="682" y="374"/>
                  </a:lnTo>
                  <a:lnTo>
                    <a:pt x="680" y="391"/>
                  </a:lnTo>
                  <a:lnTo>
                    <a:pt x="674" y="405"/>
                  </a:lnTo>
                  <a:lnTo>
                    <a:pt x="668" y="415"/>
                  </a:lnTo>
                  <a:lnTo>
                    <a:pt x="654" y="425"/>
                  </a:lnTo>
                  <a:lnTo>
                    <a:pt x="640" y="433"/>
                  </a:lnTo>
                  <a:lnTo>
                    <a:pt x="630" y="444"/>
                  </a:lnTo>
                  <a:lnTo>
                    <a:pt x="626" y="458"/>
                  </a:lnTo>
                  <a:lnTo>
                    <a:pt x="622" y="474"/>
                  </a:lnTo>
                  <a:lnTo>
                    <a:pt x="617" y="486"/>
                  </a:lnTo>
                  <a:lnTo>
                    <a:pt x="609" y="494"/>
                  </a:lnTo>
                  <a:lnTo>
                    <a:pt x="605" y="496"/>
                  </a:lnTo>
                  <a:lnTo>
                    <a:pt x="558" y="511"/>
                  </a:lnTo>
                  <a:lnTo>
                    <a:pt x="546" y="572"/>
                  </a:lnTo>
                  <a:lnTo>
                    <a:pt x="518" y="572"/>
                  </a:lnTo>
                  <a:lnTo>
                    <a:pt x="461" y="598"/>
                  </a:lnTo>
                  <a:lnTo>
                    <a:pt x="424" y="594"/>
                  </a:lnTo>
                  <a:lnTo>
                    <a:pt x="412" y="620"/>
                  </a:lnTo>
                  <a:lnTo>
                    <a:pt x="357" y="627"/>
                  </a:lnTo>
                  <a:lnTo>
                    <a:pt x="327" y="643"/>
                  </a:lnTo>
                  <a:lnTo>
                    <a:pt x="266" y="578"/>
                  </a:lnTo>
                  <a:lnTo>
                    <a:pt x="229" y="596"/>
                  </a:lnTo>
                  <a:lnTo>
                    <a:pt x="209" y="643"/>
                  </a:lnTo>
                  <a:lnTo>
                    <a:pt x="105" y="663"/>
                  </a:lnTo>
                  <a:lnTo>
                    <a:pt x="54" y="610"/>
                  </a:lnTo>
                  <a:lnTo>
                    <a:pt x="4" y="612"/>
                  </a:lnTo>
                  <a:lnTo>
                    <a:pt x="0" y="562"/>
                  </a:lnTo>
                  <a:lnTo>
                    <a:pt x="69" y="482"/>
                  </a:lnTo>
                  <a:lnTo>
                    <a:pt x="59" y="395"/>
                  </a:lnTo>
                  <a:lnTo>
                    <a:pt x="28" y="350"/>
                  </a:lnTo>
                  <a:lnTo>
                    <a:pt x="32" y="313"/>
                  </a:lnTo>
                  <a:lnTo>
                    <a:pt x="87" y="265"/>
                  </a:lnTo>
                  <a:lnTo>
                    <a:pt x="107" y="181"/>
                  </a:lnTo>
                  <a:lnTo>
                    <a:pt x="168" y="143"/>
                  </a:lnTo>
                  <a:lnTo>
                    <a:pt x="201" y="88"/>
                  </a:lnTo>
                  <a:lnTo>
                    <a:pt x="266" y="84"/>
                  </a:lnTo>
                  <a:lnTo>
                    <a:pt x="323" y="0"/>
                  </a:lnTo>
                </a:path>
              </a:pathLst>
            </a:custGeom>
            <a:grpFill/>
            <a:ln w="3175" cap="rnd">
              <a:solidFill>
                <a:schemeClr val="bg1">
                  <a:lumMod val="95000"/>
                </a:schemeClr>
              </a:solidFill>
              <a:prstDash val="solid"/>
              <a:round/>
              <a:headEnd/>
              <a:tailEnd/>
            </a:ln>
          </p:spPr>
          <p:txBody>
            <a:bodyPr/>
            <a:lstStyle/>
            <a:p>
              <a:endParaRPr lang="zh-CN" altLang="en-US"/>
            </a:p>
          </p:txBody>
        </p:sp>
        <p:sp>
          <p:nvSpPr>
            <p:cNvPr id="227" name="Freeform 93">
              <a:extLst>
                <a:ext uri="{FF2B5EF4-FFF2-40B4-BE49-F238E27FC236}">
                  <a16:creationId xmlns:a16="http://schemas.microsoft.com/office/drawing/2014/main" id="{94D9A2FF-3771-4A47-A1AD-9ED0C0E8D12C}"/>
                </a:ext>
              </a:extLst>
            </p:cNvPr>
            <p:cNvSpPr>
              <a:spLocks/>
            </p:cNvSpPr>
            <p:nvPr/>
          </p:nvSpPr>
          <p:spPr bwMode="gray">
            <a:xfrm>
              <a:off x="3322" y="1838"/>
              <a:ext cx="400" cy="580"/>
            </a:xfrm>
            <a:custGeom>
              <a:avLst/>
              <a:gdLst>
                <a:gd name="T0" fmla="*/ 199 w 799"/>
                <a:gd name="T1" fmla="*/ 103 h 1161"/>
                <a:gd name="T2" fmla="*/ 194 w 799"/>
                <a:gd name="T3" fmla="*/ 108 h 1161"/>
                <a:gd name="T4" fmla="*/ 187 w 799"/>
                <a:gd name="T5" fmla="*/ 114 h 1161"/>
                <a:gd name="T6" fmla="*/ 185 w 799"/>
                <a:gd name="T7" fmla="*/ 121 h 1161"/>
                <a:gd name="T8" fmla="*/ 185 w 799"/>
                <a:gd name="T9" fmla="*/ 129 h 1161"/>
                <a:gd name="T10" fmla="*/ 182 w 799"/>
                <a:gd name="T11" fmla="*/ 137 h 1161"/>
                <a:gd name="T12" fmla="*/ 171 w 799"/>
                <a:gd name="T13" fmla="*/ 142 h 1161"/>
                <a:gd name="T14" fmla="*/ 162 w 799"/>
                <a:gd name="T15" fmla="*/ 146 h 1161"/>
                <a:gd name="T16" fmla="*/ 156 w 799"/>
                <a:gd name="T17" fmla="*/ 146 h 1161"/>
                <a:gd name="T18" fmla="*/ 149 w 799"/>
                <a:gd name="T19" fmla="*/ 145 h 1161"/>
                <a:gd name="T20" fmla="*/ 145 w 799"/>
                <a:gd name="T21" fmla="*/ 144 h 1161"/>
                <a:gd name="T22" fmla="*/ 140 w 799"/>
                <a:gd name="T23" fmla="*/ 169 h 1161"/>
                <a:gd name="T24" fmla="*/ 145 w 799"/>
                <a:gd name="T25" fmla="*/ 184 h 1161"/>
                <a:gd name="T26" fmla="*/ 115 w 799"/>
                <a:gd name="T27" fmla="*/ 206 h 1161"/>
                <a:gd name="T28" fmla="*/ 92 w 799"/>
                <a:gd name="T29" fmla="*/ 229 h 1161"/>
                <a:gd name="T30" fmla="*/ 73 w 799"/>
                <a:gd name="T31" fmla="*/ 262 h 1161"/>
                <a:gd name="T32" fmla="*/ 79 w 799"/>
                <a:gd name="T33" fmla="*/ 283 h 1161"/>
                <a:gd name="T34" fmla="*/ 61 w 799"/>
                <a:gd name="T35" fmla="*/ 290 h 1161"/>
                <a:gd name="T36" fmla="*/ 20 w 799"/>
                <a:gd name="T37" fmla="*/ 284 h 1161"/>
                <a:gd name="T38" fmla="*/ 12 w 799"/>
                <a:gd name="T39" fmla="*/ 265 h 1161"/>
                <a:gd name="T40" fmla="*/ 17 w 799"/>
                <a:gd name="T41" fmla="*/ 247 h 1161"/>
                <a:gd name="T42" fmla="*/ 21 w 799"/>
                <a:gd name="T43" fmla="*/ 214 h 1161"/>
                <a:gd name="T44" fmla="*/ 3 w 799"/>
                <a:gd name="T45" fmla="*/ 187 h 1161"/>
                <a:gd name="T46" fmla="*/ 12 w 799"/>
                <a:gd name="T47" fmla="*/ 169 h 1161"/>
                <a:gd name="T48" fmla="*/ 29 w 799"/>
                <a:gd name="T49" fmla="*/ 148 h 1161"/>
                <a:gd name="T50" fmla="*/ 13 w 799"/>
                <a:gd name="T51" fmla="*/ 132 h 1161"/>
                <a:gd name="T52" fmla="*/ 24 w 799"/>
                <a:gd name="T53" fmla="*/ 116 h 1161"/>
                <a:gd name="T54" fmla="*/ 0 w 799"/>
                <a:gd name="T55" fmla="*/ 84 h 1161"/>
                <a:gd name="T56" fmla="*/ 1 w 799"/>
                <a:gd name="T57" fmla="*/ 68 h 1161"/>
                <a:gd name="T58" fmla="*/ 11 w 799"/>
                <a:gd name="T59" fmla="*/ 45 h 1161"/>
                <a:gd name="T60" fmla="*/ 29 w 799"/>
                <a:gd name="T61" fmla="*/ 36 h 1161"/>
                <a:gd name="T62" fmla="*/ 45 w 799"/>
                <a:gd name="T63" fmla="*/ 55 h 1161"/>
                <a:gd name="T64" fmla="*/ 68 w 799"/>
                <a:gd name="T65" fmla="*/ 41 h 1161"/>
                <a:gd name="T66" fmla="*/ 81 w 799"/>
                <a:gd name="T67" fmla="*/ 35 h 1161"/>
                <a:gd name="T68" fmla="*/ 88 w 799"/>
                <a:gd name="T69" fmla="*/ 14 h 1161"/>
                <a:gd name="T70" fmla="*/ 105 w 799"/>
                <a:gd name="T71" fmla="*/ 8 h 1161"/>
                <a:gd name="T72" fmla="*/ 116 w 799"/>
                <a:gd name="T73" fmla="*/ 4 h 1161"/>
                <a:gd name="T74" fmla="*/ 124 w 799"/>
                <a:gd name="T75" fmla="*/ 16 h 1161"/>
                <a:gd name="T76" fmla="*/ 128 w 799"/>
                <a:gd name="T77" fmla="*/ 21 h 1161"/>
                <a:gd name="T78" fmla="*/ 131 w 799"/>
                <a:gd name="T79" fmla="*/ 26 h 1161"/>
                <a:gd name="T80" fmla="*/ 132 w 799"/>
                <a:gd name="T81" fmla="*/ 28 h 1161"/>
                <a:gd name="T82" fmla="*/ 133 w 799"/>
                <a:gd name="T83" fmla="*/ 34 h 1161"/>
                <a:gd name="T84" fmla="*/ 135 w 799"/>
                <a:gd name="T85" fmla="*/ 40 h 1161"/>
                <a:gd name="T86" fmla="*/ 147 w 799"/>
                <a:gd name="T87" fmla="*/ 52 h 1161"/>
                <a:gd name="T88" fmla="*/ 166 w 799"/>
                <a:gd name="T89" fmla="*/ 58 h 1161"/>
                <a:gd name="T90" fmla="*/ 174 w 799"/>
                <a:gd name="T91" fmla="*/ 77 h 1161"/>
                <a:gd name="T92" fmla="*/ 194 w 799"/>
                <a:gd name="T93" fmla="*/ 97 h 1161"/>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799"/>
                <a:gd name="T142" fmla="*/ 0 h 1161"/>
                <a:gd name="T143" fmla="*/ 799 w 799"/>
                <a:gd name="T144" fmla="*/ 1161 h 1161"/>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799" h="1161">
                  <a:moveTo>
                    <a:pt x="799" y="413"/>
                  </a:moveTo>
                  <a:lnTo>
                    <a:pt x="795" y="415"/>
                  </a:lnTo>
                  <a:lnTo>
                    <a:pt x="785" y="423"/>
                  </a:lnTo>
                  <a:lnTo>
                    <a:pt x="773" y="433"/>
                  </a:lnTo>
                  <a:lnTo>
                    <a:pt x="759" y="444"/>
                  </a:lnTo>
                  <a:lnTo>
                    <a:pt x="748" y="458"/>
                  </a:lnTo>
                  <a:lnTo>
                    <a:pt x="740" y="468"/>
                  </a:lnTo>
                  <a:lnTo>
                    <a:pt x="738" y="484"/>
                  </a:lnTo>
                  <a:lnTo>
                    <a:pt x="738" y="499"/>
                  </a:lnTo>
                  <a:lnTo>
                    <a:pt x="738" y="517"/>
                  </a:lnTo>
                  <a:lnTo>
                    <a:pt x="734" y="535"/>
                  </a:lnTo>
                  <a:lnTo>
                    <a:pt x="726" y="549"/>
                  </a:lnTo>
                  <a:lnTo>
                    <a:pt x="706" y="560"/>
                  </a:lnTo>
                  <a:lnTo>
                    <a:pt x="683" y="570"/>
                  </a:lnTo>
                  <a:lnTo>
                    <a:pt x="661" y="578"/>
                  </a:lnTo>
                  <a:lnTo>
                    <a:pt x="645" y="584"/>
                  </a:lnTo>
                  <a:lnTo>
                    <a:pt x="635" y="588"/>
                  </a:lnTo>
                  <a:lnTo>
                    <a:pt x="622" y="586"/>
                  </a:lnTo>
                  <a:lnTo>
                    <a:pt x="608" y="584"/>
                  </a:lnTo>
                  <a:lnTo>
                    <a:pt x="594" y="580"/>
                  </a:lnTo>
                  <a:lnTo>
                    <a:pt x="584" y="576"/>
                  </a:lnTo>
                  <a:lnTo>
                    <a:pt x="580" y="576"/>
                  </a:lnTo>
                  <a:lnTo>
                    <a:pt x="561" y="618"/>
                  </a:lnTo>
                  <a:lnTo>
                    <a:pt x="557" y="679"/>
                  </a:lnTo>
                  <a:lnTo>
                    <a:pt x="568" y="718"/>
                  </a:lnTo>
                  <a:lnTo>
                    <a:pt x="580" y="738"/>
                  </a:lnTo>
                  <a:lnTo>
                    <a:pt x="523" y="822"/>
                  </a:lnTo>
                  <a:lnTo>
                    <a:pt x="458" y="826"/>
                  </a:lnTo>
                  <a:lnTo>
                    <a:pt x="425" y="881"/>
                  </a:lnTo>
                  <a:lnTo>
                    <a:pt x="368" y="919"/>
                  </a:lnTo>
                  <a:lnTo>
                    <a:pt x="344" y="1003"/>
                  </a:lnTo>
                  <a:lnTo>
                    <a:pt x="289" y="1051"/>
                  </a:lnTo>
                  <a:lnTo>
                    <a:pt x="285" y="1088"/>
                  </a:lnTo>
                  <a:lnTo>
                    <a:pt x="316" y="1133"/>
                  </a:lnTo>
                  <a:lnTo>
                    <a:pt x="318" y="1147"/>
                  </a:lnTo>
                  <a:lnTo>
                    <a:pt x="244" y="1161"/>
                  </a:lnTo>
                  <a:lnTo>
                    <a:pt x="139" y="1145"/>
                  </a:lnTo>
                  <a:lnTo>
                    <a:pt x="80" y="1137"/>
                  </a:lnTo>
                  <a:lnTo>
                    <a:pt x="41" y="1100"/>
                  </a:lnTo>
                  <a:lnTo>
                    <a:pt x="45" y="1060"/>
                  </a:lnTo>
                  <a:lnTo>
                    <a:pt x="72" y="1025"/>
                  </a:lnTo>
                  <a:lnTo>
                    <a:pt x="66" y="990"/>
                  </a:lnTo>
                  <a:lnTo>
                    <a:pt x="96" y="929"/>
                  </a:lnTo>
                  <a:lnTo>
                    <a:pt x="82" y="858"/>
                  </a:lnTo>
                  <a:lnTo>
                    <a:pt x="7" y="820"/>
                  </a:lnTo>
                  <a:lnTo>
                    <a:pt x="9" y="749"/>
                  </a:lnTo>
                  <a:lnTo>
                    <a:pt x="41" y="718"/>
                  </a:lnTo>
                  <a:lnTo>
                    <a:pt x="47" y="677"/>
                  </a:lnTo>
                  <a:lnTo>
                    <a:pt x="88" y="665"/>
                  </a:lnTo>
                  <a:lnTo>
                    <a:pt x="114" y="594"/>
                  </a:lnTo>
                  <a:lnTo>
                    <a:pt x="88" y="547"/>
                  </a:lnTo>
                  <a:lnTo>
                    <a:pt x="49" y="529"/>
                  </a:lnTo>
                  <a:lnTo>
                    <a:pt x="53" y="486"/>
                  </a:lnTo>
                  <a:lnTo>
                    <a:pt x="96" y="466"/>
                  </a:lnTo>
                  <a:lnTo>
                    <a:pt x="63" y="419"/>
                  </a:lnTo>
                  <a:lnTo>
                    <a:pt x="0" y="338"/>
                  </a:lnTo>
                  <a:lnTo>
                    <a:pt x="15" y="314"/>
                  </a:lnTo>
                  <a:lnTo>
                    <a:pt x="3" y="273"/>
                  </a:lnTo>
                  <a:lnTo>
                    <a:pt x="35" y="234"/>
                  </a:lnTo>
                  <a:lnTo>
                    <a:pt x="41" y="181"/>
                  </a:lnTo>
                  <a:lnTo>
                    <a:pt x="66" y="143"/>
                  </a:lnTo>
                  <a:lnTo>
                    <a:pt x="114" y="147"/>
                  </a:lnTo>
                  <a:lnTo>
                    <a:pt x="131" y="224"/>
                  </a:lnTo>
                  <a:lnTo>
                    <a:pt x="179" y="220"/>
                  </a:lnTo>
                  <a:lnTo>
                    <a:pt x="230" y="165"/>
                  </a:lnTo>
                  <a:lnTo>
                    <a:pt x="269" y="167"/>
                  </a:lnTo>
                  <a:lnTo>
                    <a:pt x="297" y="131"/>
                  </a:lnTo>
                  <a:lnTo>
                    <a:pt x="324" y="141"/>
                  </a:lnTo>
                  <a:lnTo>
                    <a:pt x="362" y="127"/>
                  </a:lnTo>
                  <a:lnTo>
                    <a:pt x="352" y="59"/>
                  </a:lnTo>
                  <a:lnTo>
                    <a:pt x="387" y="33"/>
                  </a:lnTo>
                  <a:lnTo>
                    <a:pt x="419" y="33"/>
                  </a:lnTo>
                  <a:lnTo>
                    <a:pt x="439" y="0"/>
                  </a:lnTo>
                  <a:lnTo>
                    <a:pt x="464" y="17"/>
                  </a:lnTo>
                  <a:lnTo>
                    <a:pt x="492" y="64"/>
                  </a:lnTo>
                  <a:lnTo>
                    <a:pt x="496" y="66"/>
                  </a:lnTo>
                  <a:lnTo>
                    <a:pt x="502" y="74"/>
                  </a:lnTo>
                  <a:lnTo>
                    <a:pt x="509" y="84"/>
                  </a:lnTo>
                  <a:lnTo>
                    <a:pt x="517" y="94"/>
                  </a:lnTo>
                  <a:lnTo>
                    <a:pt x="523" y="104"/>
                  </a:lnTo>
                  <a:lnTo>
                    <a:pt x="525" y="108"/>
                  </a:lnTo>
                  <a:lnTo>
                    <a:pt x="525" y="114"/>
                  </a:lnTo>
                  <a:lnTo>
                    <a:pt x="527" y="124"/>
                  </a:lnTo>
                  <a:lnTo>
                    <a:pt x="531" y="137"/>
                  </a:lnTo>
                  <a:lnTo>
                    <a:pt x="535" y="151"/>
                  </a:lnTo>
                  <a:lnTo>
                    <a:pt x="539" y="161"/>
                  </a:lnTo>
                  <a:lnTo>
                    <a:pt x="539" y="165"/>
                  </a:lnTo>
                  <a:lnTo>
                    <a:pt x="586" y="208"/>
                  </a:lnTo>
                  <a:lnTo>
                    <a:pt x="653" y="206"/>
                  </a:lnTo>
                  <a:lnTo>
                    <a:pt x="661" y="232"/>
                  </a:lnTo>
                  <a:lnTo>
                    <a:pt x="641" y="291"/>
                  </a:lnTo>
                  <a:lnTo>
                    <a:pt x="696" y="309"/>
                  </a:lnTo>
                  <a:lnTo>
                    <a:pt x="744" y="342"/>
                  </a:lnTo>
                  <a:lnTo>
                    <a:pt x="775" y="389"/>
                  </a:lnTo>
                  <a:lnTo>
                    <a:pt x="799" y="413"/>
                  </a:lnTo>
                  <a:close/>
                </a:path>
              </a:pathLst>
            </a:custGeom>
            <a:grpFill/>
            <a:ln w="3175" cap="rnd">
              <a:solidFill>
                <a:schemeClr val="bg1">
                  <a:lumMod val="95000"/>
                </a:schemeClr>
              </a:solidFill>
              <a:prstDash val="solid"/>
              <a:round/>
              <a:headEnd/>
              <a:tailEnd/>
            </a:ln>
          </p:spPr>
          <p:txBody>
            <a:bodyPr/>
            <a:lstStyle/>
            <a:p>
              <a:endParaRPr lang="zh-CN" altLang="en-US"/>
            </a:p>
          </p:txBody>
        </p:sp>
        <p:sp>
          <p:nvSpPr>
            <p:cNvPr id="228" name="Freeform 94">
              <a:extLst>
                <a:ext uri="{FF2B5EF4-FFF2-40B4-BE49-F238E27FC236}">
                  <a16:creationId xmlns:a16="http://schemas.microsoft.com/office/drawing/2014/main" id="{7CAB9B0B-0CF9-4F4F-B55E-40340C543A47}"/>
                </a:ext>
              </a:extLst>
            </p:cNvPr>
            <p:cNvSpPr>
              <a:spLocks/>
            </p:cNvSpPr>
            <p:nvPr/>
          </p:nvSpPr>
          <p:spPr bwMode="gray">
            <a:xfrm>
              <a:off x="3322" y="1838"/>
              <a:ext cx="400" cy="580"/>
            </a:xfrm>
            <a:custGeom>
              <a:avLst/>
              <a:gdLst>
                <a:gd name="T0" fmla="*/ 199 w 799"/>
                <a:gd name="T1" fmla="*/ 103 h 1161"/>
                <a:gd name="T2" fmla="*/ 194 w 799"/>
                <a:gd name="T3" fmla="*/ 108 h 1161"/>
                <a:gd name="T4" fmla="*/ 187 w 799"/>
                <a:gd name="T5" fmla="*/ 114 h 1161"/>
                <a:gd name="T6" fmla="*/ 185 w 799"/>
                <a:gd name="T7" fmla="*/ 121 h 1161"/>
                <a:gd name="T8" fmla="*/ 185 w 799"/>
                <a:gd name="T9" fmla="*/ 129 h 1161"/>
                <a:gd name="T10" fmla="*/ 182 w 799"/>
                <a:gd name="T11" fmla="*/ 137 h 1161"/>
                <a:gd name="T12" fmla="*/ 171 w 799"/>
                <a:gd name="T13" fmla="*/ 142 h 1161"/>
                <a:gd name="T14" fmla="*/ 162 w 799"/>
                <a:gd name="T15" fmla="*/ 146 h 1161"/>
                <a:gd name="T16" fmla="*/ 156 w 799"/>
                <a:gd name="T17" fmla="*/ 146 h 1161"/>
                <a:gd name="T18" fmla="*/ 149 w 799"/>
                <a:gd name="T19" fmla="*/ 145 h 1161"/>
                <a:gd name="T20" fmla="*/ 145 w 799"/>
                <a:gd name="T21" fmla="*/ 144 h 1161"/>
                <a:gd name="T22" fmla="*/ 140 w 799"/>
                <a:gd name="T23" fmla="*/ 169 h 1161"/>
                <a:gd name="T24" fmla="*/ 145 w 799"/>
                <a:gd name="T25" fmla="*/ 184 h 1161"/>
                <a:gd name="T26" fmla="*/ 115 w 799"/>
                <a:gd name="T27" fmla="*/ 206 h 1161"/>
                <a:gd name="T28" fmla="*/ 92 w 799"/>
                <a:gd name="T29" fmla="*/ 229 h 1161"/>
                <a:gd name="T30" fmla="*/ 73 w 799"/>
                <a:gd name="T31" fmla="*/ 262 h 1161"/>
                <a:gd name="T32" fmla="*/ 79 w 799"/>
                <a:gd name="T33" fmla="*/ 283 h 1161"/>
                <a:gd name="T34" fmla="*/ 61 w 799"/>
                <a:gd name="T35" fmla="*/ 290 h 1161"/>
                <a:gd name="T36" fmla="*/ 20 w 799"/>
                <a:gd name="T37" fmla="*/ 284 h 1161"/>
                <a:gd name="T38" fmla="*/ 12 w 799"/>
                <a:gd name="T39" fmla="*/ 265 h 1161"/>
                <a:gd name="T40" fmla="*/ 17 w 799"/>
                <a:gd name="T41" fmla="*/ 247 h 1161"/>
                <a:gd name="T42" fmla="*/ 21 w 799"/>
                <a:gd name="T43" fmla="*/ 214 h 1161"/>
                <a:gd name="T44" fmla="*/ 3 w 799"/>
                <a:gd name="T45" fmla="*/ 187 h 1161"/>
                <a:gd name="T46" fmla="*/ 12 w 799"/>
                <a:gd name="T47" fmla="*/ 169 h 1161"/>
                <a:gd name="T48" fmla="*/ 29 w 799"/>
                <a:gd name="T49" fmla="*/ 148 h 1161"/>
                <a:gd name="T50" fmla="*/ 13 w 799"/>
                <a:gd name="T51" fmla="*/ 132 h 1161"/>
                <a:gd name="T52" fmla="*/ 24 w 799"/>
                <a:gd name="T53" fmla="*/ 116 h 1161"/>
                <a:gd name="T54" fmla="*/ 0 w 799"/>
                <a:gd name="T55" fmla="*/ 84 h 1161"/>
                <a:gd name="T56" fmla="*/ 1 w 799"/>
                <a:gd name="T57" fmla="*/ 68 h 1161"/>
                <a:gd name="T58" fmla="*/ 11 w 799"/>
                <a:gd name="T59" fmla="*/ 45 h 1161"/>
                <a:gd name="T60" fmla="*/ 29 w 799"/>
                <a:gd name="T61" fmla="*/ 36 h 1161"/>
                <a:gd name="T62" fmla="*/ 45 w 799"/>
                <a:gd name="T63" fmla="*/ 55 h 1161"/>
                <a:gd name="T64" fmla="*/ 68 w 799"/>
                <a:gd name="T65" fmla="*/ 41 h 1161"/>
                <a:gd name="T66" fmla="*/ 81 w 799"/>
                <a:gd name="T67" fmla="*/ 35 h 1161"/>
                <a:gd name="T68" fmla="*/ 88 w 799"/>
                <a:gd name="T69" fmla="*/ 14 h 1161"/>
                <a:gd name="T70" fmla="*/ 105 w 799"/>
                <a:gd name="T71" fmla="*/ 8 h 1161"/>
                <a:gd name="T72" fmla="*/ 116 w 799"/>
                <a:gd name="T73" fmla="*/ 4 h 1161"/>
                <a:gd name="T74" fmla="*/ 124 w 799"/>
                <a:gd name="T75" fmla="*/ 16 h 1161"/>
                <a:gd name="T76" fmla="*/ 128 w 799"/>
                <a:gd name="T77" fmla="*/ 21 h 1161"/>
                <a:gd name="T78" fmla="*/ 131 w 799"/>
                <a:gd name="T79" fmla="*/ 26 h 1161"/>
                <a:gd name="T80" fmla="*/ 132 w 799"/>
                <a:gd name="T81" fmla="*/ 28 h 1161"/>
                <a:gd name="T82" fmla="*/ 133 w 799"/>
                <a:gd name="T83" fmla="*/ 34 h 1161"/>
                <a:gd name="T84" fmla="*/ 135 w 799"/>
                <a:gd name="T85" fmla="*/ 40 h 1161"/>
                <a:gd name="T86" fmla="*/ 147 w 799"/>
                <a:gd name="T87" fmla="*/ 52 h 1161"/>
                <a:gd name="T88" fmla="*/ 166 w 799"/>
                <a:gd name="T89" fmla="*/ 58 h 1161"/>
                <a:gd name="T90" fmla="*/ 174 w 799"/>
                <a:gd name="T91" fmla="*/ 77 h 1161"/>
                <a:gd name="T92" fmla="*/ 194 w 799"/>
                <a:gd name="T93" fmla="*/ 97 h 1161"/>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799"/>
                <a:gd name="T142" fmla="*/ 0 h 1161"/>
                <a:gd name="T143" fmla="*/ 799 w 799"/>
                <a:gd name="T144" fmla="*/ 1161 h 1161"/>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799" h="1161">
                  <a:moveTo>
                    <a:pt x="799" y="413"/>
                  </a:moveTo>
                  <a:lnTo>
                    <a:pt x="795" y="415"/>
                  </a:lnTo>
                  <a:lnTo>
                    <a:pt x="785" y="423"/>
                  </a:lnTo>
                  <a:lnTo>
                    <a:pt x="773" y="433"/>
                  </a:lnTo>
                  <a:lnTo>
                    <a:pt x="759" y="444"/>
                  </a:lnTo>
                  <a:lnTo>
                    <a:pt x="748" y="458"/>
                  </a:lnTo>
                  <a:lnTo>
                    <a:pt x="740" y="468"/>
                  </a:lnTo>
                  <a:lnTo>
                    <a:pt x="738" y="484"/>
                  </a:lnTo>
                  <a:lnTo>
                    <a:pt x="738" y="499"/>
                  </a:lnTo>
                  <a:lnTo>
                    <a:pt x="738" y="517"/>
                  </a:lnTo>
                  <a:lnTo>
                    <a:pt x="734" y="535"/>
                  </a:lnTo>
                  <a:lnTo>
                    <a:pt x="726" y="549"/>
                  </a:lnTo>
                  <a:lnTo>
                    <a:pt x="706" y="560"/>
                  </a:lnTo>
                  <a:lnTo>
                    <a:pt x="683" y="570"/>
                  </a:lnTo>
                  <a:lnTo>
                    <a:pt x="661" y="578"/>
                  </a:lnTo>
                  <a:lnTo>
                    <a:pt x="645" y="584"/>
                  </a:lnTo>
                  <a:lnTo>
                    <a:pt x="635" y="588"/>
                  </a:lnTo>
                  <a:lnTo>
                    <a:pt x="622" y="586"/>
                  </a:lnTo>
                  <a:lnTo>
                    <a:pt x="608" y="584"/>
                  </a:lnTo>
                  <a:lnTo>
                    <a:pt x="594" y="580"/>
                  </a:lnTo>
                  <a:lnTo>
                    <a:pt x="584" y="576"/>
                  </a:lnTo>
                  <a:lnTo>
                    <a:pt x="580" y="576"/>
                  </a:lnTo>
                  <a:lnTo>
                    <a:pt x="561" y="618"/>
                  </a:lnTo>
                  <a:lnTo>
                    <a:pt x="557" y="679"/>
                  </a:lnTo>
                  <a:lnTo>
                    <a:pt x="568" y="718"/>
                  </a:lnTo>
                  <a:lnTo>
                    <a:pt x="580" y="738"/>
                  </a:lnTo>
                  <a:lnTo>
                    <a:pt x="523" y="822"/>
                  </a:lnTo>
                  <a:lnTo>
                    <a:pt x="458" y="826"/>
                  </a:lnTo>
                  <a:lnTo>
                    <a:pt x="425" y="881"/>
                  </a:lnTo>
                  <a:lnTo>
                    <a:pt x="368" y="919"/>
                  </a:lnTo>
                  <a:lnTo>
                    <a:pt x="344" y="1003"/>
                  </a:lnTo>
                  <a:lnTo>
                    <a:pt x="289" y="1051"/>
                  </a:lnTo>
                  <a:lnTo>
                    <a:pt x="285" y="1088"/>
                  </a:lnTo>
                  <a:lnTo>
                    <a:pt x="316" y="1133"/>
                  </a:lnTo>
                  <a:lnTo>
                    <a:pt x="318" y="1147"/>
                  </a:lnTo>
                  <a:lnTo>
                    <a:pt x="244" y="1161"/>
                  </a:lnTo>
                  <a:lnTo>
                    <a:pt x="139" y="1145"/>
                  </a:lnTo>
                  <a:lnTo>
                    <a:pt x="80" y="1137"/>
                  </a:lnTo>
                  <a:lnTo>
                    <a:pt x="41" y="1100"/>
                  </a:lnTo>
                  <a:lnTo>
                    <a:pt x="45" y="1060"/>
                  </a:lnTo>
                  <a:lnTo>
                    <a:pt x="72" y="1025"/>
                  </a:lnTo>
                  <a:lnTo>
                    <a:pt x="66" y="990"/>
                  </a:lnTo>
                  <a:lnTo>
                    <a:pt x="96" y="929"/>
                  </a:lnTo>
                  <a:lnTo>
                    <a:pt x="82" y="858"/>
                  </a:lnTo>
                  <a:lnTo>
                    <a:pt x="7" y="820"/>
                  </a:lnTo>
                  <a:lnTo>
                    <a:pt x="9" y="749"/>
                  </a:lnTo>
                  <a:lnTo>
                    <a:pt x="41" y="718"/>
                  </a:lnTo>
                  <a:lnTo>
                    <a:pt x="47" y="677"/>
                  </a:lnTo>
                  <a:lnTo>
                    <a:pt x="88" y="665"/>
                  </a:lnTo>
                  <a:lnTo>
                    <a:pt x="114" y="594"/>
                  </a:lnTo>
                  <a:lnTo>
                    <a:pt x="88" y="547"/>
                  </a:lnTo>
                  <a:lnTo>
                    <a:pt x="49" y="529"/>
                  </a:lnTo>
                  <a:lnTo>
                    <a:pt x="53" y="486"/>
                  </a:lnTo>
                  <a:lnTo>
                    <a:pt x="96" y="466"/>
                  </a:lnTo>
                  <a:lnTo>
                    <a:pt x="63" y="419"/>
                  </a:lnTo>
                  <a:lnTo>
                    <a:pt x="0" y="338"/>
                  </a:lnTo>
                  <a:lnTo>
                    <a:pt x="15" y="314"/>
                  </a:lnTo>
                  <a:lnTo>
                    <a:pt x="3" y="273"/>
                  </a:lnTo>
                  <a:lnTo>
                    <a:pt x="35" y="234"/>
                  </a:lnTo>
                  <a:lnTo>
                    <a:pt x="41" y="181"/>
                  </a:lnTo>
                  <a:lnTo>
                    <a:pt x="66" y="143"/>
                  </a:lnTo>
                  <a:lnTo>
                    <a:pt x="114" y="147"/>
                  </a:lnTo>
                  <a:lnTo>
                    <a:pt x="131" y="224"/>
                  </a:lnTo>
                  <a:lnTo>
                    <a:pt x="179" y="220"/>
                  </a:lnTo>
                  <a:lnTo>
                    <a:pt x="230" y="165"/>
                  </a:lnTo>
                  <a:lnTo>
                    <a:pt x="269" y="167"/>
                  </a:lnTo>
                  <a:lnTo>
                    <a:pt x="297" y="131"/>
                  </a:lnTo>
                  <a:lnTo>
                    <a:pt x="324" y="141"/>
                  </a:lnTo>
                  <a:lnTo>
                    <a:pt x="362" y="127"/>
                  </a:lnTo>
                  <a:lnTo>
                    <a:pt x="352" y="59"/>
                  </a:lnTo>
                  <a:lnTo>
                    <a:pt x="387" y="33"/>
                  </a:lnTo>
                  <a:lnTo>
                    <a:pt x="419" y="33"/>
                  </a:lnTo>
                  <a:lnTo>
                    <a:pt x="439" y="0"/>
                  </a:lnTo>
                  <a:lnTo>
                    <a:pt x="464" y="17"/>
                  </a:lnTo>
                  <a:lnTo>
                    <a:pt x="492" y="64"/>
                  </a:lnTo>
                  <a:lnTo>
                    <a:pt x="496" y="66"/>
                  </a:lnTo>
                  <a:lnTo>
                    <a:pt x="502" y="74"/>
                  </a:lnTo>
                  <a:lnTo>
                    <a:pt x="509" y="84"/>
                  </a:lnTo>
                  <a:lnTo>
                    <a:pt x="517" y="94"/>
                  </a:lnTo>
                  <a:lnTo>
                    <a:pt x="523" y="104"/>
                  </a:lnTo>
                  <a:lnTo>
                    <a:pt x="525" y="108"/>
                  </a:lnTo>
                  <a:lnTo>
                    <a:pt x="525" y="114"/>
                  </a:lnTo>
                  <a:lnTo>
                    <a:pt x="527" y="124"/>
                  </a:lnTo>
                  <a:lnTo>
                    <a:pt x="531" y="137"/>
                  </a:lnTo>
                  <a:lnTo>
                    <a:pt x="535" y="151"/>
                  </a:lnTo>
                  <a:lnTo>
                    <a:pt x="539" y="161"/>
                  </a:lnTo>
                  <a:lnTo>
                    <a:pt x="539" y="165"/>
                  </a:lnTo>
                  <a:lnTo>
                    <a:pt x="586" y="208"/>
                  </a:lnTo>
                  <a:lnTo>
                    <a:pt x="653" y="206"/>
                  </a:lnTo>
                  <a:lnTo>
                    <a:pt x="661" y="232"/>
                  </a:lnTo>
                  <a:lnTo>
                    <a:pt x="641" y="291"/>
                  </a:lnTo>
                  <a:lnTo>
                    <a:pt x="696" y="309"/>
                  </a:lnTo>
                  <a:lnTo>
                    <a:pt x="744" y="342"/>
                  </a:lnTo>
                  <a:lnTo>
                    <a:pt x="775" y="389"/>
                  </a:lnTo>
                  <a:lnTo>
                    <a:pt x="799" y="413"/>
                  </a:lnTo>
                </a:path>
              </a:pathLst>
            </a:custGeom>
            <a:grpFill/>
            <a:ln w="3175" cap="rnd">
              <a:solidFill>
                <a:schemeClr val="bg1">
                  <a:lumMod val="95000"/>
                </a:schemeClr>
              </a:solidFill>
              <a:prstDash val="solid"/>
              <a:round/>
              <a:headEnd/>
              <a:tailEnd/>
            </a:ln>
          </p:spPr>
          <p:txBody>
            <a:bodyPr/>
            <a:lstStyle/>
            <a:p>
              <a:endParaRPr lang="zh-CN" altLang="en-US"/>
            </a:p>
          </p:txBody>
        </p:sp>
        <p:sp>
          <p:nvSpPr>
            <p:cNvPr id="229" name="Freeform 95">
              <a:extLst>
                <a:ext uri="{FF2B5EF4-FFF2-40B4-BE49-F238E27FC236}">
                  <a16:creationId xmlns:a16="http://schemas.microsoft.com/office/drawing/2014/main" id="{5BE26226-A587-4A78-AF19-08E10879D3B3}"/>
                </a:ext>
              </a:extLst>
            </p:cNvPr>
            <p:cNvSpPr>
              <a:spLocks/>
            </p:cNvSpPr>
            <p:nvPr/>
          </p:nvSpPr>
          <p:spPr bwMode="gray">
            <a:xfrm>
              <a:off x="3440" y="1985"/>
              <a:ext cx="121" cy="140"/>
            </a:xfrm>
            <a:custGeom>
              <a:avLst/>
              <a:gdLst>
                <a:gd name="T0" fmla="*/ 44 w 242"/>
                <a:gd name="T1" fmla="*/ 62 h 279"/>
                <a:gd name="T2" fmla="*/ 35 w 242"/>
                <a:gd name="T3" fmla="*/ 63 h 279"/>
                <a:gd name="T4" fmla="*/ 29 w 242"/>
                <a:gd name="T5" fmla="*/ 70 h 279"/>
                <a:gd name="T6" fmla="*/ 11 w 242"/>
                <a:gd name="T7" fmla="*/ 69 h 279"/>
                <a:gd name="T8" fmla="*/ 1 w 242"/>
                <a:gd name="T9" fmla="*/ 63 h 279"/>
                <a:gd name="T10" fmla="*/ 0 w 242"/>
                <a:gd name="T11" fmla="*/ 45 h 279"/>
                <a:gd name="T12" fmla="*/ 6 w 242"/>
                <a:gd name="T13" fmla="*/ 40 h 279"/>
                <a:gd name="T14" fmla="*/ 11 w 242"/>
                <a:gd name="T15" fmla="*/ 30 h 279"/>
                <a:gd name="T16" fmla="*/ 5 w 242"/>
                <a:gd name="T17" fmla="*/ 27 h 279"/>
                <a:gd name="T18" fmla="*/ 7 w 242"/>
                <a:gd name="T19" fmla="*/ 22 h 279"/>
                <a:gd name="T20" fmla="*/ 14 w 242"/>
                <a:gd name="T21" fmla="*/ 20 h 279"/>
                <a:gd name="T22" fmla="*/ 21 w 242"/>
                <a:gd name="T23" fmla="*/ 10 h 279"/>
                <a:gd name="T24" fmla="*/ 27 w 242"/>
                <a:gd name="T25" fmla="*/ 3 h 279"/>
                <a:gd name="T26" fmla="*/ 33 w 242"/>
                <a:gd name="T27" fmla="*/ 0 h 279"/>
                <a:gd name="T28" fmla="*/ 44 w 242"/>
                <a:gd name="T29" fmla="*/ 13 h 279"/>
                <a:gd name="T30" fmla="*/ 54 w 242"/>
                <a:gd name="T31" fmla="*/ 13 h 279"/>
                <a:gd name="T32" fmla="*/ 58 w 242"/>
                <a:gd name="T33" fmla="*/ 25 h 279"/>
                <a:gd name="T34" fmla="*/ 61 w 242"/>
                <a:gd name="T35" fmla="*/ 35 h 279"/>
                <a:gd name="T36" fmla="*/ 54 w 242"/>
                <a:gd name="T37" fmla="*/ 41 h 279"/>
                <a:gd name="T38" fmla="*/ 54 w 242"/>
                <a:gd name="T39" fmla="*/ 54 h 279"/>
                <a:gd name="T40" fmla="*/ 44 w 242"/>
                <a:gd name="T41" fmla="*/ 62 h 27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42"/>
                <a:gd name="T64" fmla="*/ 0 h 279"/>
                <a:gd name="T65" fmla="*/ 242 w 242"/>
                <a:gd name="T66" fmla="*/ 279 h 279"/>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42" h="279">
                  <a:moveTo>
                    <a:pt x="173" y="248"/>
                  </a:moveTo>
                  <a:lnTo>
                    <a:pt x="140" y="250"/>
                  </a:lnTo>
                  <a:lnTo>
                    <a:pt x="116" y="279"/>
                  </a:lnTo>
                  <a:lnTo>
                    <a:pt x="41" y="273"/>
                  </a:lnTo>
                  <a:lnTo>
                    <a:pt x="2" y="250"/>
                  </a:lnTo>
                  <a:lnTo>
                    <a:pt x="0" y="179"/>
                  </a:lnTo>
                  <a:lnTo>
                    <a:pt x="21" y="159"/>
                  </a:lnTo>
                  <a:lnTo>
                    <a:pt x="41" y="118"/>
                  </a:lnTo>
                  <a:lnTo>
                    <a:pt x="17" y="106"/>
                  </a:lnTo>
                  <a:lnTo>
                    <a:pt x="25" y="86"/>
                  </a:lnTo>
                  <a:lnTo>
                    <a:pt x="53" y="80"/>
                  </a:lnTo>
                  <a:lnTo>
                    <a:pt x="82" y="39"/>
                  </a:lnTo>
                  <a:lnTo>
                    <a:pt x="106" y="12"/>
                  </a:lnTo>
                  <a:lnTo>
                    <a:pt x="132" y="0"/>
                  </a:lnTo>
                  <a:lnTo>
                    <a:pt x="175" y="49"/>
                  </a:lnTo>
                  <a:lnTo>
                    <a:pt x="216" y="49"/>
                  </a:lnTo>
                  <a:lnTo>
                    <a:pt x="230" y="100"/>
                  </a:lnTo>
                  <a:lnTo>
                    <a:pt x="242" y="139"/>
                  </a:lnTo>
                  <a:lnTo>
                    <a:pt x="216" y="163"/>
                  </a:lnTo>
                  <a:lnTo>
                    <a:pt x="214" y="214"/>
                  </a:lnTo>
                  <a:lnTo>
                    <a:pt x="173" y="248"/>
                  </a:lnTo>
                  <a:close/>
                </a:path>
              </a:pathLst>
            </a:custGeom>
            <a:grpFill/>
            <a:ln w="3175" cap="rnd">
              <a:solidFill>
                <a:schemeClr val="bg1">
                  <a:lumMod val="95000"/>
                </a:schemeClr>
              </a:solidFill>
              <a:prstDash val="solid"/>
              <a:round/>
              <a:headEnd/>
              <a:tailEnd/>
            </a:ln>
          </p:spPr>
          <p:txBody>
            <a:bodyPr/>
            <a:lstStyle/>
            <a:p>
              <a:endParaRPr lang="zh-CN" altLang="en-US"/>
            </a:p>
          </p:txBody>
        </p:sp>
        <p:sp>
          <p:nvSpPr>
            <p:cNvPr id="230" name="Freeform 96">
              <a:extLst>
                <a:ext uri="{FF2B5EF4-FFF2-40B4-BE49-F238E27FC236}">
                  <a16:creationId xmlns:a16="http://schemas.microsoft.com/office/drawing/2014/main" id="{50995F92-D0BA-457D-9FC2-D63E0E5BEB8E}"/>
                </a:ext>
              </a:extLst>
            </p:cNvPr>
            <p:cNvSpPr>
              <a:spLocks/>
            </p:cNvSpPr>
            <p:nvPr/>
          </p:nvSpPr>
          <p:spPr bwMode="gray">
            <a:xfrm>
              <a:off x="3440" y="1985"/>
              <a:ext cx="121" cy="140"/>
            </a:xfrm>
            <a:custGeom>
              <a:avLst/>
              <a:gdLst>
                <a:gd name="T0" fmla="*/ 44 w 242"/>
                <a:gd name="T1" fmla="*/ 62 h 279"/>
                <a:gd name="T2" fmla="*/ 35 w 242"/>
                <a:gd name="T3" fmla="*/ 63 h 279"/>
                <a:gd name="T4" fmla="*/ 29 w 242"/>
                <a:gd name="T5" fmla="*/ 70 h 279"/>
                <a:gd name="T6" fmla="*/ 11 w 242"/>
                <a:gd name="T7" fmla="*/ 69 h 279"/>
                <a:gd name="T8" fmla="*/ 1 w 242"/>
                <a:gd name="T9" fmla="*/ 63 h 279"/>
                <a:gd name="T10" fmla="*/ 0 w 242"/>
                <a:gd name="T11" fmla="*/ 45 h 279"/>
                <a:gd name="T12" fmla="*/ 6 w 242"/>
                <a:gd name="T13" fmla="*/ 40 h 279"/>
                <a:gd name="T14" fmla="*/ 11 w 242"/>
                <a:gd name="T15" fmla="*/ 30 h 279"/>
                <a:gd name="T16" fmla="*/ 5 w 242"/>
                <a:gd name="T17" fmla="*/ 27 h 279"/>
                <a:gd name="T18" fmla="*/ 7 w 242"/>
                <a:gd name="T19" fmla="*/ 22 h 279"/>
                <a:gd name="T20" fmla="*/ 14 w 242"/>
                <a:gd name="T21" fmla="*/ 20 h 279"/>
                <a:gd name="T22" fmla="*/ 21 w 242"/>
                <a:gd name="T23" fmla="*/ 10 h 279"/>
                <a:gd name="T24" fmla="*/ 27 w 242"/>
                <a:gd name="T25" fmla="*/ 3 h 279"/>
                <a:gd name="T26" fmla="*/ 33 w 242"/>
                <a:gd name="T27" fmla="*/ 0 h 279"/>
                <a:gd name="T28" fmla="*/ 44 w 242"/>
                <a:gd name="T29" fmla="*/ 13 h 279"/>
                <a:gd name="T30" fmla="*/ 54 w 242"/>
                <a:gd name="T31" fmla="*/ 13 h 279"/>
                <a:gd name="T32" fmla="*/ 58 w 242"/>
                <a:gd name="T33" fmla="*/ 25 h 279"/>
                <a:gd name="T34" fmla="*/ 61 w 242"/>
                <a:gd name="T35" fmla="*/ 35 h 279"/>
                <a:gd name="T36" fmla="*/ 54 w 242"/>
                <a:gd name="T37" fmla="*/ 41 h 279"/>
                <a:gd name="T38" fmla="*/ 54 w 242"/>
                <a:gd name="T39" fmla="*/ 54 h 279"/>
                <a:gd name="T40" fmla="*/ 44 w 242"/>
                <a:gd name="T41" fmla="*/ 62 h 27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42"/>
                <a:gd name="T64" fmla="*/ 0 h 279"/>
                <a:gd name="T65" fmla="*/ 242 w 242"/>
                <a:gd name="T66" fmla="*/ 279 h 279"/>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42" h="279">
                  <a:moveTo>
                    <a:pt x="173" y="248"/>
                  </a:moveTo>
                  <a:lnTo>
                    <a:pt x="140" y="250"/>
                  </a:lnTo>
                  <a:lnTo>
                    <a:pt x="116" y="279"/>
                  </a:lnTo>
                  <a:lnTo>
                    <a:pt x="41" y="273"/>
                  </a:lnTo>
                  <a:lnTo>
                    <a:pt x="2" y="250"/>
                  </a:lnTo>
                  <a:lnTo>
                    <a:pt x="0" y="179"/>
                  </a:lnTo>
                  <a:lnTo>
                    <a:pt x="21" y="159"/>
                  </a:lnTo>
                  <a:lnTo>
                    <a:pt x="41" y="118"/>
                  </a:lnTo>
                  <a:lnTo>
                    <a:pt x="17" y="106"/>
                  </a:lnTo>
                  <a:lnTo>
                    <a:pt x="25" y="86"/>
                  </a:lnTo>
                  <a:lnTo>
                    <a:pt x="53" y="80"/>
                  </a:lnTo>
                  <a:lnTo>
                    <a:pt x="82" y="39"/>
                  </a:lnTo>
                  <a:lnTo>
                    <a:pt x="106" y="12"/>
                  </a:lnTo>
                  <a:lnTo>
                    <a:pt x="132" y="0"/>
                  </a:lnTo>
                  <a:lnTo>
                    <a:pt x="175" y="49"/>
                  </a:lnTo>
                  <a:lnTo>
                    <a:pt x="216" y="49"/>
                  </a:lnTo>
                  <a:lnTo>
                    <a:pt x="230" y="100"/>
                  </a:lnTo>
                  <a:lnTo>
                    <a:pt x="242" y="139"/>
                  </a:lnTo>
                  <a:lnTo>
                    <a:pt x="216" y="163"/>
                  </a:lnTo>
                  <a:lnTo>
                    <a:pt x="214" y="214"/>
                  </a:lnTo>
                  <a:lnTo>
                    <a:pt x="173" y="248"/>
                  </a:lnTo>
                </a:path>
              </a:pathLst>
            </a:custGeom>
            <a:grpFill/>
            <a:ln w="3175" cap="rnd">
              <a:solidFill>
                <a:schemeClr val="bg1">
                  <a:lumMod val="95000"/>
                </a:schemeClr>
              </a:solidFill>
              <a:prstDash val="solid"/>
              <a:round/>
              <a:headEnd/>
              <a:tailEnd/>
            </a:ln>
          </p:spPr>
          <p:txBody>
            <a:bodyPr/>
            <a:lstStyle/>
            <a:p>
              <a:endParaRPr lang="zh-CN" altLang="en-US"/>
            </a:p>
          </p:txBody>
        </p:sp>
        <p:sp>
          <p:nvSpPr>
            <p:cNvPr id="231" name="Freeform 97">
              <a:extLst>
                <a:ext uri="{FF2B5EF4-FFF2-40B4-BE49-F238E27FC236}">
                  <a16:creationId xmlns:a16="http://schemas.microsoft.com/office/drawing/2014/main" id="{BF3337F1-8AB2-4EC6-B549-45B12F8BA658}"/>
                </a:ext>
              </a:extLst>
            </p:cNvPr>
            <p:cNvSpPr>
              <a:spLocks/>
            </p:cNvSpPr>
            <p:nvPr/>
          </p:nvSpPr>
          <p:spPr bwMode="gray">
            <a:xfrm>
              <a:off x="3527" y="2070"/>
              <a:ext cx="86" cy="115"/>
            </a:xfrm>
            <a:custGeom>
              <a:avLst/>
              <a:gdLst>
                <a:gd name="T0" fmla="*/ 2 w 171"/>
                <a:gd name="T1" fmla="*/ 36 h 230"/>
                <a:gd name="T2" fmla="*/ 1 w 171"/>
                <a:gd name="T3" fmla="*/ 47 h 230"/>
                <a:gd name="T4" fmla="*/ 8 w 171"/>
                <a:gd name="T5" fmla="*/ 56 h 230"/>
                <a:gd name="T6" fmla="*/ 24 w 171"/>
                <a:gd name="T7" fmla="*/ 58 h 230"/>
                <a:gd name="T8" fmla="*/ 37 w 171"/>
                <a:gd name="T9" fmla="*/ 54 h 230"/>
                <a:gd name="T10" fmla="*/ 38 w 171"/>
                <a:gd name="T11" fmla="*/ 39 h 230"/>
                <a:gd name="T12" fmla="*/ 43 w 171"/>
                <a:gd name="T13" fmla="*/ 27 h 230"/>
                <a:gd name="T14" fmla="*/ 41 w 171"/>
                <a:gd name="T15" fmla="*/ 20 h 230"/>
                <a:gd name="T16" fmla="*/ 35 w 171"/>
                <a:gd name="T17" fmla="*/ 15 h 230"/>
                <a:gd name="T18" fmla="*/ 25 w 171"/>
                <a:gd name="T19" fmla="*/ 9 h 230"/>
                <a:gd name="T20" fmla="*/ 25 w 171"/>
                <a:gd name="T21" fmla="*/ 1 h 230"/>
                <a:gd name="T22" fmla="*/ 12 w 171"/>
                <a:gd name="T23" fmla="*/ 0 h 230"/>
                <a:gd name="T24" fmla="*/ 11 w 171"/>
                <a:gd name="T25" fmla="*/ 12 h 230"/>
                <a:gd name="T26" fmla="*/ 0 w 171"/>
                <a:gd name="T27" fmla="*/ 20 h 230"/>
                <a:gd name="T28" fmla="*/ 2 w 171"/>
                <a:gd name="T29" fmla="*/ 36 h 23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71"/>
                <a:gd name="T46" fmla="*/ 0 h 230"/>
                <a:gd name="T47" fmla="*/ 171 w 171"/>
                <a:gd name="T48" fmla="*/ 230 h 23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71" h="230">
                  <a:moveTo>
                    <a:pt x="8" y="144"/>
                  </a:moveTo>
                  <a:lnTo>
                    <a:pt x="4" y="185"/>
                  </a:lnTo>
                  <a:lnTo>
                    <a:pt x="31" y="224"/>
                  </a:lnTo>
                  <a:lnTo>
                    <a:pt x="96" y="230"/>
                  </a:lnTo>
                  <a:lnTo>
                    <a:pt x="148" y="215"/>
                  </a:lnTo>
                  <a:lnTo>
                    <a:pt x="152" y="154"/>
                  </a:lnTo>
                  <a:lnTo>
                    <a:pt x="171" y="108"/>
                  </a:lnTo>
                  <a:lnTo>
                    <a:pt x="163" y="79"/>
                  </a:lnTo>
                  <a:lnTo>
                    <a:pt x="138" y="59"/>
                  </a:lnTo>
                  <a:lnTo>
                    <a:pt x="98" y="35"/>
                  </a:lnTo>
                  <a:lnTo>
                    <a:pt x="98" y="4"/>
                  </a:lnTo>
                  <a:lnTo>
                    <a:pt x="45" y="0"/>
                  </a:lnTo>
                  <a:lnTo>
                    <a:pt x="41" y="45"/>
                  </a:lnTo>
                  <a:lnTo>
                    <a:pt x="0" y="79"/>
                  </a:lnTo>
                  <a:lnTo>
                    <a:pt x="8" y="144"/>
                  </a:lnTo>
                  <a:close/>
                </a:path>
              </a:pathLst>
            </a:custGeom>
            <a:grpFill/>
            <a:ln w="3175" cap="rnd">
              <a:solidFill>
                <a:schemeClr val="bg1">
                  <a:lumMod val="95000"/>
                </a:schemeClr>
              </a:solidFill>
              <a:prstDash val="solid"/>
              <a:round/>
              <a:headEnd/>
              <a:tailEnd/>
            </a:ln>
          </p:spPr>
          <p:txBody>
            <a:bodyPr/>
            <a:lstStyle/>
            <a:p>
              <a:endParaRPr lang="zh-CN" altLang="en-US"/>
            </a:p>
          </p:txBody>
        </p:sp>
        <p:sp>
          <p:nvSpPr>
            <p:cNvPr id="232" name="Freeform 98">
              <a:extLst>
                <a:ext uri="{FF2B5EF4-FFF2-40B4-BE49-F238E27FC236}">
                  <a16:creationId xmlns:a16="http://schemas.microsoft.com/office/drawing/2014/main" id="{1757F59A-43CD-4C50-AE42-2FAFC51C303A}"/>
                </a:ext>
              </a:extLst>
            </p:cNvPr>
            <p:cNvSpPr>
              <a:spLocks/>
            </p:cNvSpPr>
            <p:nvPr/>
          </p:nvSpPr>
          <p:spPr bwMode="gray">
            <a:xfrm>
              <a:off x="3527" y="2070"/>
              <a:ext cx="86" cy="115"/>
            </a:xfrm>
            <a:custGeom>
              <a:avLst/>
              <a:gdLst>
                <a:gd name="T0" fmla="*/ 2 w 171"/>
                <a:gd name="T1" fmla="*/ 36 h 230"/>
                <a:gd name="T2" fmla="*/ 1 w 171"/>
                <a:gd name="T3" fmla="*/ 47 h 230"/>
                <a:gd name="T4" fmla="*/ 8 w 171"/>
                <a:gd name="T5" fmla="*/ 56 h 230"/>
                <a:gd name="T6" fmla="*/ 24 w 171"/>
                <a:gd name="T7" fmla="*/ 58 h 230"/>
                <a:gd name="T8" fmla="*/ 37 w 171"/>
                <a:gd name="T9" fmla="*/ 54 h 230"/>
                <a:gd name="T10" fmla="*/ 38 w 171"/>
                <a:gd name="T11" fmla="*/ 39 h 230"/>
                <a:gd name="T12" fmla="*/ 43 w 171"/>
                <a:gd name="T13" fmla="*/ 27 h 230"/>
                <a:gd name="T14" fmla="*/ 41 w 171"/>
                <a:gd name="T15" fmla="*/ 20 h 230"/>
                <a:gd name="T16" fmla="*/ 35 w 171"/>
                <a:gd name="T17" fmla="*/ 15 h 230"/>
                <a:gd name="T18" fmla="*/ 25 w 171"/>
                <a:gd name="T19" fmla="*/ 9 h 230"/>
                <a:gd name="T20" fmla="*/ 25 w 171"/>
                <a:gd name="T21" fmla="*/ 1 h 230"/>
                <a:gd name="T22" fmla="*/ 12 w 171"/>
                <a:gd name="T23" fmla="*/ 0 h 230"/>
                <a:gd name="T24" fmla="*/ 11 w 171"/>
                <a:gd name="T25" fmla="*/ 12 h 230"/>
                <a:gd name="T26" fmla="*/ 0 w 171"/>
                <a:gd name="T27" fmla="*/ 20 h 230"/>
                <a:gd name="T28" fmla="*/ 2 w 171"/>
                <a:gd name="T29" fmla="*/ 36 h 23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71"/>
                <a:gd name="T46" fmla="*/ 0 h 230"/>
                <a:gd name="T47" fmla="*/ 171 w 171"/>
                <a:gd name="T48" fmla="*/ 230 h 23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71" h="230">
                  <a:moveTo>
                    <a:pt x="8" y="144"/>
                  </a:moveTo>
                  <a:lnTo>
                    <a:pt x="4" y="185"/>
                  </a:lnTo>
                  <a:lnTo>
                    <a:pt x="31" y="224"/>
                  </a:lnTo>
                  <a:lnTo>
                    <a:pt x="96" y="230"/>
                  </a:lnTo>
                  <a:lnTo>
                    <a:pt x="148" y="215"/>
                  </a:lnTo>
                  <a:lnTo>
                    <a:pt x="152" y="154"/>
                  </a:lnTo>
                  <a:lnTo>
                    <a:pt x="171" y="108"/>
                  </a:lnTo>
                  <a:lnTo>
                    <a:pt x="163" y="79"/>
                  </a:lnTo>
                  <a:lnTo>
                    <a:pt x="138" y="59"/>
                  </a:lnTo>
                  <a:lnTo>
                    <a:pt x="98" y="35"/>
                  </a:lnTo>
                  <a:lnTo>
                    <a:pt x="98" y="4"/>
                  </a:lnTo>
                  <a:lnTo>
                    <a:pt x="45" y="0"/>
                  </a:lnTo>
                  <a:lnTo>
                    <a:pt x="41" y="45"/>
                  </a:lnTo>
                  <a:lnTo>
                    <a:pt x="0" y="79"/>
                  </a:lnTo>
                  <a:lnTo>
                    <a:pt x="8" y="144"/>
                  </a:lnTo>
                </a:path>
              </a:pathLst>
            </a:custGeom>
            <a:grpFill/>
            <a:ln w="3175" cap="rnd">
              <a:solidFill>
                <a:schemeClr val="bg1">
                  <a:lumMod val="95000"/>
                </a:schemeClr>
              </a:solidFill>
              <a:prstDash val="solid"/>
              <a:round/>
              <a:headEnd/>
              <a:tailEnd/>
            </a:ln>
          </p:spPr>
          <p:txBody>
            <a:bodyPr/>
            <a:lstStyle/>
            <a:p>
              <a:endParaRPr lang="zh-CN" altLang="en-US"/>
            </a:p>
          </p:txBody>
        </p:sp>
        <p:sp>
          <p:nvSpPr>
            <p:cNvPr id="233" name="Freeform 99">
              <a:extLst>
                <a:ext uri="{FF2B5EF4-FFF2-40B4-BE49-F238E27FC236}">
                  <a16:creationId xmlns:a16="http://schemas.microsoft.com/office/drawing/2014/main" id="{8F1E7447-D6BB-4E1E-9339-B2558085CC5D}"/>
                </a:ext>
              </a:extLst>
            </p:cNvPr>
            <p:cNvSpPr>
              <a:spLocks/>
            </p:cNvSpPr>
            <p:nvPr/>
          </p:nvSpPr>
          <p:spPr bwMode="gray">
            <a:xfrm>
              <a:off x="3643" y="1699"/>
              <a:ext cx="430" cy="429"/>
            </a:xfrm>
            <a:custGeom>
              <a:avLst/>
              <a:gdLst>
                <a:gd name="T0" fmla="*/ 182 w 860"/>
                <a:gd name="T1" fmla="*/ 145 h 858"/>
                <a:gd name="T2" fmla="*/ 179 w 860"/>
                <a:gd name="T3" fmla="*/ 149 h 858"/>
                <a:gd name="T4" fmla="*/ 174 w 860"/>
                <a:gd name="T5" fmla="*/ 152 h 858"/>
                <a:gd name="T6" fmla="*/ 166 w 860"/>
                <a:gd name="T7" fmla="*/ 154 h 858"/>
                <a:gd name="T8" fmla="*/ 156 w 860"/>
                <a:gd name="T9" fmla="*/ 157 h 858"/>
                <a:gd name="T10" fmla="*/ 149 w 860"/>
                <a:gd name="T11" fmla="*/ 163 h 858"/>
                <a:gd name="T12" fmla="*/ 140 w 860"/>
                <a:gd name="T13" fmla="*/ 170 h 858"/>
                <a:gd name="T14" fmla="*/ 133 w 860"/>
                <a:gd name="T15" fmla="*/ 176 h 858"/>
                <a:gd name="T16" fmla="*/ 129 w 860"/>
                <a:gd name="T17" fmla="*/ 180 h 858"/>
                <a:gd name="T18" fmla="*/ 123 w 860"/>
                <a:gd name="T19" fmla="*/ 186 h 858"/>
                <a:gd name="T20" fmla="*/ 119 w 860"/>
                <a:gd name="T21" fmla="*/ 194 h 858"/>
                <a:gd name="T22" fmla="*/ 113 w 860"/>
                <a:gd name="T23" fmla="*/ 201 h 858"/>
                <a:gd name="T24" fmla="*/ 107 w 860"/>
                <a:gd name="T25" fmla="*/ 204 h 858"/>
                <a:gd name="T26" fmla="*/ 103 w 860"/>
                <a:gd name="T27" fmla="*/ 208 h 858"/>
                <a:gd name="T28" fmla="*/ 95 w 860"/>
                <a:gd name="T29" fmla="*/ 213 h 858"/>
                <a:gd name="T30" fmla="*/ 89 w 860"/>
                <a:gd name="T31" fmla="*/ 215 h 858"/>
                <a:gd name="T32" fmla="*/ 88 w 860"/>
                <a:gd name="T33" fmla="*/ 210 h 858"/>
                <a:gd name="T34" fmla="*/ 92 w 860"/>
                <a:gd name="T35" fmla="*/ 204 h 858"/>
                <a:gd name="T36" fmla="*/ 98 w 860"/>
                <a:gd name="T37" fmla="*/ 198 h 858"/>
                <a:gd name="T38" fmla="*/ 103 w 860"/>
                <a:gd name="T39" fmla="*/ 191 h 858"/>
                <a:gd name="T40" fmla="*/ 101 w 860"/>
                <a:gd name="T41" fmla="*/ 187 h 858"/>
                <a:gd name="T42" fmla="*/ 95 w 860"/>
                <a:gd name="T43" fmla="*/ 184 h 858"/>
                <a:gd name="T44" fmla="*/ 91 w 860"/>
                <a:gd name="T45" fmla="*/ 179 h 858"/>
                <a:gd name="T46" fmla="*/ 93 w 860"/>
                <a:gd name="T47" fmla="*/ 170 h 858"/>
                <a:gd name="T48" fmla="*/ 100 w 860"/>
                <a:gd name="T49" fmla="*/ 159 h 858"/>
                <a:gd name="T50" fmla="*/ 107 w 860"/>
                <a:gd name="T51" fmla="*/ 148 h 858"/>
                <a:gd name="T52" fmla="*/ 110 w 860"/>
                <a:gd name="T53" fmla="*/ 140 h 858"/>
                <a:gd name="T54" fmla="*/ 110 w 860"/>
                <a:gd name="T55" fmla="*/ 135 h 858"/>
                <a:gd name="T56" fmla="*/ 105 w 860"/>
                <a:gd name="T57" fmla="*/ 129 h 858"/>
                <a:gd name="T58" fmla="*/ 99 w 860"/>
                <a:gd name="T59" fmla="*/ 123 h 858"/>
                <a:gd name="T60" fmla="*/ 94 w 860"/>
                <a:gd name="T61" fmla="*/ 122 h 858"/>
                <a:gd name="T62" fmla="*/ 87 w 860"/>
                <a:gd name="T63" fmla="*/ 123 h 858"/>
                <a:gd name="T64" fmla="*/ 78 w 860"/>
                <a:gd name="T65" fmla="*/ 123 h 858"/>
                <a:gd name="T66" fmla="*/ 74 w 860"/>
                <a:gd name="T67" fmla="*/ 124 h 858"/>
                <a:gd name="T68" fmla="*/ 70 w 860"/>
                <a:gd name="T69" fmla="*/ 134 h 858"/>
                <a:gd name="T70" fmla="*/ 66 w 860"/>
                <a:gd name="T71" fmla="*/ 145 h 858"/>
                <a:gd name="T72" fmla="*/ 60 w 860"/>
                <a:gd name="T73" fmla="*/ 152 h 858"/>
                <a:gd name="T74" fmla="*/ 53 w 860"/>
                <a:gd name="T75" fmla="*/ 163 h 858"/>
                <a:gd name="T76" fmla="*/ 46 w 860"/>
                <a:gd name="T77" fmla="*/ 169 h 858"/>
                <a:gd name="T78" fmla="*/ 41 w 860"/>
                <a:gd name="T79" fmla="*/ 172 h 858"/>
                <a:gd name="T80" fmla="*/ 34 w 860"/>
                <a:gd name="T81" fmla="*/ 167 h 858"/>
                <a:gd name="T82" fmla="*/ 14 w 860"/>
                <a:gd name="T83" fmla="*/ 147 h 858"/>
                <a:gd name="T84" fmla="*/ 5 w 860"/>
                <a:gd name="T85" fmla="*/ 127 h 858"/>
                <a:gd name="T86" fmla="*/ 7 w 860"/>
                <a:gd name="T87" fmla="*/ 101 h 858"/>
                <a:gd name="T88" fmla="*/ 3 w 860"/>
                <a:gd name="T89" fmla="*/ 79 h 858"/>
                <a:gd name="T90" fmla="*/ 21 w 860"/>
                <a:gd name="T91" fmla="*/ 80 h 858"/>
                <a:gd name="T92" fmla="*/ 43 w 860"/>
                <a:gd name="T93" fmla="*/ 78 h 858"/>
                <a:gd name="T94" fmla="*/ 69 w 860"/>
                <a:gd name="T95" fmla="*/ 53 h 858"/>
                <a:gd name="T96" fmla="*/ 94 w 860"/>
                <a:gd name="T97" fmla="*/ 44 h 858"/>
                <a:gd name="T98" fmla="*/ 108 w 860"/>
                <a:gd name="T99" fmla="*/ 37 h 858"/>
                <a:gd name="T100" fmla="*/ 131 w 860"/>
                <a:gd name="T101" fmla="*/ 12 h 858"/>
                <a:gd name="T102" fmla="*/ 149 w 860"/>
                <a:gd name="T103" fmla="*/ 6 h 858"/>
                <a:gd name="T104" fmla="*/ 182 w 860"/>
                <a:gd name="T105" fmla="*/ 30 h 858"/>
                <a:gd name="T106" fmla="*/ 194 w 860"/>
                <a:gd name="T107" fmla="*/ 60 h 858"/>
                <a:gd name="T108" fmla="*/ 215 w 860"/>
                <a:gd name="T109" fmla="*/ 101 h 858"/>
                <a:gd name="T110" fmla="*/ 183 w 860"/>
                <a:gd name="T111" fmla="*/ 134 h 85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860"/>
                <a:gd name="T169" fmla="*/ 0 h 858"/>
                <a:gd name="T170" fmla="*/ 860 w 860"/>
                <a:gd name="T171" fmla="*/ 858 h 85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860" h="858">
                  <a:moveTo>
                    <a:pt x="725" y="575"/>
                  </a:moveTo>
                  <a:lnTo>
                    <a:pt x="725" y="579"/>
                  </a:lnTo>
                  <a:lnTo>
                    <a:pt x="719" y="585"/>
                  </a:lnTo>
                  <a:lnTo>
                    <a:pt x="713" y="594"/>
                  </a:lnTo>
                  <a:lnTo>
                    <a:pt x="705" y="604"/>
                  </a:lnTo>
                  <a:lnTo>
                    <a:pt x="695" y="608"/>
                  </a:lnTo>
                  <a:lnTo>
                    <a:pt x="681" y="610"/>
                  </a:lnTo>
                  <a:lnTo>
                    <a:pt x="664" y="614"/>
                  </a:lnTo>
                  <a:lnTo>
                    <a:pt x="642" y="618"/>
                  </a:lnTo>
                  <a:lnTo>
                    <a:pt x="622" y="626"/>
                  </a:lnTo>
                  <a:lnTo>
                    <a:pt x="607" y="638"/>
                  </a:lnTo>
                  <a:lnTo>
                    <a:pt x="593" y="651"/>
                  </a:lnTo>
                  <a:lnTo>
                    <a:pt x="577" y="665"/>
                  </a:lnTo>
                  <a:lnTo>
                    <a:pt x="559" y="679"/>
                  </a:lnTo>
                  <a:lnTo>
                    <a:pt x="544" y="693"/>
                  </a:lnTo>
                  <a:lnTo>
                    <a:pt x="530" y="703"/>
                  </a:lnTo>
                  <a:lnTo>
                    <a:pt x="522" y="711"/>
                  </a:lnTo>
                  <a:lnTo>
                    <a:pt x="514" y="718"/>
                  </a:lnTo>
                  <a:lnTo>
                    <a:pt x="502" y="730"/>
                  </a:lnTo>
                  <a:lnTo>
                    <a:pt x="492" y="744"/>
                  </a:lnTo>
                  <a:lnTo>
                    <a:pt x="481" y="760"/>
                  </a:lnTo>
                  <a:lnTo>
                    <a:pt x="475" y="774"/>
                  </a:lnTo>
                  <a:lnTo>
                    <a:pt x="465" y="789"/>
                  </a:lnTo>
                  <a:lnTo>
                    <a:pt x="451" y="801"/>
                  </a:lnTo>
                  <a:lnTo>
                    <a:pt x="437" y="809"/>
                  </a:lnTo>
                  <a:lnTo>
                    <a:pt x="427" y="815"/>
                  </a:lnTo>
                  <a:lnTo>
                    <a:pt x="422" y="823"/>
                  </a:lnTo>
                  <a:lnTo>
                    <a:pt x="410" y="831"/>
                  </a:lnTo>
                  <a:lnTo>
                    <a:pt x="394" y="840"/>
                  </a:lnTo>
                  <a:lnTo>
                    <a:pt x="380" y="850"/>
                  </a:lnTo>
                  <a:lnTo>
                    <a:pt x="364" y="856"/>
                  </a:lnTo>
                  <a:lnTo>
                    <a:pt x="355" y="858"/>
                  </a:lnTo>
                  <a:lnTo>
                    <a:pt x="349" y="854"/>
                  </a:lnTo>
                  <a:lnTo>
                    <a:pt x="349" y="838"/>
                  </a:lnTo>
                  <a:lnTo>
                    <a:pt x="355" y="827"/>
                  </a:lnTo>
                  <a:lnTo>
                    <a:pt x="366" y="815"/>
                  </a:lnTo>
                  <a:lnTo>
                    <a:pt x="380" y="801"/>
                  </a:lnTo>
                  <a:lnTo>
                    <a:pt x="392" y="789"/>
                  </a:lnTo>
                  <a:lnTo>
                    <a:pt x="404" y="775"/>
                  </a:lnTo>
                  <a:lnTo>
                    <a:pt x="410" y="764"/>
                  </a:lnTo>
                  <a:lnTo>
                    <a:pt x="410" y="754"/>
                  </a:lnTo>
                  <a:lnTo>
                    <a:pt x="404" y="748"/>
                  </a:lnTo>
                  <a:lnTo>
                    <a:pt x="392" y="742"/>
                  </a:lnTo>
                  <a:lnTo>
                    <a:pt x="380" y="734"/>
                  </a:lnTo>
                  <a:lnTo>
                    <a:pt x="370" y="726"/>
                  </a:lnTo>
                  <a:lnTo>
                    <a:pt x="364" y="716"/>
                  </a:lnTo>
                  <a:lnTo>
                    <a:pt x="364" y="699"/>
                  </a:lnTo>
                  <a:lnTo>
                    <a:pt x="372" y="679"/>
                  </a:lnTo>
                  <a:lnTo>
                    <a:pt x="382" y="661"/>
                  </a:lnTo>
                  <a:lnTo>
                    <a:pt x="400" y="636"/>
                  </a:lnTo>
                  <a:lnTo>
                    <a:pt x="418" y="608"/>
                  </a:lnTo>
                  <a:lnTo>
                    <a:pt x="425" y="592"/>
                  </a:lnTo>
                  <a:lnTo>
                    <a:pt x="433" y="575"/>
                  </a:lnTo>
                  <a:lnTo>
                    <a:pt x="441" y="559"/>
                  </a:lnTo>
                  <a:lnTo>
                    <a:pt x="443" y="547"/>
                  </a:lnTo>
                  <a:lnTo>
                    <a:pt x="439" y="537"/>
                  </a:lnTo>
                  <a:lnTo>
                    <a:pt x="429" y="526"/>
                  </a:lnTo>
                  <a:lnTo>
                    <a:pt x="418" y="514"/>
                  </a:lnTo>
                  <a:lnTo>
                    <a:pt x="404" y="502"/>
                  </a:lnTo>
                  <a:lnTo>
                    <a:pt x="394" y="494"/>
                  </a:lnTo>
                  <a:lnTo>
                    <a:pt x="384" y="490"/>
                  </a:lnTo>
                  <a:lnTo>
                    <a:pt x="374" y="490"/>
                  </a:lnTo>
                  <a:lnTo>
                    <a:pt x="362" y="492"/>
                  </a:lnTo>
                  <a:lnTo>
                    <a:pt x="345" y="494"/>
                  </a:lnTo>
                  <a:lnTo>
                    <a:pt x="325" y="494"/>
                  </a:lnTo>
                  <a:lnTo>
                    <a:pt x="311" y="492"/>
                  </a:lnTo>
                  <a:lnTo>
                    <a:pt x="301" y="492"/>
                  </a:lnTo>
                  <a:lnTo>
                    <a:pt x="294" y="498"/>
                  </a:lnTo>
                  <a:lnTo>
                    <a:pt x="286" y="512"/>
                  </a:lnTo>
                  <a:lnTo>
                    <a:pt x="280" y="533"/>
                  </a:lnTo>
                  <a:lnTo>
                    <a:pt x="272" y="557"/>
                  </a:lnTo>
                  <a:lnTo>
                    <a:pt x="264" y="577"/>
                  </a:lnTo>
                  <a:lnTo>
                    <a:pt x="254" y="592"/>
                  </a:lnTo>
                  <a:lnTo>
                    <a:pt x="242" y="608"/>
                  </a:lnTo>
                  <a:lnTo>
                    <a:pt x="227" y="630"/>
                  </a:lnTo>
                  <a:lnTo>
                    <a:pt x="211" y="650"/>
                  </a:lnTo>
                  <a:lnTo>
                    <a:pt x="197" y="663"/>
                  </a:lnTo>
                  <a:lnTo>
                    <a:pt x="183" y="673"/>
                  </a:lnTo>
                  <a:lnTo>
                    <a:pt x="172" y="681"/>
                  </a:lnTo>
                  <a:lnTo>
                    <a:pt x="162" y="687"/>
                  </a:lnTo>
                  <a:lnTo>
                    <a:pt x="158" y="691"/>
                  </a:lnTo>
                  <a:lnTo>
                    <a:pt x="134" y="667"/>
                  </a:lnTo>
                  <a:lnTo>
                    <a:pt x="103" y="620"/>
                  </a:lnTo>
                  <a:lnTo>
                    <a:pt x="55" y="587"/>
                  </a:lnTo>
                  <a:lnTo>
                    <a:pt x="0" y="569"/>
                  </a:lnTo>
                  <a:lnTo>
                    <a:pt x="20" y="510"/>
                  </a:lnTo>
                  <a:lnTo>
                    <a:pt x="53" y="457"/>
                  </a:lnTo>
                  <a:lnTo>
                    <a:pt x="30" y="402"/>
                  </a:lnTo>
                  <a:lnTo>
                    <a:pt x="30" y="337"/>
                  </a:lnTo>
                  <a:lnTo>
                    <a:pt x="10" y="315"/>
                  </a:lnTo>
                  <a:lnTo>
                    <a:pt x="40" y="285"/>
                  </a:lnTo>
                  <a:lnTo>
                    <a:pt x="81" y="317"/>
                  </a:lnTo>
                  <a:lnTo>
                    <a:pt x="126" y="382"/>
                  </a:lnTo>
                  <a:lnTo>
                    <a:pt x="170" y="311"/>
                  </a:lnTo>
                  <a:lnTo>
                    <a:pt x="215" y="274"/>
                  </a:lnTo>
                  <a:lnTo>
                    <a:pt x="274" y="209"/>
                  </a:lnTo>
                  <a:lnTo>
                    <a:pt x="349" y="189"/>
                  </a:lnTo>
                  <a:lnTo>
                    <a:pt x="376" y="173"/>
                  </a:lnTo>
                  <a:lnTo>
                    <a:pt x="380" y="134"/>
                  </a:lnTo>
                  <a:lnTo>
                    <a:pt x="431" y="146"/>
                  </a:lnTo>
                  <a:lnTo>
                    <a:pt x="475" y="108"/>
                  </a:lnTo>
                  <a:lnTo>
                    <a:pt x="524" y="47"/>
                  </a:lnTo>
                  <a:lnTo>
                    <a:pt x="524" y="0"/>
                  </a:lnTo>
                  <a:lnTo>
                    <a:pt x="595" y="22"/>
                  </a:lnTo>
                  <a:lnTo>
                    <a:pt x="679" y="45"/>
                  </a:lnTo>
                  <a:lnTo>
                    <a:pt x="725" y="120"/>
                  </a:lnTo>
                  <a:lnTo>
                    <a:pt x="784" y="187"/>
                  </a:lnTo>
                  <a:lnTo>
                    <a:pt x="774" y="240"/>
                  </a:lnTo>
                  <a:lnTo>
                    <a:pt x="860" y="317"/>
                  </a:lnTo>
                  <a:lnTo>
                    <a:pt x="860" y="402"/>
                  </a:lnTo>
                  <a:lnTo>
                    <a:pt x="815" y="425"/>
                  </a:lnTo>
                  <a:lnTo>
                    <a:pt x="731" y="533"/>
                  </a:lnTo>
                  <a:lnTo>
                    <a:pt x="725" y="575"/>
                  </a:lnTo>
                  <a:close/>
                </a:path>
              </a:pathLst>
            </a:custGeom>
            <a:grpFill/>
            <a:ln w="3175" cap="rnd">
              <a:solidFill>
                <a:schemeClr val="bg1">
                  <a:lumMod val="95000"/>
                </a:schemeClr>
              </a:solidFill>
              <a:prstDash val="solid"/>
              <a:round/>
              <a:headEnd/>
              <a:tailEnd/>
            </a:ln>
          </p:spPr>
          <p:txBody>
            <a:bodyPr/>
            <a:lstStyle/>
            <a:p>
              <a:endParaRPr lang="zh-CN" altLang="en-US"/>
            </a:p>
          </p:txBody>
        </p:sp>
        <p:sp>
          <p:nvSpPr>
            <p:cNvPr id="234" name="Freeform 100">
              <a:extLst>
                <a:ext uri="{FF2B5EF4-FFF2-40B4-BE49-F238E27FC236}">
                  <a16:creationId xmlns:a16="http://schemas.microsoft.com/office/drawing/2014/main" id="{C148FB59-EC4C-4AAE-A71E-C7482CFD8BFE}"/>
                </a:ext>
              </a:extLst>
            </p:cNvPr>
            <p:cNvSpPr>
              <a:spLocks/>
            </p:cNvSpPr>
            <p:nvPr/>
          </p:nvSpPr>
          <p:spPr bwMode="gray">
            <a:xfrm>
              <a:off x="3643" y="1699"/>
              <a:ext cx="430" cy="429"/>
            </a:xfrm>
            <a:custGeom>
              <a:avLst/>
              <a:gdLst>
                <a:gd name="T0" fmla="*/ 182 w 860"/>
                <a:gd name="T1" fmla="*/ 145 h 858"/>
                <a:gd name="T2" fmla="*/ 179 w 860"/>
                <a:gd name="T3" fmla="*/ 149 h 858"/>
                <a:gd name="T4" fmla="*/ 174 w 860"/>
                <a:gd name="T5" fmla="*/ 152 h 858"/>
                <a:gd name="T6" fmla="*/ 166 w 860"/>
                <a:gd name="T7" fmla="*/ 154 h 858"/>
                <a:gd name="T8" fmla="*/ 156 w 860"/>
                <a:gd name="T9" fmla="*/ 157 h 858"/>
                <a:gd name="T10" fmla="*/ 149 w 860"/>
                <a:gd name="T11" fmla="*/ 163 h 858"/>
                <a:gd name="T12" fmla="*/ 140 w 860"/>
                <a:gd name="T13" fmla="*/ 170 h 858"/>
                <a:gd name="T14" fmla="*/ 133 w 860"/>
                <a:gd name="T15" fmla="*/ 176 h 858"/>
                <a:gd name="T16" fmla="*/ 129 w 860"/>
                <a:gd name="T17" fmla="*/ 180 h 858"/>
                <a:gd name="T18" fmla="*/ 123 w 860"/>
                <a:gd name="T19" fmla="*/ 186 h 858"/>
                <a:gd name="T20" fmla="*/ 119 w 860"/>
                <a:gd name="T21" fmla="*/ 194 h 858"/>
                <a:gd name="T22" fmla="*/ 113 w 860"/>
                <a:gd name="T23" fmla="*/ 201 h 858"/>
                <a:gd name="T24" fmla="*/ 107 w 860"/>
                <a:gd name="T25" fmla="*/ 204 h 858"/>
                <a:gd name="T26" fmla="*/ 103 w 860"/>
                <a:gd name="T27" fmla="*/ 208 h 858"/>
                <a:gd name="T28" fmla="*/ 95 w 860"/>
                <a:gd name="T29" fmla="*/ 213 h 858"/>
                <a:gd name="T30" fmla="*/ 89 w 860"/>
                <a:gd name="T31" fmla="*/ 215 h 858"/>
                <a:gd name="T32" fmla="*/ 88 w 860"/>
                <a:gd name="T33" fmla="*/ 210 h 858"/>
                <a:gd name="T34" fmla="*/ 92 w 860"/>
                <a:gd name="T35" fmla="*/ 204 h 858"/>
                <a:gd name="T36" fmla="*/ 98 w 860"/>
                <a:gd name="T37" fmla="*/ 198 h 858"/>
                <a:gd name="T38" fmla="*/ 103 w 860"/>
                <a:gd name="T39" fmla="*/ 191 h 858"/>
                <a:gd name="T40" fmla="*/ 101 w 860"/>
                <a:gd name="T41" fmla="*/ 187 h 858"/>
                <a:gd name="T42" fmla="*/ 95 w 860"/>
                <a:gd name="T43" fmla="*/ 184 h 858"/>
                <a:gd name="T44" fmla="*/ 91 w 860"/>
                <a:gd name="T45" fmla="*/ 179 h 858"/>
                <a:gd name="T46" fmla="*/ 93 w 860"/>
                <a:gd name="T47" fmla="*/ 170 h 858"/>
                <a:gd name="T48" fmla="*/ 100 w 860"/>
                <a:gd name="T49" fmla="*/ 159 h 858"/>
                <a:gd name="T50" fmla="*/ 107 w 860"/>
                <a:gd name="T51" fmla="*/ 148 h 858"/>
                <a:gd name="T52" fmla="*/ 110 w 860"/>
                <a:gd name="T53" fmla="*/ 140 h 858"/>
                <a:gd name="T54" fmla="*/ 110 w 860"/>
                <a:gd name="T55" fmla="*/ 135 h 858"/>
                <a:gd name="T56" fmla="*/ 105 w 860"/>
                <a:gd name="T57" fmla="*/ 129 h 858"/>
                <a:gd name="T58" fmla="*/ 99 w 860"/>
                <a:gd name="T59" fmla="*/ 123 h 858"/>
                <a:gd name="T60" fmla="*/ 94 w 860"/>
                <a:gd name="T61" fmla="*/ 122 h 858"/>
                <a:gd name="T62" fmla="*/ 87 w 860"/>
                <a:gd name="T63" fmla="*/ 123 h 858"/>
                <a:gd name="T64" fmla="*/ 78 w 860"/>
                <a:gd name="T65" fmla="*/ 123 h 858"/>
                <a:gd name="T66" fmla="*/ 74 w 860"/>
                <a:gd name="T67" fmla="*/ 124 h 858"/>
                <a:gd name="T68" fmla="*/ 70 w 860"/>
                <a:gd name="T69" fmla="*/ 134 h 858"/>
                <a:gd name="T70" fmla="*/ 66 w 860"/>
                <a:gd name="T71" fmla="*/ 145 h 858"/>
                <a:gd name="T72" fmla="*/ 60 w 860"/>
                <a:gd name="T73" fmla="*/ 152 h 858"/>
                <a:gd name="T74" fmla="*/ 53 w 860"/>
                <a:gd name="T75" fmla="*/ 163 h 858"/>
                <a:gd name="T76" fmla="*/ 46 w 860"/>
                <a:gd name="T77" fmla="*/ 169 h 858"/>
                <a:gd name="T78" fmla="*/ 41 w 860"/>
                <a:gd name="T79" fmla="*/ 172 h 858"/>
                <a:gd name="T80" fmla="*/ 34 w 860"/>
                <a:gd name="T81" fmla="*/ 167 h 858"/>
                <a:gd name="T82" fmla="*/ 14 w 860"/>
                <a:gd name="T83" fmla="*/ 147 h 858"/>
                <a:gd name="T84" fmla="*/ 5 w 860"/>
                <a:gd name="T85" fmla="*/ 127 h 858"/>
                <a:gd name="T86" fmla="*/ 7 w 860"/>
                <a:gd name="T87" fmla="*/ 101 h 858"/>
                <a:gd name="T88" fmla="*/ 3 w 860"/>
                <a:gd name="T89" fmla="*/ 79 h 858"/>
                <a:gd name="T90" fmla="*/ 21 w 860"/>
                <a:gd name="T91" fmla="*/ 80 h 858"/>
                <a:gd name="T92" fmla="*/ 43 w 860"/>
                <a:gd name="T93" fmla="*/ 78 h 858"/>
                <a:gd name="T94" fmla="*/ 69 w 860"/>
                <a:gd name="T95" fmla="*/ 53 h 858"/>
                <a:gd name="T96" fmla="*/ 94 w 860"/>
                <a:gd name="T97" fmla="*/ 44 h 858"/>
                <a:gd name="T98" fmla="*/ 108 w 860"/>
                <a:gd name="T99" fmla="*/ 37 h 858"/>
                <a:gd name="T100" fmla="*/ 131 w 860"/>
                <a:gd name="T101" fmla="*/ 12 h 858"/>
                <a:gd name="T102" fmla="*/ 149 w 860"/>
                <a:gd name="T103" fmla="*/ 6 h 858"/>
                <a:gd name="T104" fmla="*/ 182 w 860"/>
                <a:gd name="T105" fmla="*/ 30 h 858"/>
                <a:gd name="T106" fmla="*/ 194 w 860"/>
                <a:gd name="T107" fmla="*/ 60 h 858"/>
                <a:gd name="T108" fmla="*/ 215 w 860"/>
                <a:gd name="T109" fmla="*/ 101 h 858"/>
                <a:gd name="T110" fmla="*/ 183 w 860"/>
                <a:gd name="T111" fmla="*/ 134 h 85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860"/>
                <a:gd name="T169" fmla="*/ 0 h 858"/>
                <a:gd name="T170" fmla="*/ 860 w 860"/>
                <a:gd name="T171" fmla="*/ 858 h 85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860" h="858">
                  <a:moveTo>
                    <a:pt x="725" y="575"/>
                  </a:moveTo>
                  <a:lnTo>
                    <a:pt x="725" y="579"/>
                  </a:lnTo>
                  <a:lnTo>
                    <a:pt x="719" y="585"/>
                  </a:lnTo>
                  <a:lnTo>
                    <a:pt x="713" y="594"/>
                  </a:lnTo>
                  <a:lnTo>
                    <a:pt x="705" y="604"/>
                  </a:lnTo>
                  <a:lnTo>
                    <a:pt x="695" y="608"/>
                  </a:lnTo>
                  <a:lnTo>
                    <a:pt x="681" y="610"/>
                  </a:lnTo>
                  <a:lnTo>
                    <a:pt x="664" y="614"/>
                  </a:lnTo>
                  <a:lnTo>
                    <a:pt x="642" y="618"/>
                  </a:lnTo>
                  <a:lnTo>
                    <a:pt x="622" y="626"/>
                  </a:lnTo>
                  <a:lnTo>
                    <a:pt x="607" y="638"/>
                  </a:lnTo>
                  <a:lnTo>
                    <a:pt x="593" y="651"/>
                  </a:lnTo>
                  <a:lnTo>
                    <a:pt x="577" y="665"/>
                  </a:lnTo>
                  <a:lnTo>
                    <a:pt x="559" y="679"/>
                  </a:lnTo>
                  <a:lnTo>
                    <a:pt x="544" y="693"/>
                  </a:lnTo>
                  <a:lnTo>
                    <a:pt x="530" y="703"/>
                  </a:lnTo>
                  <a:lnTo>
                    <a:pt x="522" y="711"/>
                  </a:lnTo>
                  <a:lnTo>
                    <a:pt x="514" y="718"/>
                  </a:lnTo>
                  <a:lnTo>
                    <a:pt x="502" y="730"/>
                  </a:lnTo>
                  <a:lnTo>
                    <a:pt x="492" y="744"/>
                  </a:lnTo>
                  <a:lnTo>
                    <a:pt x="481" y="760"/>
                  </a:lnTo>
                  <a:lnTo>
                    <a:pt x="475" y="774"/>
                  </a:lnTo>
                  <a:lnTo>
                    <a:pt x="465" y="789"/>
                  </a:lnTo>
                  <a:lnTo>
                    <a:pt x="451" y="801"/>
                  </a:lnTo>
                  <a:lnTo>
                    <a:pt x="437" y="809"/>
                  </a:lnTo>
                  <a:lnTo>
                    <a:pt x="427" y="815"/>
                  </a:lnTo>
                  <a:lnTo>
                    <a:pt x="422" y="823"/>
                  </a:lnTo>
                  <a:lnTo>
                    <a:pt x="410" y="831"/>
                  </a:lnTo>
                  <a:lnTo>
                    <a:pt x="394" y="840"/>
                  </a:lnTo>
                  <a:lnTo>
                    <a:pt x="380" y="850"/>
                  </a:lnTo>
                  <a:lnTo>
                    <a:pt x="364" y="856"/>
                  </a:lnTo>
                  <a:lnTo>
                    <a:pt x="355" y="858"/>
                  </a:lnTo>
                  <a:lnTo>
                    <a:pt x="349" y="854"/>
                  </a:lnTo>
                  <a:lnTo>
                    <a:pt x="349" y="838"/>
                  </a:lnTo>
                  <a:lnTo>
                    <a:pt x="355" y="827"/>
                  </a:lnTo>
                  <a:lnTo>
                    <a:pt x="366" y="815"/>
                  </a:lnTo>
                  <a:lnTo>
                    <a:pt x="380" y="801"/>
                  </a:lnTo>
                  <a:lnTo>
                    <a:pt x="392" y="789"/>
                  </a:lnTo>
                  <a:lnTo>
                    <a:pt x="404" y="775"/>
                  </a:lnTo>
                  <a:lnTo>
                    <a:pt x="410" y="764"/>
                  </a:lnTo>
                  <a:lnTo>
                    <a:pt x="410" y="754"/>
                  </a:lnTo>
                  <a:lnTo>
                    <a:pt x="404" y="748"/>
                  </a:lnTo>
                  <a:lnTo>
                    <a:pt x="392" y="742"/>
                  </a:lnTo>
                  <a:lnTo>
                    <a:pt x="380" y="734"/>
                  </a:lnTo>
                  <a:lnTo>
                    <a:pt x="370" y="726"/>
                  </a:lnTo>
                  <a:lnTo>
                    <a:pt x="364" y="716"/>
                  </a:lnTo>
                  <a:lnTo>
                    <a:pt x="364" y="699"/>
                  </a:lnTo>
                  <a:lnTo>
                    <a:pt x="372" y="679"/>
                  </a:lnTo>
                  <a:lnTo>
                    <a:pt x="382" y="661"/>
                  </a:lnTo>
                  <a:lnTo>
                    <a:pt x="400" y="636"/>
                  </a:lnTo>
                  <a:lnTo>
                    <a:pt x="418" y="608"/>
                  </a:lnTo>
                  <a:lnTo>
                    <a:pt x="425" y="592"/>
                  </a:lnTo>
                  <a:lnTo>
                    <a:pt x="433" y="575"/>
                  </a:lnTo>
                  <a:lnTo>
                    <a:pt x="441" y="559"/>
                  </a:lnTo>
                  <a:lnTo>
                    <a:pt x="443" y="547"/>
                  </a:lnTo>
                  <a:lnTo>
                    <a:pt x="439" y="537"/>
                  </a:lnTo>
                  <a:lnTo>
                    <a:pt x="429" y="526"/>
                  </a:lnTo>
                  <a:lnTo>
                    <a:pt x="418" y="514"/>
                  </a:lnTo>
                  <a:lnTo>
                    <a:pt x="404" y="502"/>
                  </a:lnTo>
                  <a:lnTo>
                    <a:pt x="394" y="494"/>
                  </a:lnTo>
                  <a:lnTo>
                    <a:pt x="384" y="490"/>
                  </a:lnTo>
                  <a:lnTo>
                    <a:pt x="374" y="490"/>
                  </a:lnTo>
                  <a:lnTo>
                    <a:pt x="362" y="492"/>
                  </a:lnTo>
                  <a:lnTo>
                    <a:pt x="345" y="494"/>
                  </a:lnTo>
                  <a:lnTo>
                    <a:pt x="325" y="494"/>
                  </a:lnTo>
                  <a:lnTo>
                    <a:pt x="311" y="492"/>
                  </a:lnTo>
                  <a:lnTo>
                    <a:pt x="301" y="492"/>
                  </a:lnTo>
                  <a:lnTo>
                    <a:pt x="294" y="498"/>
                  </a:lnTo>
                  <a:lnTo>
                    <a:pt x="286" y="512"/>
                  </a:lnTo>
                  <a:lnTo>
                    <a:pt x="280" y="533"/>
                  </a:lnTo>
                  <a:lnTo>
                    <a:pt x="272" y="557"/>
                  </a:lnTo>
                  <a:lnTo>
                    <a:pt x="264" y="577"/>
                  </a:lnTo>
                  <a:lnTo>
                    <a:pt x="254" y="592"/>
                  </a:lnTo>
                  <a:lnTo>
                    <a:pt x="242" y="608"/>
                  </a:lnTo>
                  <a:lnTo>
                    <a:pt x="227" y="630"/>
                  </a:lnTo>
                  <a:lnTo>
                    <a:pt x="211" y="650"/>
                  </a:lnTo>
                  <a:lnTo>
                    <a:pt x="197" y="663"/>
                  </a:lnTo>
                  <a:lnTo>
                    <a:pt x="183" y="673"/>
                  </a:lnTo>
                  <a:lnTo>
                    <a:pt x="172" y="681"/>
                  </a:lnTo>
                  <a:lnTo>
                    <a:pt x="162" y="687"/>
                  </a:lnTo>
                  <a:lnTo>
                    <a:pt x="158" y="691"/>
                  </a:lnTo>
                  <a:lnTo>
                    <a:pt x="134" y="667"/>
                  </a:lnTo>
                  <a:lnTo>
                    <a:pt x="103" y="620"/>
                  </a:lnTo>
                  <a:lnTo>
                    <a:pt x="55" y="587"/>
                  </a:lnTo>
                  <a:lnTo>
                    <a:pt x="0" y="569"/>
                  </a:lnTo>
                  <a:lnTo>
                    <a:pt x="20" y="510"/>
                  </a:lnTo>
                  <a:lnTo>
                    <a:pt x="53" y="457"/>
                  </a:lnTo>
                  <a:lnTo>
                    <a:pt x="30" y="402"/>
                  </a:lnTo>
                  <a:lnTo>
                    <a:pt x="30" y="337"/>
                  </a:lnTo>
                  <a:lnTo>
                    <a:pt x="10" y="315"/>
                  </a:lnTo>
                  <a:lnTo>
                    <a:pt x="40" y="285"/>
                  </a:lnTo>
                  <a:lnTo>
                    <a:pt x="81" y="317"/>
                  </a:lnTo>
                  <a:lnTo>
                    <a:pt x="126" y="382"/>
                  </a:lnTo>
                  <a:lnTo>
                    <a:pt x="170" y="311"/>
                  </a:lnTo>
                  <a:lnTo>
                    <a:pt x="215" y="274"/>
                  </a:lnTo>
                  <a:lnTo>
                    <a:pt x="274" y="209"/>
                  </a:lnTo>
                  <a:lnTo>
                    <a:pt x="349" y="189"/>
                  </a:lnTo>
                  <a:lnTo>
                    <a:pt x="376" y="173"/>
                  </a:lnTo>
                  <a:lnTo>
                    <a:pt x="380" y="134"/>
                  </a:lnTo>
                  <a:lnTo>
                    <a:pt x="431" y="146"/>
                  </a:lnTo>
                  <a:lnTo>
                    <a:pt x="475" y="108"/>
                  </a:lnTo>
                  <a:lnTo>
                    <a:pt x="524" y="47"/>
                  </a:lnTo>
                  <a:lnTo>
                    <a:pt x="524" y="0"/>
                  </a:lnTo>
                  <a:lnTo>
                    <a:pt x="595" y="22"/>
                  </a:lnTo>
                  <a:lnTo>
                    <a:pt x="679" y="45"/>
                  </a:lnTo>
                  <a:lnTo>
                    <a:pt x="725" y="120"/>
                  </a:lnTo>
                  <a:lnTo>
                    <a:pt x="784" y="187"/>
                  </a:lnTo>
                  <a:lnTo>
                    <a:pt x="774" y="240"/>
                  </a:lnTo>
                  <a:lnTo>
                    <a:pt x="860" y="317"/>
                  </a:lnTo>
                  <a:lnTo>
                    <a:pt x="860" y="402"/>
                  </a:lnTo>
                  <a:lnTo>
                    <a:pt x="815" y="425"/>
                  </a:lnTo>
                  <a:lnTo>
                    <a:pt x="731" y="533"/>
                  </a:lnTo>
                  <a:lnTo>
                    <a:pt x="725" y="575"/>
                  </a:lnTo>
                </a:path>
              </a:pathLst>
            </a:custGeom>
            <a:grpFill/>
            <a:ln w="3175" cap="rnd">
              <a:solidFill>
                <a:schemeClr val="bg1">
                  <a:lumMod val="95000"/>
                </a:schemeClr>
              </a:solidFill>
              <a:prstDash val="solid"/>
              <a:round/>
              <a:headEnd/>
              <a:tailEnd/>
            </a:ln>
          </p:spPr>
          <p:txBody>
            <a:bodyPr/>
            <a:lstStyle/>
            <a:p>
              <a:endParaRPr lang="zh-CN" altLang="en-US"/>
            </a:p>
          </p:txBody>
        </p:sp>
        <p:sp>
          <p:nvSpPr>
            <p:cNvPr id="235" name="Freeform 101">
              <a:extLst>
                <a:ext uri="{FF2B5EF4-FFF2-40B4-BE49-F238E27FC236}">
                  <a16:creationId xmlns:a16="http://schemas.microsoft.com/office/drawing/2014/main" id="{ADFBADA2-378C-461D-9428-0512D8842B2D}"/>
                </a:ext>
              </a:extLst>
            </p:cNvPr>
            <p:cNvSpPr>
              <a:spLocks/>
            </p:cNvSpPr>
            <p:nvPr/>
          </p:nvSpPr>
          <p:spPr bwMode="gray">
            <a:xfrm>
              <a:off x="3738" y="1458"/>
              <a:ext cx="630" cy="431"/>
            </a:xfrm>
            <a:custGeom>
              <a:avLst/>
              <a:gdLst>
                <a:gd name="T0" fmla="*/ 315 w 1260"/>
                <a:gd name="T1" fmla="*/ 87 h 862"/>
                <a:gd name="T2" fmla="*/ 309 w 1260"/>
                <a:gd name="T3" fmla="*/ 91 h 862"/>
                <a:gd name="T4" fmla="*/ 299 w 1260"/>
                <a:gd name="T5" fmla="*/ 98 h 862"/>
                <a:gd name="T6" fmla="*/ 293 w 1260"/>
                <a:gd name="T7" fmla="*/ 101 h 862"/>
                <a:gd name="T8" fmla="*/ 287 w 1260"/>
                <a:gd name="T9" fmla="*/ 98 h 862"/>
                <a:gd name="T10" fmla="*/ 279 w 1260"/>
                <a:gd name="T11" fmla="*/ 94 h 862"/>
                <a:gd name="T12" fmla="*/ 277 w 1260"/>
                <a:gd name="T13" fmla="*/ 106 h 862"/>
                <a:gd name="T14" fmla="*/ 274 w 1260"/>
                <a:gd name="T15" fmla="*/ 119 h 862"/>
                <a:gd name="T16" fmla="*/ 265 w 1260"/>
                <a:gd name="T17" fmla="*/ 127 h 862"/>
                <a:gd name="T18" fmla="*/ 263 w 1260"/>
                <a:gd name="T19" fmla="*/ 136 h 862"/>
                <a:gd name="T20" fmla="*/ 254 w 1260"/>
                <a:gd name="T21" fmla="*/ 143 h 862"/>
                <a:gd name="T22" fmla="*/ 241 w 1260"/>
                <a:gd name="T23" fmla="*/ 147 h 862"/>
                <a:gd name="T24" fmla="*/ 233 w 1260"/>
                <a:gd name="T25" fmla="*/ 149 h 862"/>
                <a:gd name="T26" fmla="*/ 236 w 1260"/>
                <a:gd name="T27" fmla="*/ 157 h 862"/>
                <a:gd name="T28" fmla="*/ 244 w 1260"/>
                <a:gd name="T29" fmla="*/ 167 h 862"/>
                <a:gd name="T30" fmla="*/ 241 w 1260"/>
                <a:gd name="T31" fmla="*/ 175 h 862"/>
                <a:gd name="T32" fmla="*/ 226 w 1260"/>
                <a:gd name="T33" fmla="*/ 177 h 862"/>
                <a:gd name="T34" fmla="*/ 216 w 1260"/>
                <a:gd name="T35" fmla="*/ 177 h 862"/>
                <a:gd name="T36" fmla="*/ 207 w 1260"/>
                <a:gd name="T37" fmla="*/ 177 h 862"/>
                <a:gd name="T38" fmla="*/ 202 w 1260"/>
                <a:gd name="T39" fmla="*/ 172 h 862"/>
                <a:gd name="T40" fmla="*/ 196 w 1260"/>
                <a:gd name="T41" fmla="*/ 170 h 862"/>
                <a:gd name="T42" fmla="*/ 191 w 1260"/>
                <a:gd name="T43" fmla="*/ 183 h 862"/>
                <a:gd name="T44" fmla="*/ 185 w 1260"/>
                <a:gd name="T45" fmla="*/ 199 h 862"/>
                <a:gd name="T46" fmla="*/ 178 w 1260"/>
                <a:gd name="T47" fmla="*/ 213 h 862"/>
                <a:gd name="T48" fmla="*/ 169 w 1260"/>
                <a:gd name="T49" fmla="*/ 216 h 862"/>
                <a:gd name="T50" fmla="*/ 147 w 1260"/>
                <a:gd name="T51" fmla="*/ 181 h 862"/>
                <a:gd name="T52" fmla="*/ 122 w 1260"/>
                <a:gd name="T53" fmla="*/ 132 h 862"/>
                <a:gd name="T54" fmla="*/ 66 w 1260"/>
                <a:gd name="T55" fmla="*/ 99 h 862"/>
                <a:gd name="T56" fmla="*/ 28 w 1260"/>
                <a:gd name="T57" fmla="*/ 96 h 862"/>
                <a:gd name="T58" fmla="*/ 21 w 1260"/>
                <a:gd name="T59" fmla="*/ 55 h 862"/>
                <a:gd name="T60" fmla="*/ 6 w 1260"/>
                <a:gd name="T61" fmla="*/ 26 h 862"/>
                <a:gd name="T62" fmla="*/ 33 w 1260"/>
                <a:gd name="T63" fmla="*/ 29 h 862"/>
                <a:gd name="T64" fmla="*/ 64 w 1260"/>
                <a:gd name="T65" fmla="*/ 0 h 862"/>
                <a:gd name="T66" fmla="*/ 101 w 1260"/>
                <a:gd name="T67" fmla="*/ 27 h 862"/>
                <a:gd name="T68" fmla="*/ 133 w 1260"/>
                <a:gd name="T69" fmla="*/ 34 h 862"/>
                <a:gd name="T70" fmla="*/ 172 w 1260"/>
                <a:gd name="T71" fmla="*/ 48 h 862"/>
                <a:gd name="T72" fmla="*/ 206 w 1260"/>
                <a:gd name="T73" fmla="*/ 62 h 862"/>
                <a:gd name="T74" fmla="*/ 214 w 1260"/>
                <a:gd name="T75" fmla="*/ 42 h 862"/>
                <a:gd name="T76" fmla="*/ 217 w 1260"/>
                <a:gd name="T77" fmla="*/ 53 h 862"/>
                <a:gd name="T78" fmla="*/ 219 w 1260"/>
                <a:gd name="T79" fmla="*/ 58 h 862"/>
                <a:gd name="T80" fmla="*/ 227 w 1260"/>
                <a:gd name="T81" fmla="*/ 65 h 862"/>
                <a:gd name="T82" fmla="*/ 243 w 1260"/>
                <a:gd name="T83" fmla="*/ 80 h 862"/>
                <a:gd name="T84" fmla="*/ 265 w 1260"/>
                <a:gd name="T85" fmla="*/ 51 h 862"/>
                <a:gd name="T86" fmla="*/ 312 w 1260"/>
                <a:gd name="T87" fmla="*/ 62 h 86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1260"/>
                <a:gd name="T133" fmla="*/ 0 h 862"/>
                <a:gd name="T134" fmla="*/ 1260 w 1260"/>
                <a:gd name="T135" fmla="*/ 862 h 862"/>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1260" h="862">
                  <a:moveTo>
                    <a:pt x="1246" y="248"/>
                  </a:moveTo>
                  <a:lnTo>
                    <a:pt x="1260" y="267"/>
                  </a:lnTo>
                  <a:lnTo>
                    <a:pt x="1258" y="348"/>
                  </a:lnTo>
                  <a:lnTo>
                    <a:pt x="1254" y="350"/>
                  </a:lnTo>
                  <a:lnTo>
                    <a:pt x="1246" y="356"/>
                  </a:lnTo>
                  <a:lnTo>
                    <a:pt x="1233" y="364"/>
                  </a:lnTo>
                  <a:lnTo>
                    <a:pt x="1219" y="374"/>
                  </a:lnTo>
                  <a:lnTo>
                    <a:pt x="1205" y="382"/>
                  </a:lnTo>
                  <a:lnTo>
                    <a:pt x="1195" y="390"/>
                  </a:lnTo>
                  <a:lnTo>
                    <a:pt x="1187" y="395"/>
                  </a:lnTo>
                  <a:lnTo>
                    <a:pt x="1179" y="399"/>
                  </a:lnTo>
                  <a:lnTo>
                    <a:pt x="1170" y="401"/>
                  </a:lnTo>
                  <a:lnTo>
                    <a:pt x="1160" y="401"/>
                  </a:lnTo>
                  <a:lnTo>
                    <a:pt x="1154" y="395"/>
                  </a:lnTo>
                  <a:lnTo>
                    <a:pt x="1146" y="390"/>
                  </a:lnTo>
                  <a:lnTo>
                    <a:pt x="1136" y="380"/>
                  </a:lnTo>
                  <a:lnTo>
                    <a:pt x="1124" y="376"/>
                  </a:lnTo>
                  <a:lnTo>
                    <a:pt x="1114" y="376"/>
                  </a:lnTo>
                  <a:lnTo>
                    <a:pt x="1110" y="384"/>
                  </a:lnTo>
                  <a:lnTo>
                    <a:pt x="1107" y="401"/>
                  </a:lnTo>
                  <a:lnTo>
                    <a:pt x="1105" y="423"/>
                  </a:lnTo>
                  <a:lnTo>
                    <a:pt x="1103" y="443"/>
                  </a:lnTo>
                  <a:lnTo>
                    <a:pt x="1101" y="460"/>
                  </a:lnTo>
                  <a:lnTo>
                    <a:pt x="1095" y="476"/>
                  </a:lnTo>
                  <a:lnTo>
                    <a:pt x="1085" y="490"/>
                  </a:lnTo>
                  <a:lnTo>
                    <a:pt x="1069" y="500"/>
                  </a:lnTo>
                  <a:lnTo>
                    <a:pt x="1059" y="508"/>
                  </a:lnTo>
                  <a:lnTo>
                    <a:pt x="1055" y="519"/>
                  </a:lnTo>
                  <a:lnTo>
                    <a:pt x="1053" y="531"/>
                  </a:lnTo>
                  <a:lnTo>
                    <a:pt x="1051" y="541"/>
                  </a:lnTo>
                  <a:lnTo>
                    <a:pt x="1045" y="551"/>
                  </a:lnTo>
                  <a:lnTo>
                    <a:pt x="1032" y="559"/>
                  </a:lnTo>
                  <a:lnTo>
                    <a:pt x="1016" y="569"/>
                  </a:lnTo>
                  <a:lnTo>
                    <a:pt x="996" y="576"/>
                  </a:lnTo>
                  <a:lnTo>
                    <a:pt x="979" y="584"/>
                  </a:lnTo>
                  <a:lnTo>
                    <a:pt x="965" y="588"/>
                  </a:lnTo>
                  <a:lnTo>
                    <a:pt x="951" y="590"/>
                  </a:lnTo>
                  <a:lnTo>
                    <a:pt x="941" y="592"/>
                  </a:lnTo>
                  <a:lnTo>
                    <a:pt x="933" y="596"/>
                  </a:lnTo>
                  <a:lnTo>
                    <a:pt x="929" y="604"/>
                  </a:lnTo>
                  <a:lnTo>
                    <a:pt x="933" y="614"/>
                  </a:lnTo>
                  <a:lnTo>
                    <a:pt x="943" y="628"/>
                  </a:lnTo>
                  <a:lnTo>
                    <a:pt x="955" y="641"/>
                  </a:lnTo>
                  <a:lnTo>
                    <a:pt x="967" y="651"/>
                  </a:lnTo>
                  <a:lnTo>
                    <a:pt x="977" y="665"/>
                  </a:lnTo>
                  <a:lnTo>
                    <a:pt x="981" y="677"/>
                  </a:lnTo>
                  <a:lnTo>
                    <a:pt x="975" y="691"/>
                  </a:lnTo>
                  <a:lnTo>
                    <a:pt x="963" y="699"/>
                  </a:lnTo>
                  <a:lnTo>
                    <a:pt x="943" y="702"/>
                  </a:lnTo>
                  <a:lnTo>
                    <a:pt x="923" y="704"/>
                  </a:lnTo>
                  <a:lnTo>
                    <a:pt x="906" y="706"/>
                  </a:lnTo>
                  <a:lnTo>
                    <a:pt x="892" y="708"/>
                  </a:lnTo>
                  <a:lnTo>
                    <a:pt x="880" y="708"/>
                  </a:lnTo>
                  <a:lnTo>
                    <a:pt x="864" y="708"/>
                  </a:lnTo>
                  <a:lnTo>
                    <a:pt x="847" y="706"/>
                  </a:lnTo>
                  <a:lnTo>
                    <a:pt x="833" y="706"/>
                  </a:lnTo>
                  <a:lnTo>
                    <a:pt x="827" y="706"/>
                  </a:lnTo>
                  <a:lnTo>
                    <a:pt x="825" y="702"/>
                  </a:lnTo>
                  <a:lnTo>
                    <a:pt x="819" y="697"/>
                  </a:lnTo>
                  <a:lnTo>
                    <a:pt x="809" y="687"/>
                  </a:lnTo>
                  <a:lnTo>
                    <a:pt x="799" y="679"/>
                  </a:lnTo>
                  <a:lnTo>
                    <a:pt x="792" y="675"/>
                  </a:lnTo>
                  <a:lnTo>
                    <a:pt x="786" y="679"/>
                  </a:lnTo>
                  <a:lnTo>
                    <a:pt x="780" y="691"/>
                  </a:lnTo>
                  <a:lnTo>
                    <a:pt x="774" y="708"/>
                  </a:lnTo>
                  <a:lnTo>
                    <a:pt x="766" y="732"/>
                  </a:lnTo>
                  <a:lnTo>
                    <a:pt x="756" y="756"/>
                  </a:lnTo>
                  <a:lnTo>
                    <a:pt x="748" y="777"/>
                  </a:lnTo>
                  <a:lnTo>
                    <a:pt x="742" y="795"/>
                  </a:lnTo>
                  <a:lnTo>
                    <a:pt x="733" y="821"/>
                  </a:lnTo>
                  <a:lnTo>
                    <a:pt x="723" y="838"/>
                  </a:lnTo>
                  <a:lnTo>
                    <a:pt x="711" y="850"/>
                  </a:lnTo>
                  <a:lnTo>
                    <a:pt x="699" y="854"/>
                  </a:lnTo>
                  <a:lnTo>
                    <a:pt x="687" y="858"/>
                  </a:lnTo>
                  <a:lnTo>
                    <a:pt x="677" y="862"/>
                  </a:lnTo>
                  <a:lnTo>
                    <a:pt x="671" y="862"/>
                  </a:lnTo>
                  <a:lnTo>
                    <a:pt x="671" y="799"/>
                  </a:lnTo>
                  <a:lnTo>
                    <a:pt x="585" y="722"/>
                  </a:lnTo>
                  <a:lnTo>
                    <a:pt x="595" y="669"/>
                  </a:lnTo>
                  <a:lnTo>
                    <a:pt x="536" y="602"/>
                  </a:lnTo>
                  <a:lnTo>
                    <a:pt x="490" y="527"/>
                  </a:lnTo>
                  <a:lnTo>
                    <a:pt x="335" y="482"/>
                  </a:lnTo>
                  <a:lnTo>
                    <a:pt x="297" y="460"/>
                  </a:lnTo>
                  <a:lnTo>
                    <a:pt x="262" y="393"/>
                  </a:lnTo>
                  <a:lnTo>
                    <a:pt x="223" y="327"/>
                  </a:lnTo>
                  <a:lnTo>
                    <a:pt x="144" y="388"/>
                  </a:lnTo>
                  <a:lnTo>
                    <a:pt x="114" y="382"/>
                  </a:lnTo>
                  <a:lnTo>
                    <a:pt x="112" y="352"/>
                  </a:lnTo>
                  <a:lnTo>
                    <a:pt x="77" y="303"/>
                  </a:lnTo>
                  <a:lnTo>
                    <a:pt x="83" y="220"/>
                  </a:lnTo>
                  <a:lnTo>
                    <a:pt x="42" y="165"/>
                  </a:lnTo>
                  <a:lnTo>
                    <a:pt x="0" y="157"/>
                  </a:lnTo>
                  <a:lnTo>
                    <a:pt x="24" y="102"/>
                  </a:lnTo>
                  <a:lnTo>
                    <a:pt x="67" y="116"/>
                  </a:lnTo>
                  <a:lnTo>
                    <a:pt x="83" y="96"/>
                  </a:lnTo>
                  <a:lnTo>
                    <a:pt x="132" y="118"/>
                  </a:lnTo>
                  <a:lnTo>
                    <a:pt x="124" y="53"/>
                  </a:lnTo>
                  <a:lnTo>
                    <a:pt x="160" y="23"/>
                  </a:lnTo>
                  <a:lnTo>
                    <a:pt x="256" y="0"/>
                  </a:lnTo>
                  <a:lnTo>
                    <a:pt x="280" y="63"/>
                  </a:lnTo>
                  <a:lnTo>
                    <a:pt x="343" y="132"/>
                  </a:lnTo>
                  <a:lnTo>
                    <a:pt x="406" y="110"/>
                  </a:lnTo>
                  <a:lnTo>
                    <a:pt x="453" y="114"/>
                  </a:lnTo>
                  <a:lnTo>
                    <a:pt x="488" y="81"/>
                  </a:lnTo>
                  <a:lnTo>
                    <a:pt x="530" y="134"/>
                  </a:lnTo>
                  <a:lnTo>
                    <a:pt x="650" y="110"/>
                  </a:lnTo>
                  <a:lnTo>
                    <a:pt x="673" y="142"/>
                  </a:lnTo>
                  <a:lnTo>
                    <a:pt x="689" y="191"/>
                  </a:lnTo>
                  <a:lnTo>
                    <a:pt x="742" y="177"/>
                  </a:lnTo>
                  <a:lnTo>
                    <a:pt x="790" y="250"/>
                  </a:lnTo>
                  <a:lnTo>
                    <a:pt x="823" y="248"/>
                  </a:lnTo>
                  <a:lnTo>
                    <a:pt x="813" y="167"/>
                  </a:lnTo>
                  <a:lnTo>
                    <a:pt x="853" y="161"/>
                  </a:lnTo>
                  <a:lnTo>
                    <a:pt x="855" y="167"/>
                  </a:lnTo>
                  <a:lnTo>
                    <a:pt x="858" y="179"/>
                  </a:lnTo>
                  <a:lnTo>
                    <a:pt x="864" y="195"/>
                  </a:lnTo>
                  <a:lnTo>
                    <a:pt x="868" y="212"/>
                  </a:lnTo>
                  <a:lnTo>
                    <a:pt x="872" y="224"/>
                  </a:lnTo>
                  <a:lnTo>
                    <a:pt x="874" y="232"/>
                  </a:lnTo>
                  <a:lnTo>
                    <a:pt x="878" y="234"/>
                  </a:lnTo>
                  <a:lnTo>
                    <a:pt x="886" y="242"/>
                  </a:lnTo>
                  <a:lnTo>
                    <a:pt x="896" y="250"/>
                  </a:lnTo>
                  <a:lnTo>
                    <a:pt x="908" y="258"/>
                  </a:lnTo>
                  <a:lnTo>
                    <a:pt x="916" y="262"/>
                  </a:lnTo>
                  <a:lnTo>
                    <a:pt x="920" y="266"/>
                  </a:lnTo>
                  <a:lnTo>
                    <a:pt x="971" y="319"/>
                  </a:lnTo>
                  <a:lnTo>
                    <a:pt x="994" y="293"/>
                  </a:lnTo>
                  <a:lnTo>
                    <a:pt x="1010" y="238"/>
                  </a:lnTo>
                  <a:lnTo>
                    <a:pt x="1059" y="201"/>
                  </a:lnTo>
                  <a:lnTo>
                    <a:pt x="1126" y="226"/>
                  </a:lnTo>
                  <a:lnTo>
                    <a:pt x="1203" y="252"/>
                  </a:lnTo>
                  <a:lnTo>
                    <a:pt x="1246" y="248"/>
                  </a:lnTo>
                  <a:close/>
                </a:path>
              </a:pathLst>
            </a:custGeom>
            <a:grpFill/>
            <a:ln w="3175" cap="rnd">
              <a:solidFill>
                <a:schemeClr val="bg1">
                  <a:lumMod val="95000"/>
                </a:schemeClr>
              </a:solidFill>
              <a:prstDash val="solid"/>
              <a:round/>
              <a:headEnd/>
              <a:tailEnd/>
            </a:ln>
          </p:spPr>
          <p:txBody>
            <a:bodyPr/>
            <a:lstStyle/>
            <a:p>
              <a:endParaRPr lang="zh-CN" altLang="en-US"/>
            </a:p>
          </p:txBody>
        </p:sp>
        <p:sp>
          <p:nvSpPr>
            <p:cNvPr id="236" name="Freeform 102">
              <a:extLst>
                <a:ext uri="{FF2B5EF4-FFF2-40B4-BE49-F238E27FC236}">
                  <a16:creationId xmlns:a16="http://schemas.microsoft.com/office/drawing/2014/main" id="{DDA4F5A4-99E5-4BFC-AB97-FF720ADAB9BA}"/>
                </a:ext>
              </a:extLst>
            </p:cNvPr>
            <p:cNvSpPr>
              <a:spLocks/>
            </p:cNvSpPr>
            <p:nvPr/>
          </p:nvSpPr>
          <p:spPr bwMode="gray">
            <a:xfrm>
              <a:off x="3738" y="1458"/>
              <a:ext cx="630" cy="431"/>
            </a:xfrm>
            <a:custGeom>
              <a:avLst/>
              <a:gdLst>
                <a:gd name="T0" fmla="*/ 315 w 1260"/>
                <a:gd name="T1" fmla="*/ 87 h 862"/>
                <a:gd name="T2" fmla="*/ 309 w 1260"/>
                <a:gd name="T3" fmla="*/ 91 h 862"/>
                <a:gd name="T4" fmla="*/ 299 w 1260"/>
                <a:gd name="T5" fmla="*/ 98 h 862"/>
                <a:gd name="T6" fmla="*/ 293 w 1260"/>
                <a:gd name="T7" fmla="*/ 101 h 862"/>
                <a:gd name="T8" fmla="*/ 287 w 1260"/>
                <a:gd name="T9" fmla="*/ 98 h 862"/>
                <a:gd name="T10" fmla="*/ 279 w 1260"/>
                <a:gd name="T11" fmla="*/ 94 h 862"/>
                <a:gd name="T12" fmla="*/ 277 w 1260"/>
                <a:gd name="T13" fmla="*/ 106 h 862"/>
                <a:gd name="T14" fmla="*/ 274 w 1260"/>
                <a:gd name="T15" fmla="*/ 119 h 862"/>
                <a:gd name="T16" fmla="*/ 265 w 1260"/>
                <a:gd name="T17" fmla="*/ 127 h 862"/>
                <a:gd name="T18" fmla="*/ 263 w 1260"/>
                <a:gd name="T19" fmla="*/ 136 h 862"/>
                <a:gd name="T20" fmla="*/ 254 w 1260"/>
                <a:gd name="T21" fmla="*/ 143 h 862"/>
                <a:gd name="T22" fmla="*/ 241 w 1260"/>
                <a:gd name="T23" fmla="*/ 147 h 862"/>
                <a:gd name="T24" fmla="*/ 233 w 1260"/>
                <a:gd name="T25" fmla="*/ 149 h 862"/>
                <a:gd name="T26" fmla="*/ 236 w 1260"/>
                <a:gd name="T27" fmla="*/ 157 h 862"/>
                <a:gd name="T28" fmla="*/ 244 w 1260"/>
                <a:gd name="T29" fmla="*/ 167 h 862"/>
                <a:gd name="T30" fmla="*/ 241 w 1260"/>
                <a:gd name="T31" fmla="*/ 175 h 862"/>
                <a:gd name="T32" fmla="*/ 226 w 1260"/>
                <a:gd name="T33" fmla="*/ 177 h 862"/>
                <a:gd name="T34" fmla="*/ 216 w 1260"/>
                <a:gd name="T35" fmla="*/ 177 h 862"/>
                <a:gd name="T36" fmla="*/ 207 w 1260"/>
                <a:gd name="T37" fmla="*/ 177 h 862"/>
                <a:gd name="T38" fmla="*/ 202 w 1260"/>
                <a:gd name="T39" fmla="*/ 172 h 862"/>
                <a:gd name="T40" fmla="*/ 196 w 1260"/>
                <a:gd name="T41" fmla="*/ 170 h 862"/>
                <a:gd name="T42" fmla="*/ 191 w 1260"/>
                <a:gd name="T43" fmla="*/ 183 h 862"/>
                <a:gd name="T44" fmla="*/ 185 w 1260"/>
                <a:gd name="T45" fmla="*/ 199 h 862"/>
                <a:gd name="T46" fmla="*/ 178 w 1260"/>
                <a:gd name="T47" fmla="*/ 213 h 862"/>
                <a:gd name="T48" fmla="*/ 169 w 1260"/>
                <a:gd name="T49" fmla="*/ 216 h 862"/>
                <a:gd name="T50" fmla="*/ 147 w 1260"/>
                <a:gd name="T51" fmla="*/ 181 h 862"/>
                <a:gd name="T52" fmla="*/ 122 w 1260"/>
                <a:gd name="T53" fmla="*/ 132 h 862"/>
                <a:gd name="T54" fmla="*/ 66 w 1260"/>
                <a:gd name="T55" fmla="*/ 99 h 862"/>
                <a:gd name="T56" fmla="*/ 28 w 1260"/>
                <a:gd name="T57" fmla="*/ 96 h 862"/>
                <a:gd name="T58" fmla="*/ 21 w 1260"/>
                <a:gd name="T59" fmla="*/ 55 h 862"/>
                <a:gd name="T60" fmla="*/ 6 w 1260"/>
                <a:gd name="T61" fmla="*/ 26 h 862"/>
                <a:gd name="T62" fmla="*/ 33 w 1260"/>
                <a:gd name="T63" fmla="*/ 29 h 862"/>
                <a:gd name="T64" fmla="*/ 64 w 1260"/>
                <a:gd name="T65" fmla="*/ 0 h 862"/>
                <a:gd name="T66" fmla="*/ 101 w 1260"/>
                <a:gd name="T67" fmla="*/ 27 h 862"/>
                <a:gd name="T68" fmla="*/ 133 w 1260"/>
                <a:gd name="T69" fmla="*/ 34 h 862"/>
                <a:gd name="T70" fmla="*/ 172 w 1260"/>
                <a:gd name="T71" fmla="*/ 48 h 862"/>
                <a:gd name="T72" fmla="*/ 206 w 1260"/>
                <a:gd name="T73" fmla="*/ 62 h 862"/>
                <a:gd name="T74" fmla="*/ 214 w 1260"/>
                <a:gd name="T75" fmla="*/ 42 h 862"/>
                <a:gd name="T76" fmla="*/ 217 w 1260"/>
                <a:gd name="T77" fmla="*/ 53 h 862"/>
                <a:gd name="T78" fmla="*/ 219 w 1260"/>
                <a:gd name="T79" fmla="*/ 58 h 862"/>
                <a:gd name="T80" fmla="*/ 227 w 1260"/>
                <a:gd name="T81" fmla="*/ 65 h 862"/>
                <a:gd name="T82" fmla="*/ 243 w 1260"/>
                <a:gd name="T83" fmla="*/ 80 h 862"/>
                <a:gd name="T84" fmla="*/ 265 w 1260"/>
                <a:gd name="T85" fmla="*/ 51 h 862"/>
                <a:gd name="T86" fmla="*/ 312 w 1260"/>
                <a:gd name="T87" fmla="*/ 62 h 86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1260"/>
                <a:gd name="T133" fmla="*/ 0 h 862"/>
                <a:gd name="T134" fmla="*/ 1260 w 1260"/>
                <a:gd name="T135" fmla="*/ 862 h 862"/>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1260" h="862">
                  <a:moveTo>
                    <a:pt x="1246" y="248"/>
                  </a:moveTo>
                  <a:lnTo>
                    <a:pt x="1260" y="267"/>
                  </a:lnTo>
                  <a:lnTo>
                    <a:pt x="1258" y="348"/>
                  </a:lnTo>
                  <a:lnTo>
                    <a:pt x="1254" y="350"/>
                  </a:lnTo>
                  <a:lnTo>
                    <a:pt x="1246" y="356"/>
                  </a:lnTo>
                  <a:lnTo>
                    <a:pt x="1233" y="364"/>
                  </a:lnTo>
                  <a:lnTo>
                    <a:pt x="1219" y="374"/>
                  </a:lnTo>
                  <a:lnTo>
                    <a:pt x="1205" y="382"/>
                  </a:lnTo>
                  <a:lnTo>
                    <a:pt x="1195" y="390"/>
                  </a:lnTo>
                  <a:lnTo>
                    <a:pt x="1187" y="395"/>
                  </a:lnTo>
                  <a:lnTo>
                    <a:pt x="1179" y="399"/>
                  </a:lnTo>
                  <a:lnTo>
                    <a:pt x="1170" y="401"/>
                  </a:lnTo>
                  <a:lnTo>
                    <a:pt x="1160" y="401"/>
                  </a:lnTo>
                  <a:lnTo>
                    <a:pt x="1154" y="395"/>
                  </a:lnTo>
                  <a:lnTo>
                    <a:pt x="1146" y="390"/>
                  </a:lnTo>
                  <a:lnTo>
                    <a:pt x="1136" y="380"/>
                  </a:lnTo>
                  <a:lnTo>
                    <a:pt x="1124" y="376"/>
                  </a:lnTo>
                  <a:lnTo>
                    <a:pt x="1114" y="376"/>
                  </a:lnTo>
                  <a:lnTo>
                    <a:pt x="1110" y="384"/>
                  </a:lnTo>
                  <a:lnTo>
                    <a:pt x="1107" y="401"/>
                  </a:lnTo>
                  <a:lnTo>
                    <a:pt x="1105" y="423"/>
                  </a:lnTo>
                  <a:lnTo>
                    <a:pt x="1103" y="443"/>
                  </a:lnTo>
                  <a:lnTo>
                    <a:pt x="1101" y="460"/>
                  </a:lnTo>
                  <a:lnTo>
                    <a:pt x="1095" y="476"/>
                  </a:lnTo>
                  <a:lnTo>
                    <a:pt x="1085" y="490"/>
                  </a:lnTo>
                  <a:lnTo>
                    <a:pt x="1069" y="500"/>
                  </a:lnTo>
                  <a:lnTo>
                    <a:pt x="1059" y="508"/>
                  </a:lnTo>
                  <a:lnTo>
                    <a:pt x="1055" y="519"/>
                  </a:lnTo>
                  <a:lnTo>
                    <a:pt x="1053" y="531"/>
                  </a:lnTo>
                  <a:lnTo>
                    <a:pt x="1051" y="541"/>
                  </a:lnTo>
                  <a:lnTo>
                    <a:pt x="1045" y="551"/>
                  </a:lnTo>
                  <a:lnTo>
                    <a:pt x="1032" y="559"/>
                  </a:lnTo>
                  <a:lnTo>
                    <a:pt x="1016" y="569"/>
                  </a:lnTo>
                  <a:lnTo>
                    <a:pt x="996" y="576"/>
                  </a:lnTo>
                  <a:lnTo>
                    <a:pt x="979" y="584"/>
                  </a:lnTo>
                  <a:lnTo>
                    <a:pt x="965" y="588"/>
                  </a:lnTo>
                  <a:lnTo>
                    <a:pt x="951" y="590"/>
                  </a:lnTo>
                  <a:lnTo>
                    <a:pt x="941" y="592"/>
                  </a:lnTo>
                  <a:lnTo>
                    <a:pt x="933" y="596"/>
                  </a:lnTo>
                  <a:lnTo>
                    <a:pt x="929" y="604"/>
                  </a:lnTo>
                  <a:lnTo>
                    <a:pt x="933" y="614"/>
                  </a:lnTo>
                  <a:lnTo>
                    <a:pt x="943" y="628"/>
                  </a:lnTo>
                  <a:lnTo>
                    <a:pt x="955" y="641"/>
                  </a:lnTo>
                  <a:lnTo>
                    <a:pt x="967" y="651"/>
                  </a:lnTo>
                  <a:lnTo>
                    <a:pt x="977" y="665"/>
                  </a:lnTo>
                  <a:lnTo>
                    <a:pt x="981" y="677"/>
                  </a:lnTo>
                  <a:lnTo>
                    <a:pt x="975" y="691"/>
                  </a:lnTo>
                  <a:lnTo>
                    <a:pt x="963" y="699"/>
                  </a:lnTo>
                  <a:lnTo>
                    <a:pt x="943" y="702"/>
                  </a:lnTo>
                  <a:lnTo>
                    <a:pt x="923" y="704"/>
                  </a:lnTo>
                  <a:lnTo>
                    <a:pt x="906" y="706"/>
                  </a:lnTo>
                  <a:lnTo>
                    <a:pt x="892" y="708"/>
                  </a:lnTo>
                  <a:lnTo>
                    <a:pt x="880" y="708"/>
                  </a:lnTo>
                  <a:lnTo>
                    <a:pt x="864" y="708"/>
                  </a:lnTo>
                  <a:lnTo>
                    <a:pt x="847" y="706"/>
                  </a:lnTo>
                  <a:lnTo>
                    <a:pt x="833" y="706"/>
                  </a:lnTo>
                  <a:lnTo>
                    <a:pt x="827" y="706"/>
                  </a:lnTo>
                  <a:lnTo>
                    <a:pt x="825" y="702"/>
                  </a:lnTo>
                  <a:lnTo>
                    <a:pt x="819" y="697"/>
                  </a:lnTo>
                  <a:lnTo>
                    <a:pt x="809" y="687"/>
                  </a:lnTo>
                  <a:lnTo>
                    <a:pt x="799" y="679"/>
                  </a:lnTo>
                  <a:lnTo>
                    <a:pt x="792" y="675"/>
                  </a:lnTo>
                  <a:lnTo>
                    <a:pt x="786" y="679"/>
                  </a:lnTo>
                  <a:lnTo>
                    <a:pt x="780" y="691"/>
                  </a:lnTo>
                  <a:lnTo>
                    <a:pt x="774" y="708"/>
                  </a:lnTo>
                  <a:lnTo>
                    <a:pt x="766" y="732"/>
                  </a:lnTo>
                  <a:lnTo>
                    <a:pt x="756" y="756"/>
                  </a:lnTo>
                  <a:lnTo>
                    <a:pt x="748" y="777"/>
                  </a:lnTo>
                  <a:lnTo>
                    <a:pt x="742" y="795"/>
                  </a:lnTo>
                  <a:lnTo>
                    <a:pt x="733" y="821"/>
                  </a:lnTo>
                  <a:lnTo>
                    <a:pt x="723" y="838"/>
                  </a:lnTo>
                  <a:lnTo>
                    <a:pt x="711" y="850"/>
                  </a:lnTo>
                  <a:lnTo>
                    <a:pt x="699" y="854"/>
                  </a:lnTo>
                  <a:lnTo>
                    <a:pt x="687" y="858"/>
                  </a:lnTo>
                  <a:lnTo>
                    <a:pt x="677" y="862"/>
                  </a:lnTo>
                  <a:lnTo>
                    <a:pt x="671" y="862"/>
                  </a:lnTo>
                  <a:lnTo>
                    <a:pt x="671" y="799"/>
                  </a:lnTo>
                  <a:lnTo>
                    <a:pt x="585" y="722"/>
                  </a:lnTo>
                  <a:lnTo>
                    <a:pt x="595" y="669"/>
                  </a:lnTo>
                  <a:lnTo>
                    <a:pt x="536" y="602"/>
                  </a:lnTo>
                  <a:lnTo>
                    <a:pt x="490" y="527"/>
                  </a:lnTo>
                  <a:lnTo>
                    <a:pt x="335" y="482"/>
                  </a:lnTo>
                  <a:lnTo>
                    <a:pt x="297" y="460"/>
                  </a:lnTo>
                  <a:lnTo>
                    <a:pt x="262" y="393"/>
                  </a:lnTo>
                  <a:lnTo>
                    <a:pt x="223" y="327"/>
                  </a:lnTo>
                  <a:lnTo>
                    <a:pt x="144" y="388"/>
                  </a:lnTo>
                  <a:lnTo>
                    <a:pt x="114" y="382"/>
                  </a:lnTo>
                  <a:lnTo>
                    <a:pt x="112" y="352"/>
                  </a:lnTo>
                  <a:lnTo>
                    <a:pt x="77" y="303"/>
                  </a:lnTo>
                  <a:lnTo>
                    <a:pt x="83" y="220"/>
                  </a:lnTo>
                  <a:lnTo>
                    <a:pt x="42" y="165"/>
                  </a:lnTo>
                  <a:lnTo>
                    <a:pt x="0" y="157"/>
                  </a:lnTo>
                  <a:lnTo>
                    <a:pt x="24" y="102"/>
                  </a:lnTo>
                  <a:lnTo>
                    <a:pt x="67" y="116"/>
                  </a:lnTo>
                  <a:lnTo>
                    <a:pt x="83" y="96"/>
                  </a:lnTo>
                  <a:lnTo>
                    <a:pt x="132" y="118"/>
                  </a:lnTo>
                  <a:lnTo>
                    <a:pt x="124" y="53"/>
                  </a:lnTo>
                  <a:lnTo>
                    <a:pt x="160" y="23"/>
                  </a:lnTo>
                  <a:lnTo>
                    <a:pt x="256" y="0"/>
                  </a:lnTo>
                  <a:lnTo>
                    <a:pt x="280" y="63"/>
                  </a:lnTo>
                  <a:lnTo>
                    <a:pt x="343" y="132"/>
                  </a:lnTo>
                  <a:lnTo>
                    <a:pt x="406" y="110"/>
                  </a:lnTo>
                  <a:lnTo>
                    <a:pt x="453" y="114"/>
                  </a:lnTo>
                  <a:lnTo>
                    <a:pt x="488" y="81"/>
                  </a:lnTo>
                  <a:lnTo>
                    <a:pt x="530" y="134"/>
                  </a:lnTo>
                  <a:lnTo>
                    <a:pt x="650" y="110"/>
                  </a:lnTo>
                  <a:lnTo>
                    <a:pt x="673" y="142"/>
                  </a:lnTo>
                  <a:lnTo>
                    <a:pt x="689" y="191"/>
                  </a:lnTo>
                  <a:lnTo>
                    <a:pt x="742" y="177"/>
                  </a:lnTo>
                  <a:lnTo>
                    <a:pt x="790" y="250"/>
                  </a:lnTo>
                  <a:lnTo>
                    <a:pt x="823" y="248"/>
                  </a:lnTo>
                  <a:lnTo>
                    <a:pt x="813" y="167"/>
                  </a:lnTo>
                  <a:lnTo>
                    <a:pt x="853" y="161"/>
                  </a:lnTo>
                  <a:lnTo>
                    <a:pt x="855" y="167"/>
                  </a:lnTo>
                  <a:lnTo>
                    <a:pt x="858" y="179"/>
                  </a:lnTo>
                  <a:lnTo>
                    <a:pt x="864" y="195"/>
                  </a:lnTo>
                  <a:lnTo>
                    <a:pt x="868" y="212"/>
                  </a:lnTo>
                  <a:lnTo>
                    <a:pt x="872" y="224"/>
                  </a:lnTo>
                  <a:lnTo>
                    <a:pt x="874" y="232"/>
                  </a:lnTo>
                  <a:lnTo>
                    <a:pt x="878" y="234"/>
                  </a:lnTo>
                  <a:lnTo>
                    <a:pt x="886" y="242"/>
                  </a:lnTo>
                  <a:lnTo>
                    <a:pt x="896" y="250"/>
                  </a:lnTo>
                  <a:lnTo>
                    <a:pt x="908" y="258"/>
                  </a:lnTo>
                  <a:lnTo>
                    <a:pt x="916" y="262"/>
                  </a:lnTo>
                  <a:lnTo>
                    <a:pt x="920" y="266"/>
                  </a:lnTo>
                  <a:lnTo>
                    <a:pt x="971" y="319"/>
                  </a:lnTo>
                  <a:lnTo>
                    <a:pt x="994" y="293"/>
                  </a:lnTo>
                  <a:lnTo>
                    <a:pt x="1010" y="238"/>
                  </a:lnTo>
                  <a:lnTo>
                    <a:pt x="1059" y="201"/>
                  </a:lnTo>
                  <a:lnTo>
                    <a:pt x="1126" y="226"/>
                  </a:lnTo>
                  <a:lnTo>
                    <a:pt x="1203" y="252"/>
                  </a:lnTo>
                  <a:lnTo>
                    <a:pt x="1246" y="248"/>
                  </a:lnTo>
                </a:path>
              </a:pathLst>
            </a:custGeom>
            <a:grpFill/>
            <a:ln w="3175" cap="rnd">
              <a:solidFill>
                <a:schemeClr val="bg1">
                  <a:lumMod val="95000"/>
                </a:schemeClr>
              </a:solidFill>
              <a:prstDash val="solid"/>
              <a:round/>
              <a:headEnd/>
              <a:tailEnd/>
            </a:ln>
          </p:spPr>
          <p:txBody>
            <a:bodyPr/>
            <a:lstStyle/>
            <a:p>
              <a:endParaRPr lang="zh-CN" altLang="en-US"/>
            </a:p>
          </p:txBody>
        </p:sp>
        <p:sp>
          <p:nvSpPr>
            <p:cNvPr id="237" name="Freeform 103">
              <a:extLst>
                <a:ext uri="{FF2B5EF4-FFF2-40B4-BE49-F238E27FC236}">
                  <a16:creationId xmlns:a16="http://schemas.microsoft.com/office/drawing/2014/main" id="{29E621EC-EBAE-47A2-A80B-CB3494D7DB15}"/>
                </a:ext>
              </a:extLst>
            </p:cNvPr>
            <p:cNvSpPr>
              <a:spLocks/>
            </p:cNvSpPr>
            <p:nvPr/>
          </p:nvSpPr>
          <p:spPr bwMode="gray">
            <a:xfrm>
              <a:off x="3599" y="839"/>
              <a:ext cx="861" cy="778"/>
            </a:xfrm>
            <a:custGeom>
              <a:avLst/>
              <a:gdLst>
                <a:gd name="T0" fmla="*/ 419 w 1722"/>
                <a:gd name="T1" fmla="*/ 147 h 1557"/>
                <a:gd name="T2" fmla="*/ 423 w 1722"/>
                <a:gd name="T3" fmla="*/ 159 h 1557"/>
                <a:gd name="T4" fmla="*/ 428 w 1722"/>
                <a:gd name="T5" fmla="*/ 173 h 1557"/>
                <a:gd name="T6" fmla="*/ 419 w 1722"/>
                <a:gd name="T7" fmla="*/ 185 h 1557"/>
                <a:gd name="T8" fmla="*/ 421 w 1722"/>
                <a:gd name="T9" fmla="*/ 196 h 1557"/>
                <a:gd name="T10" fmla="*/ 431 w 1722"/>
                <a:gd name="T11" fmla="*/ 209 h 1557"/>
                <a:gd name="T12" fmla="*/ 429 w 1722"/>
                <a:gd name="T13" fmla="*/ 233 h 1557"/>
                <a:gd name="T14" fmla="*/ 425 w 1722"/>
                <a:gd name="T15" fmla="*/ 256 h 1557"/>
                <a:gd name="T16" fmla="*/ 417 w 1722"/>
                <a:gd name="T17" fmla="*/ 278 h 1557"/>
                <a:gd name="T18" fmla="*/ 418 w 1722"/>
                <a:gd name="T19" fmla="*/ 290 h 1557"/>
                <a:gd name="T20" fmla="*/ 404 w 1722"/>
                <a:gd name="T21" fmla="*/ 293 h 1557"/>
                <a:gd name="T22" fmla="*/ 383 w 1722"/>
                <a:gd name="T23" fmla="*/ 292 h 1557"/>
                <a:gd name="T24" fmla="*/ 374 w 1722"/>
                <a:gd name="T25" fmla="*/ 295 h 1557"/>
                <a:gd name="T26" fmla="*/ 367 w 1722"/>
                <a:gd name="T27" fmla="*/ 309 h 1557"/>
                <a:gd name="T28" fmla="*/ 358 w 1722"/>
                <a:gd name="T29" fmla="*/ 318 h 1557"/>
                <a:gd name="T30" fmla="*/ 368 w 1722"/>
                <a:gd name="T31" fmla="*/ 333 h 1557"/>
                <a:gd name="T32" fmla="*/ 375 w 1722"/>
                <a:gd name="T33" fmla="*/ 350 h 1557"/>
                <a:gd name="T34" fmla="*/ 380 w 1722"/>
                <a:gd name="T35" fmla="*/ 367 h 1557"/>
                <a:gd name="T36" fmla="*/ 334 w 1722"/>
                <a:gd name="T37" fmla="*/ 359 h 1557"/>
                <a:gd name="T38" fmla="*/ 299 w 1722"/>
                <a:gd name="T39" fmla="*/ 376 h 1557"/>
                <a:gd name="T40" fmla="*/ 275 w 1722"/>
                <a:gd name="T41" fmla="*/ 371 h 1557"/>
                <a:gd name="T42" fmla="*/ 237 w 1722"/>
                <a:gd name="T43" fmla="*/ 345 h 1557"/>
                <a:gd name="T44" fmla="*/ 183 w 1722"/>
                <a:gd name="T45" fmla="*/ 338 h 1557"/>
                <a:gd name="T46" fmla="*/ 134 w 1722"/>
                <a:gd name="T47" fmla="*/ 309 h 1557"/>
                <a:gd name="T48" fmla="*/ 93 w 1722"/>
                <a:gd name="T49" fmla="*/ 288 h 1557"/>
                <a:gd name="T50" fmla="*/ 118 w 1722"/>
                <a:gd name="T51" fmla="*/ 211 h 1557"/>
                <a:gd name="T52" fmla="*/ 133 w 1722"/>
                <a:gd name="T53" fmla="*/ 147 h 1557"/>
                <a:gd name="T54" fmla="*/ 106 w 1722"/>
                <a:gd name="T55" fmla="*/ 89 h 1557"/>
                <a:gd name="T56" fmla="*/ 45 w 1722"/>
                <a:gd name="T57" fmla="*/ 63 h 1557"/>
                <a:gd name="T58" fmla="*/ 12 w 1722"/>
                <a:gd name="T59" fmla="*/ 35 h 1557"/>
                <a:gd name="T60" fmla="*/ 9 w 1722"/>
                <a:gd name="T61" fmla="*/ 18 h 1557"/>
                <a:gd name="T62" fmla="*/ 25 w 1722"/>
                <a:gd name="T63" fmla="*/ 11 h 1557"/>
                <a:gd name="T64" fmla="*/ 45 w 1722"/>
                <a:gd name="T65" fmla="*/ 4 h 1557"/>
                <a:gd name="T66" fmla="*/ 61 w 1722"/>
                <a:gd name="T67" fmla="*/ 1 h 1557"/>
                <a:gd name="T68" fmla="*/ 82 w 1722"/>
                <a:gd name="T69" fmla="*/ 11 h 1557"/>
                <a:gd name="T70" fmla="*/ 94 w 1722"/>
                <a:gd name="T71" fmla="*/ 8 h 1557"/>
                <a:gd name="T72" fmla="*/ 104 w 1722"/>
                <a:gd name="T73" fmla="*/ 6 h 1557"/>
                <a:gd name="T74" fmla="*/ 127 w 1722"/>
                <a:gd name="T75" fmla="*/ 24 h 1557"/>
                <a:gd name="T76" fmla="*/ 146 w 1722"/>
                <a:gd name="T77" fmla="*/ 46 h 1557"/>
                <a:gd name="T78" fmla="*/ 160 w 1722"/>
                <a:gd name="T79" fmla="*/ 69 h 1557"/>
                <a:gd name="T80" fmla="*/ 175 w 1722"/>
                <a:gd name="T81" fmla="*/ 92 h 1557"/>
                <a:gd name="T82" fmla="*/ 184 w 1722"/>
                <a:gd name="T83" fmla="*/ 101 h 1557"/>
                <a:gd name="T84" fmla="*/ 194 w 1722"/>
                <a:gd name="T85" fmla="*/ 123 h 1557"/>
                <a:gd name="T86" fmla="*/ 206 w 1722"/>
                <a:gd name="T87" fmla="*/ 138 h 1557"/>
                <a:gd name="T88" fmla="*/ 225 w 1722"/>
                <a:gd name="T89" fmla="*/ 141 h 1557"/>
                <a:gd name="T90" fmla="*/ 245 w 1722"/>
                <a:gd name="T91" fmla="*/ 137 h 1557"/>
                <a:gd name="T92" fmla="*/ 267 w 1722"/>
                <a:gd name="T93" fmla="*/ 143 h 1557"/>
                <a:gd name="T94" fmla="*/ 281 w 1722"/>
                <a:gd name="T95" fmla="*/ 152 h 1557"/>
                <a:gd name="T96" fmla="*/ 293 w 1722"/>
                <a:gd name="T97" fmla="*/ 154 h 1557"/>
                <a:gd name="T98" fmla="*/ 298 w 1722"/>
                <a:gd name="T99" fmla="*/ 154 h 1557"/>
                <a:gd name="T100" fmla="*/ 300 w 1722"/>
                <a:gd name="T101" fmla="*/ 160 h 1557"/>
                <a:gd name="T102" fmla="*/ 308 w 1722"/>
                <a:gd name="T103" fmla="*/ 175 h 1557"/>
                <a:gd name="T104" fmla="*/ 317 w 1722"/>
                <a:gd name="T105" fmla="*/ 191 h 1557"/>
                <a:gd name="T106" fmla="*/ 329 w 1722"/>
                <a:gd name="T107" fmla="*/ 197 h 1557"/>
                <a:gd name="T108" fmla="*/ 350 w 1722"/>
                <a:gd name="T109" fmla="*/ 191 h 1557"/>
                <a:gd name="T110" fmla="*/ 368 w 1722"/>
                <a:gd name="T111" fmla="*/ 175 h 1557"/>
                <a:gd name="T112" fmla="*/ 382 w 1722"/>
                <a:gd name="T113" fmla="*/ 160 h 1557"/>
                <a:gd name="T114" fmla="*/ 396 w 1722"/>
                <a:gd name="T115" fmla="*/ 148 h 1557"/>
                <a:gd name="T116" fmla="*/ 414 w 1722"/>
                <a:gd name="T117" fmla="*/ 140 h 1557"/>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1722"/>
                <a:gd name="T178" fmla="*/ 0 h 1557"/>
                <a:gd name="T179" fmla="*/ 1722 w 1722"/>
                <a:gd name="T180" fmla="*/ 1557 h 1557"/>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1722" h="1557">
                  <a:moveTo>
                    <a:pt x="1673" y="557"/>
                  </a:moveTo>
                  <a:lnTo>
                    <a:pt x="1673" y="561"/>
                  </a:lnTo>
                  <a:lnTo>
                    <a:pt x="1673" y="575"/>
                  </a:lnTo>
                  <a:lnTo>
                    <a:pt x="1675" y="590"/>
                  </a:lnTo>
                  <a:lnTo>
                    <a:pt x="1675" y="606"/>
                  </a:lnTo>
                  <a:lnTo>
                    <a:pt x="1675" y="618"/>
                  </a:lnTo>
                  <a:lnTo>
                    <a:pt x="1681" y="628"/>
                  </a:lnTo>
                  <a:lnTo>
                    <a:pt x="1691" y="639"/>
                  </a:lnTo>
                  <a:lnTo>
                    <a:pt x="1702" y="649"/>
                  </a:lnTo>
                  <a:lnTo>
                    <a:pt x="1712" y="661"/>
                  </a:lnTo>
                  <a:lnTo>
                    <a:pt x="1714" y="673"/>
                  </a:lnTo>
                  <a:lnTo>
                    <a:pt x="1710" y="693"/>
                  </a:lnTo>
                  <a:lnTo>
                    <a:pt x="1698" y="712"/>
                  </a:lnTo>
                  <a:lnTo>
                    <a:pt x="1687" y="728"/>
                  </a:lnTo>
                  <a:lnTo>
                    <a:pt x="1681" y="736"/>
                  </a:lnTo>
                  <a:lnTo>
                    <a:pt x="1673" y="742"/>
                  </a:lnTo>
                  <a:lnTo>
                    <a:pt x="1669" y="752"/>
                  </a:lnTo>
                  <a:lnTo>
                    <a:pt x="1667" y="762"/>
                  </a:lnTo>
                  <a:lnTo>
                    <a:pt x="1673" y="773"/>
                  </a:lnTo>
                  <a:lnTo>
                    <a:pt x="1683" y="787"/>
                  </a:lnTo>
                  <a:lnTo>
                    <a:pt x="1697" y="799"/>
                  </a:lnTo>
                  <a:lnTo>
                    <a:pt x="1708" y="811"/>
                  </a:lnTo>
                  <a:lnTo>
                    <a:pt x="1718" y="823"/>
                  </a:lnTo>
                  <a:lnTo>
                    <a:pt x="1722" y="836"/>
                  </a:lnTo>
                  <a:lnTo>
                    <a:pt x="1720" y="852"/>
                  </a:lnTo>
                  <a:lnTo>
                    <a:pt x="1720" y="876"/>
                  </a:lnTo>
                  <a:lnTo>
                    <a:pt x="1718" y="905"/>
                  </a:lnTo>
                  <a:lnTo>
                    <a:pt x="1716" y="935"/>
                  </a:lnTo>
                  <a:lnTo>
                    <a:pt x="1714" y="964"/>
                  </a:lnTo>
                  <a:lnTo>
                    <a:pt x="1712" y="988"/>
                  </a:lnTo>
                  <a:lnTo>
                    <a:pt x="1708" y="1002"/>
                  </a:lnTo>
                  <a:lnTo>
                    <a:pt x="1697" y="1025"/>
                  </a:lnTo>
                  <a:lnTo>
                    <a:pt x="1687" y="1051"/>
                  </a:lnTo>
                  <a:lnTo>
                    <a:pt x="1675" y="1074"/>
                  </a:lnTo>
                  <a:lnTo>
                    <a:pt x="1667" y="1096"/>
                  </a:lnTo>
                  <a:lnTo>
                    <a:pt x="1667" y="1114"/>
                  </a:lnTo>
                  <a:lnTo>
                    <a:pt x="1667" y="1130"/>
                  </a:lnTo>
                  <a:lnTo>
                    <a:pt x="1669" y="1139"/>
                  </a:lnTo>
                  <a:lnTo>
                    <a:pt x="1671" y="1151"/>
                  </a:lnTo>
                  <a:lnTo>
                    <a:pt x="1671" y="1163"/>
                  </a:lnTo>
                  <a:lnTo>
                    <a:pt x="1667" y="1171"/>
                  </a:lnTo>
                  <a:lnTo>
                    <a:pt x="1655" y="1175"/>
                  </a:lnTo>
                  <a:lnTo>
                    <a:pt x="1639" y="1175"/>
                  </a:lnTo>
                  <a:lnTo>
                    <a:pt x="1614" y="1175"/>
                  </a:lnTo>
                  <a:lnTo>
                    <a:pt x="1586" y="1175"/>
                  </a:lnTo>
                  <a:lnTo>
                    <a:pt x="1561" y="1173"/>
                  </a:lnTo>
                  <a:lnTo>
                    <a:pt x="1539" y="1171"/>
                  </a:lnTo>
                  <a:lnTo>
                    <a:pt x="1529" y="1169"/>
                  </a:lnTo>
                  <a:lnTo>
                    <a:pt x="1521" y="1169"/>
                  </a:lnTo>
                  <a:lnTo>
                    <a:pt x="1511" y="1171"/>
                  </a:lnTo>
                  <a:lnTo>
                    <a:pt x="1502" y="1177"/>
                  </a:lnTo>
                  <a:lnTo>
                    <a:pt x="1496" y="1183"/>
                  </a:lnTo>
                  <a:lnTo>
                    <a:pt x="1492" y="1193"/>
                  </a:lnTo>
                  <a:lnTo>
                    <a:pt x="1486" y="1206"/>
                  </a:lnTo>
                  <a:lnTo>
                    <a:pt x="1478" y="1222"/>
                  </a:lnTo>
                  <a:lnTo>
                    <a:pt x="1468" y="1238"/>
                  </a:lnTo>
                  <a:lnTo>
                    <a:pt x="1458" y="1246"/>
                  </a:lnTo>
                  <a:lnTo>
                    <a:pt x="1445" y="1254"/>
                  </a:lnTo>
                  <a:lnTo>
                    <a:pt x="1435" y="1261"/>
                  </a:lnTo>
                  <a:lnTo>
                    <a:pt x="1429" y="1273"/>
                  </a:lnTo>
                  <a:lnTo>
                    <a:pt x="1433" y="1285"/>
                  </a:lnTo>
                  <a:lnTo>
                    <a:pt x="1443" y="1297"/>
                  </a:lnTo>
                  <a:lnTo>
                    <a:pt x="1456" y="1313"/>
                  </a:lnTo>
                  <a:lnTo>
                    <a:pt x="1470" y="1332"/>
                  </a:lnTo>
                  <a:lnTo>
                    <a:pt x="1480" y="1350"/>
                  </a:lnTo>
                  <a:lnTo>
                    <a:pt x="1486" y="1364"/>
                  </a:lnTo>
                  <a:lnTo>
                    <a:pt x="1492" y="1381"/>
                  </a:lnTo>
                  <a:lnTo>
                    <a:pt x="1498" y="1401"/>
                  </a:lnTo>
                  <a:lnTo>
                    <a:pt x="1504" y="1423"/>
                  </a:lnTo>
                  <a:lnTo>
                    <a:pt x="1510" y="1441"/>
                  </a:lnTo>
                  <a:lnTo>
                    <a:pt x="1513" y="1454"/>
                  </a:lnTo>
                  <a:lnTo>
                    <a:pt x="1517" y="1470"/>
                  </a:lnTo>
                  <a:lnTo>
                    <a:pt x="1521" y="1482"/>
                  </a:lnTo>
                  <a:lnTo>
                    <a:pt x="1523" y="1486"/>
                  </a:lnTo>
                  <a:lnTo>
                    <a:pt x="1480" y="1490"/>
                  </a:lnTo>
                  <a:lnTo>
                    <a:pt x="1336" y="1439"/>
                  </a:lnTo>
                  <a:lnTo>
                    <a:pt x="1287" y="1476"/>
                  </a:lnTo>
                  <a:lnTo>
                    <a:pt x="1271" y="1531"/>
                  </a:lnTo>
                  <a:lnTo>
                    <a:pt x="1248" y="1557"/>
                  </a:lnTo>
                  <a:lnTo>
                    <a:pt x="1195" y="1504"/>
                  </a:lnTo>
                  <a:lnTo>
                    <a:pt x="1151" y="1472"/>
                  </a:lnTo>
                  <a:lnTo>
                    <a:pt x="1130" y="1399"/>
                  </a:lnTo>
                  <a:lnTo>
                    <a:pt x="1090" y="1405"/>
                  </a:lnTo>
                  <a:lnTo>
                    <a:pt x="1100" y="1486"/>
                  </a:lnTo>
                  <a:lnTo>
                    <a:pt x="1067" y="1488"/>
                  </a:lnTo>
                  <a:lnTo>
                    <a:pt x="1019" y="1415"/>
                  </a:lnTo>
                  <a:lnTo>
                    <a:pt x="966" y="1429"/>
                  </a:lnTo>
                  <a:lnTo>
                    <a:pt x="950" y="1380"/>
                  </a:lnTo>
                  <a:lnTo>
                    <a:pt x="927" y="1348"/>
                  </a:lnTo>
                  <a:lnTo>
                    <a:pt x="807" y="1372"/>
                  </a:lnTo>
                  <a:lnTo>
                    <a:pt x="765" y="1322"/>
                  </a:lnTo>
                  <a:lnTo>
                    <a:pt x="730" y="1352"/>
                  </a:lnTo>
                  <a:lnTo>
                    <a:pt x="683" y="1348"/>
                  </a:lnTo>
                  <a:lnTo>
                    <a:pt x="620" y="1370"/>
                  </a:lnTo>
                  <a:lnTo>
                    <a:pt x="557" y="1301"/>
                  </a:lnTo>
                  <a:lnTo>
                    <a:pt x="533" y="1238"/>
                  </a:lnTo>
                  <a:lnTo>
                    <a:pt x="437" y="1261"/>
                  </a:lnTo>
                  <a:lnTo>
                    <a:pt x="401" y="1291"/>
                  </a:lnTo>
                  <a:lnTo>
                    <a:pt x="413" y="1208"/>
                  </a:lnTo>
                  <a:lnTo>
                    <a:pt x="372" y="1153"/>
                  </a:lnTo>
                  <a:lnTo>
                    <a:pt x="317" y="1094"/>
                  </a:lnTo>
                  <a:lnTo>
                    <a:pt x="332" y="1047"/>
                  </a:lnTo>
                  <a:lnTo>
                    <a:pt x="415" y="956"/>
                  </a:lnTo>
                  <a:lnTo>
                    <a:pt x="472" y="844"/>
                  </a:lnTo>
                  <a:lnTo>
                    <a:pt x="521" y="791"/>
                  </a:lnTo>
                  <a:lnTo>
                    <a:pt x="529" y="722"/>
                  </a:lnTo>
                  <a:lnTo>
                    <a:pt x="563" y="708"/>
                  </a:lnTo>
                  <a:lnTo>
                    <a:pt x="531" y="590"/>
                  </a:lnTo>
                  <a:lnTo>
                    <a:pt x="561" y="480"/>
                  </a:lnTo>
                  <a:lnTo>
                    <a:pt x="580" y="376"/>
                  </a:lnTo>
                  <a:lnTo>
                    <a:pt x="468" y="297"/>
                  </a:lnTo>
                  <a:lnTo>
                    <a:pt x="421" y="358"/>
                  </a:lnTo>
                  <a:lnTo>
                    <a:pt x="313" y="393"/>
                  </a:lnTo>
                  <a:lnTo>
                    <a:pt x="210" y="393"/>
                  </a:lnTo>
                  <a:lnTo>
                    <a:pt x="183" y="321"/>
                  </a:lnTo>
                  <a:lnTo>
                    <a:pt x="179" y="254"/>
                  </a:lnTo>
                  <a:lnTo>
                    <a:pt x="112" y="226"/>
                  </a:lnTo>
                  <a:lnTo>
                    <a:pt x="88" y="273"/>
                  </a:lnTo>
                  <a:lnTo>
                    <a:pt x="0" y="222"/>
                  </a:lnTo>
                  <a:lnTo>
                    <a:pt x="45" y="140"/>
                  </a:lnTo>
                  <a:lnTo>
                    <a:pt x="6" y="90"/>
                  </a:lnTo>
                  <a:lnTo>
                    <a:pt x="10" y="88"/>
                  </a:lnTo>
                  <a:lnTo>
                    <a:pt x="19" y="83"/>
                  </a:lnTo>
                  <a:lnTo>
                    <a:pt x="33" y="75"/>
                  </a:lnTo>
                  <a:lnTo>
                    <a:pt x="51" y="65"/>
                  </a:lnTo>
                  <a:lnTo>
                    <a:pt x="69" y="57"/>
                  </a:lnTo>
                  <a:lnTo>
                    <a:pt x="84" y="49"/>
                  </a:lnTo>
                  <a:lnTo>
                    <a:pt x="98" y="45"/>
                  </a:lnTo>
                  <a:lnTo>
                    <a:pt x="112" y="41"/>
                  </a:lnTo>
                  <a:lnTo>
                    <a:pt x="134" y="35"/>
                  </a:lnTo>
                  <a:lnTo>
                    <a:pt x="155" y="25"/>
                  </a:lnTo>
                  <a:lnTo>
                    <a:pt x="179" y="18"/>
                  </a:lnTo>
                  <a:lnTo>
                    <a:pt x="197" y="8"/>
                  </a:lnTo>
                  <a:lnTo>
                    <a:pt x="208" y="4"/>
                  </a:lnTo>
                  <a:lnTo>
                    <a:pt x="224" y="0"/>
                  </a:lnTo>
                  <a:lnTo>
                    <a:pt x="244" y="4"/>
                  </a:lnTo>
                  <a:lnTo>
                    <a:pt x="267" y="14"/>
                  </a:lnTo>
                  <a:lnTo>
                    <a:pt x="293" y="25"/>
                  </a:lnTo>
                  <a:lnTo>
                    <a:pt x="313" y="39"/>
                  </a:lnTo>
                  <a:lnTo>
                    <a:pt x="328" y="47"/>
                  </a:lnTo>
                  <a:lnTo>
                    <a:pt x="344" y="51"/>
                  </a:lnTo>
                  <a:lnTo>
                    <a:pt x="358" y="49"/>
                  </a:lnTo>
                  <a:lnTo>
                    <a:pt x="366" y="43"/>
                  </a:lnTo>
                  <a:lnTo>
                    <a:pt x="374" y="35"/>
                  </a:lnTo>
                  <a:lnTo>
                    <a:pt x="380" y="27"/>
                  </a:lnTo>
                  <a:lnTo>
                    <a:pt x="387" y="21"/>
                  </a:lnTo>
                  <a:lnTo>
                    <a:pt x="397" y="21"/>
                  </a:lnTo>
                  <a:lnTo>
                    <a:pt x="413" y="25"/>
                  </a:lnTo>
                  <a:lnTo>
                    <a:pt x="447" y="39"/>
                  </a:lnTo>
                  <a:lnTo>
                    <a:pt x="472" y="53"/>
                  </a:lnTo>
                  <a:lnTo>
                    <a:pt x="492" y="73"/>
                  </a:lnTo>
                  <a:lnTo>
                    <a:pt x="510" y="96"/>
                  </a:lnTo>
                  <a:lnTo>
                    <a:pt x="531" y="118"/>
                  </a:lnTo>
                  <a:lnTo>
                    <a:pt x="551" y="142"/>
                  </a:lnTo>
                  <a:lnTo>
                    <a:pt x="567" y="163"/>
                  </a:lnTo>
                  <a:lnTo>
                    <a:pt x="582" y="187"/>
                  </a:lnTo>
                  <a:lnTo>
                    <a:pt x="598" y="212"/>
                  </a:lnTo>
                  <a:lnTo>
                    <a:pt x="610" y="232"/>
                  </a:lnTo>
                  <a:lnTo>
                    <a:pt x="622" y="256"/>
                  </a:lnTo>
                  <a:lnTo>
                    <a:pt x="637" y="279"/>
                  </a:lnTo>
                  <a:lnTo>
                    <a:pt x="655" y="303"/>
                  </a:lnTo>
                  <a:lnTo>
                    <a:pt x="673" y="325"/>
                  </a:lnTo>
                  <a:lnTo>
                    <a:pt x="689" y="348"/>
                  </a:lnTo>
                  <a:lnTo>
                    <a:pt x="698" y="368"/>
                  </a:lnTo>
                  <a:lnTo>
                    <a:pt x="704" y="378"/>
                  </a:lnTo>
                  <a:lnTo>
                    <a:pt x="714" y="386"/>
                  </a:lnTo>
                  <a:lnTo>
                    <a:pt x="726" y="393"/>
                  </a:lnTo>
                  <a:lnTo>
                    <a:pt x="736" y="405"/>
                  </a:lnTo>
                  <a:lnTo>
                    <a:pt x="742" y="417"/>
                  </a:lnTo>
                  <a:lnTo>
                    <a:pt x="750" y="445"/>
                  </a:lnTo>
                  <a:lnTo>
                    <a:pt x="761" y="470"/>
                  </a:lnTo>
                  <a:lnTo>
                    <a:pt x="773" y="492"/>
                  </a:lnTo>
                  <a:lnTo>
                    <a:pt x="783" y="508"/>
                  </a:lnTo>
                  <a:lnTo>
                    <a:pt x="795" y="527"/>
                  </a:lnTo>
                  <a:lnTo>
                    <a:pt x="809" y="543"/>
                  </a:lnTo>
                  <a:lnTo>
                    <a:pt x="824" y="555"/>
                  </a:lnTo>
                  <a:lnTo>
                    <a:pt x="840" y="561"/>
                  </a:lnTo>
                  <a:lnTo>
                    <a:pt x="862" y="567"/>
                  </a:lnTo>
                  <a:lnTo>
                    <a:pt x="882" y="569"/>
                  </a:lnTo>
                  <a:lnTo>
                    <a:pt x="901" y="565"/>
                  </a:lnTo>
                  <a:lnTo>
                    <a:pt x="919" y="559"/>
                  </a:lnTo>
                  <a:lnTo>
                    <a:pt x="941" y="553"/>
                  </a:lnTo>
                  <a:lnTo>
                    <a:pt x="960" y="549"/>
                  </a:lnTo>
                  <a:lnTo>
                    <a:pt x="982" y="551"/>
                  </a:lnTo>
                  <a:lnTo>
                    <a:pt x="1004" y="559"/>
                  </a:lnTo>
                  <a:lnTo>
                    <a:pt x="1029" y="563"/>
                  </a:lnTo>
                  <a:lnTo>
                    <a:pt x="1051" y="569"/>
                  </a:lnTo>
                  <a:lnTo>
                    <a:pt x="1065" y="575"/>
                  </a:lnTo>
                  <a:lnTo>
                    <a:pt x="1073" y="580"/>
                  </a:lnTo>
                  <a:lnTo>
                    <a:pt x="1086" y="588"/>
                  </a:lnTo>
                  <a:lnTo>
                    <a:pt x="1104" y="598"/>
                  </a:lnTo>
                  <a:lnTo>
                    <a:pt x="1122" y="608"/>
                  </a:lnTo>
                  <a:lnTo>
                    <a:pt x="1139" y="616"/>
                  </a:lnTo>
                  <a:lnTo>
                    <a:pt x="1155" y="620"/>
                  </a:lnTo>
                  <a:lnTo>
                    <a:pt x="1167" y="620"/>
                  </a:lnTo>
                  <a:lnTo>
                    <a:pt x="1171" y="618"/>
                  </a:lnTo>
                  <a:lnTo>
                    <a:pt x="1177" y="614"/>
                  </a:lnTo>
                  <a:lnTo>
                    <a:pt x="1181" y="614"/>
                  </a:lnTo>
                  <a:lnTo>
                    <a:pt x="1185" y="614"/>
                  </a:lnTo>
                  <a:lnTo>
                    <a:pt x="1189" y="616"/>
                  </a:lnTo>
                  <a:lnTo>
                    <a:pt x="1191" y="618"/>
                  </a:lnTo>
                  <a:lnTo>
                    <a:pt x="1193" y="624"/>
                  </a:lnTo>
                  <a:lnTo>
                    <a:pt x="1195" y="632"/>
                  </a:lnTo>
                  <a:lnTo>
                    <a:pt x="1197" y="641"/>
                  </a:lnTo>
                  <a:lnTo>
                    <a:pt x="1202" y="659"/>
                  </a:lnTo>
                  <a:lnTo>
                    <a:pt x="1212" y="675"/>
                  </a:lnTo>
                  <a:lnTo>
                    <a:pt x="1224" y="687"/>
                  </a:lnTo>
                  <a:lnTo>
                    <a:pt x="1232" y="701"/>
                  </a:lnTo>
                  <a:lnTo>
                    <a:pt x="1238" y="714"/>
                  </a:lnTo>
                  <a:lnTo>
                    <a:pt x="1244" y="734"/>
                  </a:lnTo>
                  <a:lnTo>
                    <a:pt x="1254" y="754"/>
                  </a:lnTo>
                  <a:lnTo>
                    <a:pt x="1265" y="767"/>
                  </a:lnTo>
                  <a:lnTo>
                    <a:pt x="1277" y="775"/>
                  </a:lnTo>
                  <a:lnTo>
                    <a:pt x="1289" y="779"/>
                  </a:lnTo>
                  <a:lnTo>
                    <a:pt x="1299" y="785"/>
                  </a:lnTo>
                  <a:lnTo>
                    <a:pt x="1313" y="789"/>
                  </a:lnTo>
                  <a:lnTo>
                    <a:pt x="1328" y="785"/>
                  </a:lnTo>
                  <a:lnTo>
                    <a:pt x="1348" y="777"/>
                  </a:lnTo>
                  <a:lnTo>
                    <a:pt x="1374" y="773"/>
                  </a:lnTo>
                  <a:lnTo>
                    <a:pt x="1399" y="767"/>
                  </a:lnTo>
                  <a:lnTo>
                    <a:pt x="1423" y="760"/>
                  </a:lnTo>
                  <a:lnTo>
                    <a:pt x="1447" y="742"/>
                  </a:lnTo>
                  <a:lnTo>
                    <a:pt x="1462" y="722"/>
                  </a:lnTo>
                  <a:lnTo>
                    <a:pt x="1472" y="701"/>
                  </a:lnTo>
                  <a:lnTo>
                    <a:pt x="1480" y="689"/>
                  </a:lnTo>
                  <a:lnTo>
                    <a:pt x="1494" y="675"/>
                  </a:lnTo>
                  <a:lnTo>
                    <a:pt x="1510" y="659"/>
                  </a:lnTo>
                  <a:lnTo>
                    <a:pt x="1527" y="643"/>
                  </a:lnTo>
                  <a:lnTo>
                    <a:pt x="1543" y="628"/>
                  </a:lnTo>
                  <a:lnTo>
                    <a:pt x="1557" y="616"/>
                  </a:lnTo>
                  <a:lnTo>
                    <a:pt x="1572" y="604"/>
                  </a:lnTo>
                  <a:lnTo>
                    <a:pt x="1584" y="594"/>
                  </a:lnTo>
                  <a:lnTo>
                    <a:pt x="1598" y="586"/>
                  </a:lnTo>
                  <a:lnTo>
                    <a:pt x="1614" y="577"/>
                  </a:lnTo>
                  <a:lnTo>
                    <a:pt x="1634" y="567"/>
                  </a:lnTo>
                  <a:lnTo>
                    <a:pt x="1653" y="561"/>
                  </a:lnTo>
                  <a:lnTo>
                    <a:pt x="1667" y="557"/>
                  </a:lnTo>
                  <a:lnTo>
                    <a:pt x="1673" y="557"/>
                  </a:lnTo>
                  <a:close/>
                </a:path>
              </a:pathLst>
            </a:custGeom>
            <a:grpFill/>
            <a:ln w="3175" cap="rnd">
              <a:solidFill>
                <a:schemeClr val="bg1">
                  <a:lumMod val="95000"/>
                </a:schemeClr>
              </a:solidFill>
              <a:prstDash val="solid"/>
              <a:round/>
              <a:headEnd/>
              <a:tailEnd/>
            </a:ln>
          </p:spPr>
          <p:txBody>
            <a:bodyPr/>
            <a:lstStyle/>
            <a:p>
              <a:endParaRPr lang="zh-CN" altLang="en-US"/>
            </a:p>
          </p:txBody>
        </p:sp>
        <p:sp>
          <p:nvSpPr>
            <p:cNvPr id="238" name="Freeform 104">
              <a:extLst>
                <a:ext uri="{FF2B5EF4-FFF2-40B4-BE49-F238E27FC236}">
                  <a16:creationId xmlns:a16="http://schemas.microsoft.com/office/drawing/2014/main" id="{5B4A6CC5-76B0-4A09-8AA9-03ADEB9F5BC9}"/>
                </a:ext>
              </a:extLst>
            </p:cNvPr>
            <p:cNvSpPr>
              <a:spLocks/>
            </p:cNvSpPr>
            <p:nvPr/>
          </p:nvSpPr>
          <p:spPr bwMode="gray">
            <a:xfrm>
              <a:off x="3599" y="839"/>
              <a:ext cx="861" cy="778"/>
            </a:xfrm>
            <a:custGeom>
              <a:avLst/>
              <a:gdLst>
                <a:gd name="T0" fmla="*/ 419 w 1722"/>
                <a:gd name="T1" fmla="*/ 147 h 1557"/>
                <a:gd name="T2" fmla="*/ 423 w 1722"/>
                <a:gd name="T3" fmla="*/ 159 h 1557"/>
                <a:gd name="T4" fmla="*/ 428 w 1722"/>
                <a:gd name="T5" fmla="*/ 173 h 1557"/>
                <a:gd name="T6" fmla="*/ 419 w 1722"/>
                <a:gd name="T7" fmla="*/ 185 h 1557"/>
                <a:gd name="T8" fmla="*/ 421 w 1722"/>
                <a:gd name="T9" fmla="*/ 196 h 1557"/>
                <a:gd name="T10" fmla="*/ 431 w 1722"/>
                <a:gd name="T11" fmla="*/ 209 h 1557"/>
                <a:gd name="T12" fmla="*/ 429 w 1722"/>
                <a:gd name="T13" fmla="*/ 233 h 1557"/>
                <a:gd name="T14" fmla="*/ 425 w 1722"/>
                <a:gd name="T15" fmla="*/ 256 h 1557"/>
                <a:gd name="T16" fmla="*/ 417 w 1722"/>
                <a:gd name="T17" fmla="*/ 278 h 1557"/>
                <a:gd name="T18" fmla="*/ 418 w 1722"/>
                <a:gd name="T19" fmla="*/ 290 h 1557"/>
                <a:gd name="T20" fmla="*/ 404 w 1722"/>
                <a:gd name="T21" fmla="*/ 293 h 1557"/>
                <a:gd name="T22" fmla="*/ 383 w 1722"/>
                <a:gd name="T23" fmla="*/ 292 h 1557"/>
                <a:gd name="T24" fmla="*/ 374 w 1722"/>
                <a:gd name="T25" fmla="*/ 295 h 1557"/>
                <a:gd name="T26" fmla="*/ 367 w 1722"/>
                <a:gd name="T27" fmla="*/ 309 h 1557"/>
                <a:gd name="T28" fmla="*/ 358 w 1722"/>
                <a:gd name="T29" fmla="*/ 318 h 1557"/>
                <a:gd name="T30" fmla="*/ 368 w 1722"/>
                <a:gd name="T31" fmla="*/ 333 h 1557"/>
                <a:gd name="T32" fmla="*/ 375 w 1722"/>
                <a:gd name="T33" fmla="*/ 350 h 1557"/>
                <a:gd name="T34" fmla="*/ 380 w 1722"/>
                <a:gd name="T35" fmla="*/ 367 h 1557"/>
                <a:gd name="T36" fmla="*/ 334 w 1722"/>
                <a:gd name="T37" fmla="*/ 359 h 1557"/>
                <a:gd name="T38" fmla="*/ 299 w 1722"/>
                <a:gd name="T39" fmla="*/ 376 h 1557"/>
                <a:gd name="T40" fmla="*/ 275 w 1722"/>
                <a:gd name="T41" fmla="*/ 371 h 1557"/>
                <a:gd name="T42" fmla="*/ 237 w 1722"/>
                <a:gd name="T43" fmla="*/ 345 h 1557"/>
                <a:gd name="T44" fmla="*/ 183 w 1722"/>
                <a:gd name="T45" fmla="*/ 338 h 1557"/>
                <a:gd name="T46" fmla="*/ 134 w 1722"/>
                <a:gd name="T47" fmla="*/ 309 h 1557"/>
                <a:gd name="T48" fmla="*/ 93 w 1722"/>
                <a:gd name="T49" fmla="*/ 288 h 1557"/>
                <a:gd name="T50" fmla="*/ 118 w 1722"/>
                <a:gd name="T51" fmla="*/ 211 h 1557"/>
                <a:gd name="T52" fmla="*/ 133 w 1722"/>
                <a:gd name="T53" fmla="*/ 147 h 1557"/>
                <a:gd name="T54" fmla="*/ 106 w 1722"/>
                <a:gd name="T55" fmla="*/ 89 h 1557"/>
                <a:gd name="T56" fmla="*/ 45 w 1722"/>
                <a:gd name="T57" fmla="*/ 63 h 1557"/>
                <a:gd name="T58" fmla="*/ 12 w 1722"/>
                <a:gd name="T59" fmla="*/ 35 h 1557"/>
                <a:gd name="T60" fmla="*/ 9 w 1722"/>
                <a:gd name="T61" fmla="*/ 18 h 1557"/>
                <a:gd name="T62" fmla="*/ 25 w 1722"/>
                <a:gd name="T63" fmla="*/ 11 h 1557"/>
                <a:gd name="T64" fmla="*/ 45 w 1722"/>
                <a:gd name="T65" fmla="*/ 4 h 1557"/>
                <a:gd name="T66" fmla="*/ 61 w 1722"/>
                <a:gd name="T67" fmla="*/ 1 h 1557"/>
                <a:gd name="T68" fmla="*/ 82 w 1722"/>
                <a:gd name="T69" fmla="*/ 11 h 1557"/>
                <a:gd name="T70" fmla="*/ 94 w 1722"/>
                <a:gd name="T71" fmla="*/ 8 h 1557"/>
                <a:gd name="T72" fmla="*/ 104 w 1722"/>
                <a:gd name="T73" fmla="*/ 6 h 1557"/>
                <a:gd name="T74" fmla="*/ 127 w 1722"/>
                <a:gd name="T75" fmla="*/ 24 h 1557"/>
                <a:gd name="T76" fmla="*/ 146 w 1722"/>
                <a:gd name="T77" fmla="*/ 46 h 1557"/>
                <a:gd name="T78" fmla="*/ 160 w 1722"/>
                <a:gd name="T79" fmla="*/ 69 h 1557"/>
                <a:gd name="T80" fmla="*/ 175 w 1722"/>
                <a:gd name="T81" fmla="*/ 92 h 1557"/>
                <a:gd name="T82" fmla="*/ 184 w 1722"/>
                <a:gd name="T83" fmla="*/ 101 h 1557"/>
                <a:gd name="T84" fmla="*/ 194 w 1722"/>
                <a:gd name="T85" fmla="*/ 123 h 1557"/>
                <a:gd name="T86" fmla="*/ 206 w 1722"/>
                <a:gd name="T87" fmla="*/ 138 h 1557"/>
                <a:gd name="T88" fmla="*/ 225 w 1722"/>
                <a:gd name="T89" fmla="*/ 141 h 1557"/>
                <a:gd name="T90" fmla="*/ 245 w 1722"/>
                <a:gd name="T91" fmla="*/ 137 h 1557"/>
                <a:gd name="T92" fmla="*/ 267 w 1722"/>
                <a:gd name="T93" fmla="*/ 143 h 1557"/>
                <a:gd name="T94" fmla="*/ 281 w 1722"/>
                <a:gd name="T95" fmla="*/ 152 h 1557"/>
                <a:gd name="T96" fmla="*/ 293 w 1722"/>
                <a:gd name="T97" fmla="*/ 154 h 1557"/>
                <a:gd name="T98" fmla="*/ 298 w 1722"/>
                <a:gd name="T99" fmla="*/ 154 h 1557"/>
                <a:gd name="T100" fmla="*/ 300 w 1722"/>
                <a:gd name="T101" fmla="*/ 160 h 1557"/>
                <a:gd name="T102" fmla="*/ 308 w 1722"/>
                <a:gd name="T103" fmla="*/ 175 h 1557"/>
                <a:gd name="T104" fmla="*/ 317 w 1722"/>
                <a:gd name="T105" fmla="*/ 191 h 1557"/>
                <a:gd name="T106" fmla="*/ 329 w 1722"/>
                <a:gd name="T107" fmla="*/ 197 h 1557"/>
                <a:gd name="T108" fmla="*/ 350 w 1722"/>
                <a:gd name="T109" fmla="*/ 191 h 1557"/>
                <a:gd name="T110" fmla="*/ 368 w 1722"/>
                <a:gd name="T111" fmla="*/ 175 h 1557"/>
                <a:gd name="T112" fmla="*/ 382 w 1722"/>
                <a:gd name="T113" fmla="*/ 160 h 1557"/>
                <a:gd name="T114" fmla="*/ 396 w 1722"/>
                <a:gd name="T115" fmla="*/ 148 h 1557"/>
                <a:gd name="T116" fmla="*/ 414 w 1722"/>
                <a:gd name="T117" fmla="*/ 140 h 1557"/>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1722"/>
                <a:gd name="T178" fmla="*/ 0 h 1557"/>
                <a:gd name="T179" fmla="*/ 1722 w 1722"/>
                <a:gd name="T180" fmla="*/ 1557 h 1557"/>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1722" h="1557">
                  <a:moveTo>
                    <a:pt x="1673" y="557"/>
                  </a:moveTo>
                  <a:lnTo>
                    <a:pt x="1673" y="561"/>
                  </a:lnTo>
                  <a:lnTo>
                    <a:pt x="1673" y="575"/>
                  </a:lnTo>
                  <a:lnTo>
                    <a:pt x="1675" y="590"/>
                  </a:lnTo>
                  <a:lnTo>
                    <a:pt x="1675" y="606"/>
                  </a:lnTo>
                  <a:lnTo>
                    <a:pt x="1675" y="618"/>
                  </a:lnTo>
                  <a:lnTo>
                    <a:pt x="1681" y="628"/>
                  </a:lnTo>
                  <a:lnTo>
                    <a:pt x="1691" y="639"/>
                  </a:lnTo>
                  <a:lnTo>
                    <a:pt x="1702" y="649"/>
                  </a:lnTo>
                  <a:lnTo>
                    <a:pt x="1712" y="661"/>
                  </a:lnTo>
                  <a:lnTo>
                    <a:pt x="1714" y="673"/>
                  </a:lnTo>
                  <a:lnTo>
                    <a:pt x="1710" y="693"/>
                  </a:lnTo>
                  <a:lnTo>
                    <a:pt x="1698" y="712"/>
                  </a:lnTo>
                  <a:lnTo>
                    <a:pt x="1687" y="728"/>
                  </a:lnTo>
                  <a:lnTo>
                    <a:pt x="1681" y="736"/>
                  </a:lnTo>
                  <a:lnTo>
                    <a:pt x="1673" y="742"/>
                  </a:lnTo>
                  <a:lnTo>
                    <a:pt x="1669" y="752"/>
                  </a:lnTo>
                  <a:lnTo>
                    <a:pt x="1667" y="762"/>
                  </a:lnTo>
                  <a:lnTo>
                    <a:pt x="1673" y="773"/>
                  </a:lnTo>
                  <a:lnTo>
                    <a:pt x="1683" y="787"/>
                  </a:lnTo>
                  <a:lnTo>
                    <a:pt x="1697" y="799"/>
                  </a:lnTo>
                  <a:lnTo>
                    <a:pt x="1708" y="811"/>
                  </a:lnTo>
                  <a:lnTo>
                    <a:pt x="1718" y="823"/>
                  </a:lnTo>
                  <a:lnTo>
                    <a:pt x="1722" y="836"/>
                  </a:lnTo>
                  <a:lnTo>
                    <a:pt x="1720" y="852"/>
                  </a:lnTo>
                  <a:lnTo>
                    <a:pt x="1720" y="876"/>
                  </a:lnTo>
                  <a:lnTo>
                    <a:pt x="1718" y="905"/>
                  </a:lnTo>
                  <a:lnTo>
                    <a:pt x="1716" y="935"/>
                  </a:lnTo>
                  <a:lnTo>
                    <a:pt x="1714" y="964"/>
                  </a:lnTo>
                  <a:lnTo>
                    <a:pt x="1712" y="988"/>
                  </a:lnTo>
                  <a:lnTo>
                    <a:pt x="1708" y="1002"/>
                  </a:lnTo>
                  <a:lnTo>
                    <a:pt x="1697" y="1025"/>
                  </a:lnTo>
                  <a:lnTo>
                    <a:pt x="1687" y="1051"/>
                  </a:lnTo>
                  <a:lnTo>
                    <a:pt x="1675" y="1074"/>
                  </a:lnTo>
                  <a:lnTo>
                    <a:pt x="1667" y="1096"/>
                  </a:lnTo>
                  <a:lnTo>
                    <a:pt x="1667" y="1114"/>
                  </a:lnTo>
                  <a:lnTo>
                    <a:pt x="1667" y="1130"/>
                  </a:lnTo>
                  <a:lnTo>
                    <a:pt x="1669" y="1139"/>
                  </a:lnTo>
                  <a:lnTo>
                    <a:pt x="1671" y="1151"/>
                  </a:lnTo>
                  <a:lnTo>
                    <a:pt x="1671" y="1163"/>
                  </a:lnTo>
                  <a:lnTo>
                    <a:pt x="1667" y="1171"/>
                  </a:lnTo>
                  <a:lnTo>
                    <a:pt x="1655" y="1175"/>
                  </a:lnTo>
                  <a:lnTo>
                    <a:pt x="1639" y="1175"/>
                  </a:lnTo>
                  <a:lnTo>
                    <a:pt x="1614" y="1175"/>
                  </a:lnTo>
                  <a:lnTo>
                    <a:pt x="1586" y="1175"/>
                  </a:lnTo>
                  <a:lnTo>
                    <a:pt x="1561" y="1173"/>
                  </a:lnTo>
                  <a:lnTo>
                    <a:pt x="1539" y="1171"/>
                  </a:lnTo>
                  <a:lnTo>
                    <a:pt x="1529" y="1169"/>
                  </a:lnTo>
                  <a:lnTo>
                    <a:pt x="1521" y="1169"/>
                  </a:lnTo>
                  <a:lnTo>
                    <a:pt x="1511" y="1171"/>
                  </a:lnTo>
                  <a:lnTo>
                    <a:pt x="1502" y="1177"/>
                  </a:lnTo>
                  <a:lnTo>
                    <a:pt x="1496" y="1183"/>
                  </a:lnTo>
                  <a:lnTo>
                    <a:pt x="1492" y="1193"/>
                  </a:lnTo>
                  <a:lnTo>
                    <a:pt x="1486" y="1206"/>
                  </a:lnTo>
                  <a:lnTo>
                    <a:pt x="1478" y="1222"/>
                  </a:lnTo>
                  <a:lnTo>
                    <a:pt x="1468" y="1238"/>
                  </a:lnTo>
                  <a:lnTo>
                    <a:pt x="1458" y="1246"/>
                  </a:lnTo>
                  <a:lnTo>
                    <a:pt x="1445" y="1254"/>
                  </a:lnTo>
                  <a:lnTo>
                    <a:pt x="1435" y="1261"/>
                  </a:lnTo>
                  <a:lnTo>
                    <a:pt x="1429" y="1273"/>
                  </a:lnTo>
                  <a:lnTo>
                    <a:pt x="1433" y="1285"/>
                  </a:lnTo>
                  <a:lnTo>
                    <a:pt x="1443" y="1297"/>
                  </a:lnTo>
                  <a:lnTo>
                    <a:pt x="1456" y="1313"/>
                  </a:lnTo>
                  <a:lnTo>
                    <a:pt x="1470" y="1332"/>
                  </a:lnTo>
                  <a:lnTo>
                    <a:pt x="1480" y="1350"/>
                  </a:lnTo>
                  <a:lnTo>
                    <a:pt x="1486" y="1364"/>
                  </a:lnTo>
                  <a:lnTo>
                    <a:pt x="1492" y="1381"/>
                  </a:lnTo>
                  <a:lnTo>
                    <a:pt x="1498" y="1401"/>
                  </a:lnTo>
                  <a:lnTo>
                    <a:pt x="1504" y="1423"/>
                  </a:lnTo>
                  <a:lnTo>
                    <a:pt x="1510" y="1441"/>
                  </a:lnTo>
                  <a:lnTo>
                    <a:pt x="1513" y="1454"/>
                  </a:lnTo>
                  <a:lnTo>
                    <a:pt x="1517" y="1470"/>
                  </a:lnTo>
                  <a:lnTo>
                    <a:pt x="1521" y="1482"/>
                  </a:lnTo>
                  <a:lnTo>
                    <a:pt x="1523" y="1486"/>
                  </a:lnTo>
                  <a:lnTo>
                    <a:pt x="1480" y="1490"/>
                  </a:lnTo>
                  <a:lnTo>
                    <a:pt x="1336" y="1439"/>
                  </a:lnTo>
                  <a:lnTo>
                    <a:pt x="1287" y="1476"/>
                  </a:lnTo>
                  <a:lnTo>
                    <a:pt x="1271" y="1531"/>
                  </a:lnTo>
                  <a:lnTo>
                    <a:pt x="1248" y="1557"/>
                  </a:lnTo>
                  <a:lnTo>
                    <a:pt x="1195" y="1504"/>
                  </a:lnTo>
                  <a:lnTo>
                    <a:pt x="1151" y="1472"/>
                  </a:lnTo>
                  <a:lnTo>
                    <a:pt x="1130" y="1399"/>
                  </a:lnTo>
                  <a:lnTo>
                    <a:pt x="1090" y="1405"/>
                  </a:lnTo>
                  <a:lnTo>
                    <a:pt x="1100" y="1486"/>
                  </a:lnTo>
                  <a:lnTo>
                    <a:pt x="1067" y="1488"/>
                  </a:lnTo>
                  <a:lnTo>
                    <a:pt x="1019" y="1415"/>
                  </a:lnTo>
                  <a:lnTo>
                    <a:pt x="966" y="1429"/>
                  </a:lnTo>
                  <a:lnTo>
                    <a:pt x="950" y="1380"/>
                  </a:lnTo>
                  <a:lnTo>
                    <a:pt x="927" y="1348"/>
                  </a:lnTo>
                  <a:lnTo>
                    <a:pt x="807" y="1372"/>
                  </a:lnTo>
                  <a:lnTo>
                    <a:pt x="765" y="1322"/>
                  </a:lnTo>
                  <a:lnTo>
                    <a:pt x="730" y="1352"/>
                  </a:lnTo>
                  <a:lnTo>
                    <a:pt x="683" y="1348"/>
                  </a:lnTo>
                  <a:lnTo>
                    <a:pt x="620" y="1370"/>
                  </a:lnTo>
                  <a:lnTo>
                    <a:pt x="557" y="1301"/>
                  </a:lnTo>
                  <a:lnTo>
                    <a:pt x="533" y="1238"/>
                  </a:lnTo>
                  <a:lnTo>
                    <a:pt x="437" y="1261"/>
                  </a:lnTo>
                  <a:lnTo>
                    <a:pt x="401" y="1291"/>
                  </a:lnTo>
                  <a:lnTo>
                    <a:pt x="413" y="1208"/>
                  </a:lnTo>
                  <a:lnTo>
                    <a:pt x="372" y="1153"/>
                  </a:lnTo>
                  <a:lnTo>
                    <a:pt x="317" y="1094"/>
                  </a:lnTo>
                  <a:lnTo>
                    <a:pt x="332" y="1047"/>
                  </a:lnTo>
                  <a:lnTo>
                    <a:pt x="415" y="956"/>
                  </a:lnTo>
                  <a:lnTo>
                    <a:pt x="472" y="844"/>
                  </a:lnTo>
                  <a:lnTo>
                    <a:pt x="521" y="791"/>
                  </a:lnTo>
                  <a:lnTo>
                    <a:pt x="529" y="722"/>
                  </a:lnTo>
                  <a:lnTo>
                    <a:pt x="563" y="708"/>
                  </a:lnTo>
                  <a:lnTo>
                    <a:pt x="531" y="590"/>
                  </a:lnTo>
                  <a:lnTo>
                    <a:pt x="561" y="480"/>
                  </a:lnTo>
                  <a:lnTo>
                    <a:pt x="580" y="376"/>
                  </a:lnTo>
                  <a:lnTo>
                    <a:pt x="468" y="297"/>
                  </a:lnTo>
                  <a:lnTo>
                    <a:pt x="421" y="358"/>
                  </a:lnTo>
                  <a:lnTo>
                    <a:pt x="313" y="393"/>
                  </a:lnTo>
                  <a:lnTo>
                    <a:pt x="210" y="393"/>
                  </a:lnTo>
                  <a:lnTo>
                    <a:pt x="183" y="321"/>
                  </a:lnTo>
                  <a:lnTo>
                    <a:pt x="179" y="254"/>
                  </a:lnTo>
                  <a:lnTo>
                    <a:pt x="112" y="226"/>
                  </a:lnTo>
                  <a:lnTo>
                    <a:pt x="88" y="273"/>
                  </a:lnTo>
                  <a:lnTo>
                    <a:pt x="0" y="222"/>
                  </a:lnTo>
                  <a:lnTo>
                    <a:pt x="45" y="140"/>
                  </a:lnTo>
                  <a:lnTo>
                    <a:pt x="6" y="90"/>
                  </a:lnTo>
                  <a:lnTo>
                    <a:pt x="10" y="88"/>
                  </a:lnTo>
                  <a:lnTo>
                    <a:pt x="19" y="83"/>
                  </a:lnTo>
                  <a:lnTo>
                    <a:pt x="33" y="75"/>
                  </a:lnTo>
                  <a:lnTo>
                    <a:pt x="51" y="65"/>
                  </a:lnTo>
                  <a:lnTo>
                    <a:pt x="69" y="57"/>
                  </a:lnTo>
                  <a:lnTo>
                    <a:pt x="84" y="49"/>
                  </a:lnTo>
                  <a:lnTo>
                    <a:pt x="98" y="45"/>
                  </a:lnTo>
                  <a:lnTo>
                    <a:pt x="112" y="41"/>
                  </a:lnTo>
                  <a:lnTo>
                    <a:pt x="134" y="35"/>
                  </a:lnTo>
                  <a:lnTo>
                    <a:pt x="155" y="25"/>
                  </a:lnTo>
                  <a:lnTo>
                    <a:pt x="179" y="18"/>
                  </a:lnTo>
                  <a:lnTo>
                    <a:pt x="197" y="8"/>
                  </a:lnTo>
                  <a:lnTo>
                    <a:pt x="208" y="4"/>
                  </a:lnTo>
                  <a:lnTo>
                    <a:pt x="224" y="0"/>
                  </a:lnTo>
                  <a:lnTo>
                    <a:pt x="244" y="4"/>
                  </a:lnTo>
                  <a:lnTo>
                    <a:pt x="267" y="14"/>
                  </a:lnTo>
                  <a:lnTo>
                    <a:pt x="293" y="25"/>
                  </a:lnTo>
                  <a:lnTo>
                    <a:pt x="313" y="39"/>
                  </a:lnTo>
                  <a:lnTo>
                    <a:pt x="328" y="47"/>
                  </a:lnTo>
                  <a:lnTo>
                    <a:pt x="344" y="51"/>
                  </a:lnTo>
                  <a:lnTo>
                    <a:pt x="358" y="49"/>
                  </a:lnTo>
                  <a:lnTo>
                    <a:pt x="366" y="43"/>
                  </a:lnTo>
                  <a:lnTo>
                    <a:pt x="374" y="35"/>
                  </a:lnTo>
                  <a:lnTo>
                    <a:pt x="380" y="27"/>
                  </a:lnTo>
                  <a:lnTo>
                    <a:pt x="387" y="21"/>
                  </a:lnTo>
                  <a:lnTo>
                    <a:pt x="397" y="21"/>
                  </a:lnTo>
                  <a:lnTo>
                    <a:pt x="413" y="25"/>
                  </a:lnTo>
                  <a:lnTo>
                    <a:pt x="447" y="39"/>
                  </a:lnTo>
                  <a:lnTo>
                    <a:pt x="472" y="53"/>
                  </a:lnTo>
                  <a:lnTo>
                    <a:pt x="492" y="73"/>
                  </a:lnTo>
                  <a:lnTo>
                    <a:pt x="510" y="96"/>
                  </a:lnTo>
                  <a:lnTo>
                    <a:pt x="531" y="118"/>
                  </a:lnTo>
                  <a:lnTo>
                    <a:pt x="551" y="142"/>
                  </a:lnTo>
                  <a:lnTo>
                    <a:pt x="567" y="163"/>
                  </a:lnTo>
                  <a:lnTo>
                    <a:pt x="582" y="187"/>
                  </a:lnTo>
                  <a:lnTo>
                    <a:pt x="598" y="212"/>
                  </a:lnTo>
                  <a:lnTo>
                    <a:pt x="610" y="232"/>
                  </a:lnTo>
                  <a:lnTo>
                    <a:pt x="622" y="256"/>
                  </a:lnTo>
                  <a:lnTo>
                    <a:pt x="637" y="279"/>
                  </a:lnTo>
                  <a:lnTo>
                    <a:pt x="655" y="303"/>
                  </a:lnTo>
                  <a:lnTo>
                    <a:pt x="673" y="325"/>
                  </a:lnTo>
                  <a:lnTo>
                    <a:pt x="689" y="348"/>
                  </a:lnTo>
                  <a:lnTo>
                    <a:pt x="698" y="368"/>
                  </a:lnTo>
                  <a:lnTo>
                    <a:pt x="704" y="378"/>
                  </a:lnTo>
                  <a:lnTo>
                    <a:pt x="714" y="386"/>
                  </a:lnTo>
                  <a:lnTo>
                    <a:pt x="726" y="393"/>
                  </a:lnTo>
                  <a:lnTo>
                    <a:pt x="736" y="405"/>
                  </a:lnTo>
                  <a:lnTo>
                    <a:pt x="742" y="417"/>
                  </a:lnTo>
                  <a:lnTo>
                    <a:pt x="750" y="445"/>
                  </a:lnTo>
                  <a:lnTo>
                    <a:pt x="761" y="470"/>
                  </a:lnTo>
                  <a:lnTo>
                    <a:pt x="773" y="492"/>
                  </a:lnTo>
                  <a:lnTo>
                    <a:pt x="783" y="508"/>
                  </a:lnTo>
                  <a:lnTo>
                    <a:pt x="795" y="527"/>
                  </a:lnTo>
                  <a:lnTo>
                    <a:pt x="809" y="543"/>
                  </a:lnTo>
                  <a:lnTo>
                    <a:pt x="824" y="555"/>
                  </a:lnTo>
                  <a:lnTo>
                    <a:pt x="840" y="561"/>
                  </a:lnTo>
                  <a:lnTo>
                    <a:pt x="862" y="567"/>
                  </a:lnTo>
                  <a:lnTo>
                    <a:pt x="882" y="569"/>
                  </a:lnTo>
                  <a:lnTo>
                    <a:pt x="901" y="565"/>
                  </a:lnTo>
                  <a:lnTo>
                    <a:pt x="919" y="559"/>
                  </a:lnTo>
                  <a:lnTo>
                    <a:pt x="941" y="553"/>
                  </a:lnTo>
                  <a:lnTo>
                    <a:pt x="960" y="549"/>
                  </a:lnTo>
                  <a:lnTo>
                    <a:pt x="982" y="551"/>
                  </a:lnTo>
                  <a:lnTo>
                    <a:pt x="1004" y="559"/>
                  </a:lnTo>
                  <a:lnTo>
                    <a:pt x="1029" y="563"/>
                  </a:lnTo>
                  <a:lnTo>
                    <a:pt x="1051" y="569"/>
                  </a:lnTo>
                  <a:lnTo>
                    <a:pt x="1065" y="575"/>
                  </a:lnTo>
                  <a:lnTo>
                    <a:pt x="1073" y="580"/>
                  </a:lnTo>
                  <a:lnTo>
                    <a:pt x="1086" y="588"/>
                  </a:lnTo>
                  <a:lnTo>
                    <a:pt x="1104" y="598"/>
                  </a:lnTo>
                  <a:lnTo>
                    <a:pt x="1122" y="608"/>
                  </a:lnTo>
                  <a:lnTo>
                    <a:pt x="1139" y="616"/>
                  </a:lnTo>
                  <a:lnTo>
                    <a:pt x="1155" y="620"/>
                  </a:lnTo>
                  <a:lnTo>
                    <a:pt x="1167" y="620"/>
                  </a:lnTo>
                  <a:lnTo>
                    <a:pt x="1171" y="618"/>
                  </a:lnTo>
                  <a:lnTo>
                    <a:pt x="1177" y="614"/>
                  </a:lnTo>
                  <a:lnTo>
                    <a:pt x="1181" y="614"/>
                  </a:lnTo>
                  <a:lnTo>
                    <a:pt x="1185" y="614"/>
                  </a:lnTo>
                  <a:lnTo>
                    <a:pt x="1189" y="616"/>
                  </a:lnTo>
                  <a:lnTo>
                    <a:pt x="1191" y="618"/>
                  </a:lnTo>
                  <a:lnTo>
                    <a:pt x="1193" y="624"/>
                  </a:lnTo>
                  <a:lnTo>
                    <a:pt x="1195" y="632"/>
                  </a:lnTo>
                  <a:lnTo>
                    <a:pt x="1197" y="641"/>
                  </a:lnTo>
                  <a:lnTo>
                    <a:pt x="1202" y="659"/>
                  </a:lnTo>
                  <a:lnTo>
                    <a:pt x="1212" y="675"/>
                  </a:lnTo>
                  <a:lnTo>
                    <a:pt x="1224" y="687"/>
                  </a:lnTo>
                  <a:lnTo>
                    <a:pt x="1232" y="701"/>
                  </a:lnTo>
                  <a:lnTo>
                    <a:pt x="1238" y="714"/>
                  </a:lnTo>
                  <a:lnTo>
                    <a:pt x="1244" y="734"/>
                  </a:lnTo>
                  <a:lnTo>
                    <a:pt x="1254" y="754"/>
                  </a:lnTo>
                  <a:lnTo>
                    <a:pt x="1265" y="767"/>
                  </a:lnTo>
                  <a:lnTo>
                    <a:pt x="1277" y="775"/>
                  </a:lnTo>
                  <a:lnTo>
                    <a:pt x="1289" y="779"/>
                  </a:lnTo>
                  <a:lnTo>
                    <a:pt x="1299" y="785"/>
                  </a:lnTo>
                  <a:lnTo>
                    <a:pt x="1313" y="789"/>
                  </a:lnTo>
                  <a:lnTo>
                    <a:pt x="1328" y="785"/>
                  </a:lnTo>
                  <a:lnTo>
                    <a:pt x="1348" y="777"/>
                  </a:lnTo>
                  <a:lnTo>
                    <a:pt x="1374" y="773"/>
                  </a:lnTo>
                  <a:lnTo>
                    <a:pt x="1399" y="767"/>
                  </a:lnTo>
                  <a:lnTo>
                    <a:pt x="1423" y="760"/>
                  </a:lnTo>
                  <a:lnTo>
                    <a:pt x="1447" y="742"/>
                  </a:lnTo>
                  <a:lnTo>
                    <a:pt x="1462" y="722"/>
                  </a:lnTo>
                  <a:lnTo>
                    <a:pt x="1472" y="701"/>
                  </a:lnTo>
                  <a:lnTo>
                    <a:pt x="1480" y="689"/>
                  </a:lnTo>
                  <a:lnTo>
                    <a:pt x="1494" y="675"/>
                  </a:lnTo>
                  <a:lnTo>
                    <a:pt x="1510" y="659"/>
                  </a:lnTo>
                  <a:lnTo>
                    <a:pt x="1527" y="643"/>
                  </a:lnTo>
                  <a:lnTo>
                    <a:pt x="1543" y="628"/>
                  </a:lnTo>
                  <a:lnTo>
                    <a:pt x="1557" y="616"/>
                  </a:lnTo>
                  <a:lnTo>
                    <a:pt x="1572" y="604"/>
                  </a:lnTo>
                  <a:lnTo>
                    <a:pt x="1584" y="594"/>
                  </a:lnTo>
                  <a:lnTo>
                    <a:pt x="1598" y="586"/>
                  </a:lnTo>
                  <a:lnTo>
                    <a:pt x="1614" y="577"/>
                  </a:lnTo>
                  <a:lnTo>
                    <a:pt x="1634" y="567"/>
                  </a:lnTo>
                  <a:lnTo>
                    <a:pt x="1653" y="561"/>
                  </a:lnTo>
                  <a:lnTo>
                    <a:pt x="1667" y="557"/>
                  </a:lnTo>
                  <a:lnTo>
                    <a:pt x="1673" y="557"/>
                  </a:lnTo>
                </a:path>
              </a:pathLst>
            </a:custGeom>
            <a:grpFill/>
            <a:ln w="3175" cap="rnd">
              <a:solidFill>
                <a:schemeClr val="bg1">
                  <a:lumMod val="95000"/>
                </a:schemeClr>
              </a:solidFill>
              <a:prstDash val="solid"/>
              <a:round/>
              <a:headEnd/>
              <a:tailEnd/>
            </a:ln>
          </p:spPr>
          <p:txBody>
            <a:bodyPr/>
            <a:lstStyle/>
            <a:p>
              <a:endParaRPr lang="zh-CN" altLang="en-US"/>
            </a:p>
          </p:txBody>
        </p:sp>
        <p:sp>
          <p:nvSpPr>
            <p:cNvPr id="239" name="Freeform 105">
              <a:extLst>
                <a:ext uri="{FF2B5EF4-FFF2-40B4-BE49-F238E27FC236}">
                  <a16:creationId xmlns:a16="http://schemas.microsoft.com/office/drawing/2014/main" id="{2CCC5FCE-EA14-47F9-9164-6C7E99DD839F}"/>
                </a:ext>
              </a:extLst>
            </p:cNvPr>
            <p:cNvSpPr>
              <a:spLocks/>
            </p:cNvSpPr>
            <p:nvPr/>
          </p:nvSpPr>
          <p:spPr bwMode="gray">
            <a:xfrm>
              <a:off x="2264" y="884"/>
              <a:ext cx="1641" cy="1473"/>
            </a:xfrm>
            <a:custGeom>
              <a:avLst/>
              <a:gdLst>
                <a:gd name="T0" fmla="*/ 651 w 3282"/>
                <a:gd name="T1" fmla="*/ 10 h 2947"/>
                <a:gd name="T2" fmla="*/ 669 w 3282"/>
                <a:gd name="T3" fmla="*/ 0 h 2947"/>
                <a:gd name="T4" fmla="*/ 720 w 3282"/>
                <a:gd name="T5" fmla="*/ 75 h 2947"/>
                <a:gd name="T6" fmla="*/ 808 w 3282"/>
                <a:gd name="T7" fmla="*/ 154 h 2947"/>
                <a:gd name="T8" fmla="*/ 761 w 3282"/>
                <a:gd name="T9" fmla="*/ 265 h 2947"/>
                <a:gd name="T10" fmla="*/ 737 w 3282"/>
                <a:gd name="T11" fmla="*/ 326 h 2947"/>
                <a:gd name="T12" fmla="*/ 793 w 3282"/>
                <a:gd name="T13" fmla="*/ 368 h 2947"/>
                <a:gd name="T14" fmla="*/ 785 w 3282"/>
                <a:gd name="T15" fmla="*/ 441 h 2947"/>
                <a:gd name="T16" fmla="*/ 710 w 3282"/>
                <a:gd name="T17" fmla="*/ 486 h 2947"/>
                <a:gd name="T18" fmla="*/ 693 w 3282"/>
                <a:gd name="T19" fmla="*/ 529 h 2947"/>
                <a:gd name="T20" fmla="*/ 634 w 3282"/>
                <a:gd name="T21" fmla="*/ 485 h 2947"/>
                <a:gd name="T22" fmla="*/ 587 w 3282"/>
                <a:gd name="T23" fmla="*/ 518 h 2947"/>
                <a:gd name="T24" fmla="*/ 530 w 3282"/>
                <a:gd name="T25" fmla="*/ 545 h 2947"/>
                <a:gd name="T26" fmla="*/ 470 w 3282"/>
                <a:gd name="T27" fmla="*/ 631 h 2947"/>
                <a:gd name="T28" fmla="*/ 376 w 3282"/>
                <a:gd name="T29" fmla="*/ 713 h 2947"/>
                <a:gd name="T30" fmla="*/ 309 w 3282"/>
                <a:gd name="T31" fmla="*/ 676 h 2947"/>
                <a:gd name="T32" fmla="*/ 235 w 3282"/>
                <a:gd name="T33" fmla="*/ 736 h 2947"/>
                <a:gd name="T34" fmla="*/ 189 w 3282"/>
                <a:gd name="T35" fmla="*/ 655 h 2947"/>
                <a:gd name="T36" fmla="*/ 88 w 3282"/>
                <a:gd name="T37" fmla="*/ 617 h 2947"/>
                <a:gd name="T38" fmla="*/ 9 w 3282"/>
                <a:gd name="T39" fmla="*/ 583 h 2947"/>
                <a:gd name="T40" fmla="*/ 20 w 3282"/>
                <a:gd name="T41" fmla="*/ 515 h 2947"/>
                <a:gd name="T42" fmla="*/ 70 w 3282"/>
                <a:gd name="T43" fmla="*/ 522 h 2947"/>
                <a:gd name="T44" fmla="*/ 103 w 3282"/>
                <a:gd name="T45" fmla="*/ 518 h 2947"/>
                <a:gd name="T46" fmla="*/ 144 w 3282"/>
                <a:gd name="T47" fmla="*/ 526 h 2947"/>
                <a:gd name="T48" fmla="*/ 178 w 3282"/>
                <a:gd name="T49" fmla="*/ 545 h 2947"/>
                <a:gd name="T50" fmla="*/ 223 w 3282"/>
                <a:gd name="T51" fmla="*/ 550 h 2947"/>
                <a:gd name="T52" fmla="*/ 246 w 3282"/>
                <a:gd name="T53" fmla="*/ 558 h 2947"/>
                <a:gd name="T54" fmla="*/ 291 w 3282"/>
                <a:gd name="T55" fmla="*/ 532 h 2947"/>
                <a:gd name="T56" fmla="*/ 341 w 3282"/>
                <a:gd name="T57" fmla="*/ 519 h 2947"/>
                <a:gd name="T58" fmla="*/ 375 w 3282"/>
                <a:gd name="T59" fmla="*/ 517 h 2947"/>
                <a:gd name="T60" fmla="*/ 398 w 3282"/>
                <a:gd name="T61" fmla="*/ 506 h 2947"/>
                <a:gd name="T62" fmla="*/ 420 w 3282"/>
                <a:gd name="T63" fmla="*/ 485 h 2947"/>
                <a:gd name="T64" fmla="*/ 443 w 3282"/>
                <a:gd name="T65" fmla="*/ 466 h 2947"/>
                <a:gd name="T66" fmla="*/ 459 w 3282"/>
                <a:gd name="T67" fmla="*/ 452 h 2947"/>
                <a:gd name="T68" fmla="*/ 443 w 3282"/>
                <a:gd name="T69" fmla="*/ 419 h 2947"/>
                <a:gd name="T70" fmla="*/ 466 w 3282"/>
                <a:gd name="T71" fmla="*/ 396 h 2947"/>
                <a:gd name="T72" fmla="*/ 505 w 3282"/>
                <a:gd name="T73" fmla="*/ 403 h 2947"/>
                <a:gd name="T74" fmla="*/ 530 w 3282"/>
                <a:gd name="T75" fmla="*/ 375 h 2947"/>
                <a:gd name="T76" fmla="*/ 561 w 3282"/>
                <a:gd name="T77" fmla="*/ 369 h 2947"/>
                <a:gd name="T78" fmla="*/ 579 w 3282"/>
                <a:gd name="T79" fmla="*/ 341 h 2947"/>
                <a:gd name="T80" fmla="*/ 607 w 3282"/>
                <a:gd name="T81" fmla="*/ 315 h 2947"/>
                <a:gd name="T82" fmla="*/ 634 w 3282"/>
                <a:gd name="T83" fmla="*/ 298 h 2947"/>
                <a:gd name="T84" fmla="*/ 672 w 3282"/>
                <a:gd name="T85" fmla="*/ 300 h 2947"/>
                <a:gd name="T86" fmla="*/ 671 w 3282"/>
                <a:gd name="T87" fmla="*/ 277 h 2947"/>
                <a:gd name="T88" fmla="*/ 631 w 3282"/>
                <a:gd name="T89" fmla="*/ 249 h 2947"/>
                <a:gd name="T90" fmla="*/ 607 w 3282"/>
                <a:gd name="T91" fmla="*/ 260 h 2947"/>
                <a:gd name="T92" fmla="*/ 576 w 3282"/>
                <a:gd name="T93" fmla="*/ 258 h 2947"/>
                <a:gd name="T94" fmla="*/ 553 w 3282"/>
                <a:gd name="T95" fmla="*/ 268 h 2947"/>
                <a:gd name="T96" fmla="*/ 549 w 3282"/>
                <a:gd name="T97" fmla="*/ 245 h 2947"/>
                <a:gd name="T98" fmla="*/ 560 w 3282"/>
                <a:gd name="T99" fmla="*/ 195 h 2947"/>
                <a:gd name="T100" fmla="*/ 583 w 3282"/>
                <a:gd name="T101" fmla="*/ 179 h 2947"/>
                <a:gd name="T102" fmla="*/ 611 w 3282"/>
                <a:gd name="T103" fmla="*/ 168 h 2947"/>
                <a:gd name="T104" fmla="*/ 635 w 3282"/>
                <a:gd name="T105" fmla="*/ 152 h 2947"/>
                <a:gd name="T106" fmla="*/ 636 w 3282"/>
                <a:gd name="T107" fmla="*/ 124 h 2947"/>
                <a:gd name="T108" fmla="*/ 647 w 3282"/>
                <a:gd name="T109" fmla="*/ 84 h 2947"/>
                <a:gd name="T110" fmla="*/ 659 w 3282"/>
                <a:gd name="T111" fmla="*/ 61 h 2947"/>
                <a:gd name="T112" fmla="*/ 652 w 3282"/>
                <a:gd name="T113" fmla="*/ 37 h 2947"/>
                <a:gd name="T114" fmla="*/ 637 w 3282"/>
                <a:gd name="T115" fmla="*/ 31 h 2947"/>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3282"/>
                <a:gd name="T175" fmla="*/ 0 h 2947"/>
                <a:gd name="T176" fmla="*/ 3282 w 3282"/>
                <a:gd name="T177" fmla="*/ 2947 h 2947"/>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3282" h="2947">
                  <a:moveTo>
                    <a:pt x="2552" y="115"/>
                  </a:moveTo>
                  <a:lnTo>
                    <a:pt x="2554" y="111"/>
                  </a:lnTo>
                  <a:lnTo>
                    <a:pt x="2559" y="101"/>
                  </a:lnTo>
                  <a:lnTo>
                    <a:pt x="2569" y="87"/>
                  </a:lnTo>
                  <a:lnTo>
                    <a:pt x="2579" y="73"/>
                  </a:lnTo>
                  <a:lnTo>
                    <a:pt x="2589" y="55"/>
                  </a:lnTo>
                  <a:lnTo>
                    <a:pt x="2601" y="42"/>
                  </a:lnTo>
                  <a:lnTo>
                    <a:pt x="2609" y="28"/>
                  </a:lnTo>
                  <a:lnTo>
                    <a:pt x="2617" y="20"/>
                  </a:lnTo>
                  <a:lnTo>
                    <a:pt x="2628" y="12"/>
                  </a:lnTo>
                  <a:lnTo>
                    <a:pt x="2642" y="6"/>
                  </a:lnTo>
                  <a:lnTo>
                    <a:pt x="2658" y="2"/>
                  </a:lnTo>
                  <a:lnTo>
                    <a:pt x="2670" y="0"/>
                  </a:lnTo>
                  <a:lnTo>
                    <a:pt x="2676" y="0"/>
                  </a:lnTo>
                  <a:lnTo>
                    <a:pt x="2715" y="50"/>
                  </a:lnTo>
                  <a:lnTo>
                    <a:pt x="2670" y="132"/>
                  </a:lnTo>
                  <a:lnTo>
                    <a:pt x="2758" y="183"/>
                  </a:lnTo>
                  <a:lnTo>
                    <a:pt x="2782" y="142"/>
                  </a:lnTo>
                  <a:lnTo>
                    <a:pt x="2849" y="164"/>
                  </a:lnTo>
                  <a:lnTo>
                    <a:pt x="2853" y="231"/>
                  </a:lnTo>
                  <a:lnTo>
                    <a:pt x="2880" y="303"/>
                  </a:lnTo>
                  <a:lnTo>
                    <a:pt x="2983" y="303"/>
                  </a:lnTo>
                  <a:lnTo>
                    <a:pt x="3091" y="268"/>
                  </a:lnTo>
                  <a:lnTo>
                    <a:pt x="3138" y="207"/>
                  </a:lnTo>
                  <a:lnTo>
                    <a:pt x="3250" y="286"/>
                  </a:lnTo>
                  <a:lnTo>
                    <a:pt x="3231" y="386"/>
                  </a:lnTo>
                  <a:lnTo>
                    <a:pt x="3201" y="500"/>
                  </a:lnTo>
                  <a:lnTo>
                    <a:pt x="3231" y="616"/>
                  </a:lnTo>
                  <a:lnTo>
                    <a:pt x="3199" y="632"/>
                  </a:lnTo>
                  <a:lnTo>
                    <a:pt x="3191" y="701"/>
                  </a:lnTo>
                  <a:lnTo>
                    <a:pt x="3140" y="756"/>
                  </a:lnTo>
                  <a:lnTo>
                    <a:pt x="3085" y="866"/>
                  </a:lnTo>
                  <a:lnTo>
                    <a:pt x="3002" y="957"/>
                  </a:lnTo>
                  <a:lnTo>
                    <a:pt x="2987" y="1004"/>
                  </a:lnTo>
                  <a:lnTo>
                    <a:pt x="3042" y="1063"/>
                  </a:lnTo>
                  <a:lnTo>
                    <a:pt x="3083" y="1120"/>
                  </a:lnTo>
                  <a:lnTo>
                    <a:pt x="3071" y="1201"/>
                  </a:lnTo>
                  <a:lnTo>
                    <a:pt x="3079" y="1266"/>
                  </a:lnTo>
                  <a:lnTo>
                    <a:pt x="3030" y="1244"/>
                  </a:lnTo>
                  <a:lnTo>
                    <a:pt x="3014" y="1264"/>
                  </a:lnTo>
                  <a:lnTo>
                    <a:pt x="2971" y="1250"/>
                  </a:lnTo>
                  <a:lnTo>
                    <a:pt x="2947" y="1305"/>
                  </a:lnTo>
                  <a:lnTo>
                    <a:pt x="2989" y="1313"/>
                  </a:lnTo>
                  <a:lnTo>
                    <a:pt x="3030" y="1368"/>
                  </a:lnTo>
                  <a:lnTo>
                    <a:pt x="3024" y="1451"/>
                  </a:lnTo>
                  <a:lnTo>
                    <a:pt x="3059" y="1500"/>
                  </a:lnTo>
                  <a:lnTo>
                    <a:pt x="3061" y="1530"/>
                  </a:lnTo>
                  <a:lnTo>
                    <a:pt x="3091" y="1536"/>
                  </a:lnTo>
                  <a:lnTo>
                    <a:pt x="3170" y="1475"/>
                  </a:lnTo>
                  <a:lnTo>
                    <a:pt x="3209" y="1541"/>
                  </a:lnTo>
                  <a:lnTo>
                    <a:pt x="3244" y="1608"/>
                  </a:lnTo>
                  <a:lnTo>
                    <a:pt x="3282" y="1630"/>
                  </a:lnTo>
                  <a:lnTo>
                    <a:pt x="3282" y="1677"/>
                  </a:lnTo>
                  <a:lnTo>
                    <a:pt x="3239" y="1728"/>
                  </a:lnTo>
                  <a:lnTo>
                    <a:pt x="3189" y="1776"/>
                  </a:lnTo>
                  <a:lnTo>
                    <a:pt x="3138" y="1766"/>
                  </a:lnTo>
                  <a:lnTo>
                    <a:pt x="3134" y="1803"/>
                  </a:lnTo>
                  <a:lnTo>
                    <a:pt x="3101" y="1819"/>
                  </a:lnTo>
                  <a:lnTo>
                    <a:pt x="3032" y="1839"/>
                  </a:lnTo>
                  <a:lnTo>
                    <a:pt x="2981" y="1898"/>
                  </a:lnTo>
                  <a:lnTo>
                    <a:pt x="2928" y="1941"/>
                  </a:lnTo>
                  <a:lnTo>
                    <a:pt x="2884" y="2012"/>
                  </a:lnTo>
                  <a:lnTo>
                    <a:pt x="2839" y="1947"/>
                  </a:lnTo>
                  <a:lnTo>
                    <a:pt x="2798" y="1917"/>
                  </a:lnTo>
                  <a:lnTo>
                    <a:pt x="2768" y="1945"/>
                  </a:lnTo>
                  <a:lnTo>
                    <a:pt x="2788" y="1967"/>
                  </a:lnTo>
                  <a:lnTo>
                    <a:pt x="2788" y="2032"/>
                  </a:lnTo>
                  <a:lnTo>
                    <a:pt x="2811" y="2087"/>
                  </a:lnTo>
                  <a:lnTo>
                    <a:pt x="2778" y="2140"/>
                  </a:lnTo>
                  <a:lnTo>
                    <a:pt x="2770" y="2118"/>
                  </a:lnTo>
                  <a:lnTo>
                    <a:pt x="2703" y="2116"/>
                  </a:lnTo>
                  <a:lnTo>
                    <a:pt x="2656" y="2073"/>
                  </a:lnTo>
                  <a:lnTo>
                    <a:pt x="2640" y="2012"/>
                  </a:lnTo>
                  <a:lnTo>
                    <a:pt x="2607" y="1971"/>
                  </a:lnTo>
                  <a:lnTo>
                    <a:pt x="2581" y="1925"/>
                  </a:lnTo>
                  <a:lnTo>
                    <a:pt x="2556" y="1911"/>
                  </a:lnTo>
                  <a:lnTo>
                    <a:pt x="2536" y="1941"/>
                  </a:lnTo>
                  <a:lnTo>
                    <a:pt x="2506" y="1943"/>
                  </a:lnTo>
                  <a:lnTo>
                    <a:pt x="2469" y="1967"/>
                  </a:lnTo>
                  <a:lnTo>
                    <a:pt x="2479" y="2035"/>
                  </a:lnTo>
                  <a:lnTo>
                    <a:pt x="2441" y="2049"/>
                  </a:lnTo>
                  <a:lnTo>
                    <a:pt x="2414" y="2039"/>
                  </a:lnTo>
                  <a:lnTo>
                    <a:pt x="2386" y="2075"/>
                  </a:lnTo>
                  <a:lnTo>
                    <a:pt x="2347" y="2073"/>
                  </a:lnTo>
                  <a:lnTo>
                    <a:pt x="2296" y="2128"/>
                  </a:lnTo>
                  <a:lnTo>
                    <a:pt x="2248" y="2132"/>
                  </a:lnTo>
                  <a:lnTo>
                    <a:pt x="2231" y="2055"/>
                  </a:lnTo>
                  <a:lnTo>
                    <a:pt x="2183" y="2051"/>
                  </a:lnTo>
                  <a:lnTo>
                    <a:pt x="2158" y="2093"/>
                  </a:lnTo>
                  <a:lnTo>
                    <a:pt x="2152" y="2142"/>
                  </a:lnTo>
                  <a:lnTo>
                    <a:pt x="2120" y="2181"/>
                  </a:lnTo>
                  <a:lnTo>
                    <a:pt x="2132" y="2222"/>
                  </a:lnTo>
                  <a:lnTo>
                    <a:pt x="2117" y="2246"/>
                  </a:lnTo>
                  <a:lnTo>
                    <a:pt x="2185" y="2333"/>
                  </a:lnTo>
                  <a:lnTo>
                    <a:pt x="2075" y="2376"/>
                  </a:lnTo>
                  <a:lnTo>
                    <a:pt x="2014" y="2376"/>
                  </a:lnTo>
                  <a:lnTo>
                    <a:pt x="1928" y="2407"/>
                  </a:lnTo>
                  <a:lnTo>
                    <a:pt x="1880" y="2526"/>
                  </a:lnTo>
                  <a:lnTo>
                    <a:pt x="1802" y="2555"/>
                  </a:lnTo>
                  <a:lnTo>
                    <a:pt x="1766" y="2539"/>
                  </a:lnTo>
                  <a:lnTo>
                    <a:pt x="1731" y="2598"/>
                  </a:lnTo>
                  <a:lnTo>
                    <a:pt x="1674" y="2579"/>
                  </a:lnTo>
                  <a:lnTo>
                    <a:pt x="1621" y="2638"/>
                  </a:lnTo>
                  <a:lnTo>
                    <a:pt x="1601" y="2718"/>
                  </a:lnTo>
                  <a:lnTo>
                    <a:pt x="1502" y="2852"/>
                  </a:lnTo>
                  <a:lnTo>
                    <a:pt x="1459" y="2888"/>
                  </a:lnTo>
                  <a:lnTo>
                    <a:pt x="1430" y="2860"/>
                  </a:lnTo>
                  <a:lnTo>
                    <a:pt x="1339" y="2876"/>
                  </a:lnTo>
                  <a:lnTo>
                    <a:pt x="1298" y="2823"/>
                  </a:lnTo>
                  <a:lnTo>
                    <a:pt x="1239" y="2821"/>
                  </a:lnTo>
                  <a:lnTo>
                    <a:pt x="1195" y="2781"/>
                  </a:lnTo>
                  <a:lnTo>
                    <a:pt x="1233" y="2707"/>
                  </a:lnTo>
                  <a:lnTo>
                    <a:pt x="1248" y="2659"/>
                  </a:lnTo>
                  <a:lnTo>
                    <a:pt x="1215" y="2612"/>
                  </a:lnTo>
                  <a:lnTo>
                    <a:pt x="1150" y="2630"/>
                  </a:lnTo>
                  <a:lnTo>
                    <a:pt x="1115" y="2709"/>
                  </a:lnTo>
                  <a:lnTo>
                    <a:pt x="1101" y="2846"/>
                  </a:lnTo>
                  <a:lnTo>
                    <a:pt x="1052" y="2901"/>
                  </a:lnTo>
                  <a:lnTo>
                    <a:pt x="939" y="2947"/>
                  </a:lnTo>
                  <a:lnTo>
                    <a:pt x="869" y="2941"/>
                  </a:lnTo>
                  <a:lnTo>
                    <a:pt x="810" y="2886"/>
                  </a:lnTo>
                  <a:lnTo>
                    <a:pt x="817" y="2795"/>
                  </a:lnTo>
                  <a:lnTo>
                    <a:pt x="874" y="2764"/>
                  </a:lnTo>
                  <a:lnTo>
                    <a:pt x="874" y="2657"/>
                  </a:lnTo>
                  <a:lnTo>
                    <a:pt x="829" y="2618"/>
                  </a:lnTo>
                  <a:lnTo>
                    <a:pt x="754" y="2620"/>
                  </a:lnTo>
                  <a:lnTo>
                    <a:pt x="658" y="2714"/>
                  </a:lnTo>
                  <a:lnTo>
                    <a:pt x="524" y="2714"/>
                  </a:lnTo>
                  <a:lnTo>
                    <a:pt x="441" y="2671"/>
                  </a:lnTo>
                  <a:lnTo>
                    <a:pt x="445" y="2610"/>
                  </a:lnTo>
                  <a:lnTo>
                    <a:pt x="378" y="2606"/>
                  </a:lnTo>
                  <a:lnTo>
                    <a:pt x="302" y="2539"/>
                  </a:lnTo>
                  <a:lnTo>
                    <a:pt x="351" y="2470"/>
                  </a:lnTo>
                  <a:lnTo>
                    <a:pt x="396" y="2457"/>
                  </a:lnTo>
                  <a:lnTo>
                    <a:pt x="376" y="2390"/>
                  </a:lnTo>
                  <a:lnTo>
                    <a:pt x="296" y="2362"/>
                  </a:lnTo>
                  <a:lnTo>
                    <a:pt x="203" y="2374"/>
                  </a:lnTo>
                  <a:lnTo>
                    <a:pt x="156" y="2429"/>
                  </a:lnTo>
                  <a:lnTo>
                    <a:pt x="111" y="2423"/>
                  </a:lnTo>
                  <a:lnTo>
                    <a:pt x="34" y="2333"/>
                  </a:lnTo>
                  <a:lnTo>
                    <a:pt x="0" y="2236"/>
                  </a:lnTo>
                  <a:lnTo>
                    <a:pt x="18" y="2179"/>
                  </a:lnTo>
                  <a:lnTo>
                    <a:pt x="10" y="2055"/>
                  </a:lnTo>
                  <a:lnTo>
                    <a:pt x="14" y="2057"/>
                  </a:lnTo>
                  <a:lnTo>
                    <a:pt x="30" y="2057"/>
                  </a:lnTo>
                  <a:lnTo>
                    <a:pt x="52" y="2059"/>
                  </a:lnTo>
                  <a:lnTo>
                    <a:pt x="79" y="2063"/>
                  </a:lnTo>
                  <a:lnTo>
                    <a:pt x="109" y="2065"/>
                  </a:lnTo>
                  <a:lnTo>
                    <a:pt x="138" y="2069"/>
                  </a:lnTo>
                  <a:lnTo>
                    <a:pt x="166" y="2073"/>
                  </a:lnTo>
                  <a:lnTo>
                    <a:pt x="189" y="2077"/>
                  </a:lnTo>
                  <a:lnTo>
                    <a:pt x="207" y="2081"/>
                  </a:lnTo>
                  <a:lnTo>
                    <a:pt x="243" y="2089"/>
                  </a:lnTo>
                  <a:lnTo>
                    <a:pt x="278" y="2089"/>
                  </a:lnTo>
                  <a:lnTo>
                    <a:pt x="308" y="2081"/>
                  </a:lnTo>
                  <a:lnTo>
                    <a:pt x="323" y="2075"/>
                  </a:lnTo>
                  <a:lnTo>
                    <a:pt x="337" y="2069"/>
                  </a:lnTo>
                  <a:lnTo>
                    <a:pt x="351" y="2067"/>
                  </a:lnTo>
                  <a:lnTo>
                    <a:pt x="367" y="2065"/>
                  </a:lnTo>
                  <a:lnTo>
                    <a:pt x="386" y="2069"/>
                  </a:lnTo>
                  <a:lnTo>
                    <a:pt x="412" y="2075"/>
                  </a:lnTo>
                  <a:lnTo>
                    <a:pt x="441" y="2079"/>
                  </a:lnTo>
                  <a:lnTo>
                    <a:pt x="473" y="2083"/>
                  </a:lnTo>
                  <a:lnTo>
                    <a:pt x="498" y="2087"/>
                  </a:lnTo>
                  <a:lnTo>
                    <a:pt x="518" y="2087"/>
                  </a:lnTo>
                  <a:lnTo>
                    <a:pt x="542" y="2089"/>
                  </a:lnTo>
                  <a:lnTo>
                    <a:pt x="560" y="2095"/>
                  </a:lnTo>
                  <a:lnTo>
                    <a:pt x="575" y="2104"/>
                  </a:lnTo>
                  <a:lnTo>
                    <a:pt x="589" y="2118"/>
                  </a:lnTo>
                  <a:lnTo>
                    <a:pt x="607" y="2134"/>
                  </a:lnTo>
                  <a:lnTo>
                    <a:pt x="626" y="2148"/>
                  </a:lnTo>
                  <a:lnTo>
                    <a:pt x="646" y="2156"/>
                  </a:lnTo>
                  <a:lnTo>
                    <a:pt x="666" y="2163"/>
                  </a:lnTo>
                  <a:lnTo>
                    <a:pt x="685" y="2173"/>
                  </a:lnTo>
                  <a:lnTo>
                    <a:pt x="709" y="2183"/>
                  </a:lnTo>
                  <a:lnTo>
                    <a:pt x="739" y="2193"/>
                  </a:lnTo>
                  <a:lnTo>
                    <a:pt x="762" y="2197"/>
                  </a:lnTo>
                  <a:lnTo>
                    <a:pt x="792" y="2199"/>
                  </a:lnTo>
                  <a:lnTo>
                    <a:pt x="821" y="2201"/>
                  </a:lnTo>
                  <a:lnTo>
                    <a:pt x="851" y="2201"/>
                  </a:lnTo>
                  <a:lnTo>
                    <a:pt x="874" y="2201"/>
                  </a:lnTo>
                  <a:lnTo>
                    <a:pt x="892" y="2203"/>
                  </a:lnTo>
                  <a:lnTo>
                    <a:pt x="904" y="2207"/>
                  </a:lnTo>
                  <a:lnTo>
                    <a:pt x="914" y="2215"/>
                  </a:lnTo>
                  <a:lnTo>
                    <a:pt x="924" y="2224"/>
                  </a:lnTo>
                  <a:lnTo>
                    <a:pt x="935" y="2232"/>
                  </a:lnTo>
                  <a:lnTo>
                    <a:pt x="947" y="2236"/>
                  </a:lnTo>
                  <a:lnTo>
                    <a:pt x="965" y="2238"/>
                  </a:lnTo>
                  <a:lnTo>
                    <a:pt x="985" y="2234"/>
                  </a:lnTo>
                  <a:lnTo>
                    <a:pt x="1002" y="2224"/>
                  </a:lnTo>
                  <a:lnTo>
                    <a:pt x="1024" y="2207"/>
                  </a:lnTo>
                  <a:lnTo>
                    <a:pt x="1048" y="2187"/>
                  </a:lnTo>
                  <a:lnTo>
                    <a:pt x="1073" y="2171"/>
                  </a:lnTo>
                  <a:lnTo>
                    <a:pt x="1103" y="2157"/>
                  </a:lnTo>
                  <a:lnTo>
                    <a:pt x="1134" y="2144"/>
                  </a:lnTo>
                  <a:lnTo>
                    <a:pt x="1164" y="2130"/>
                  </a:lnTo>
                  <a:lnTo>
                    <a:pt x="1199" y="2114"/>
                  </a:lnTo>
                  <a:lnTo>
                    <a:pt x="1241" y="2098"/>
                  </a:lnTo>
                  <a:lnTo>
                    <a:pt x="1282" y="2087"/>
                  </a:lnTo>
                  <a:lnTo>
                    <a:pt x="1325" y="2079"/>
                  </a:lnTo>
                  <a:lnTo>
                    <a:pt x="1345" y="2077"/>
                  </a:lnTo>
                  <a:lnTo>
                    <a:pt x="1357" y="2077"/>
                  </a:lnTo>
                  <a:lnTo>
                    <a:pt x="1363" y="2079"/>
                  </a:lnTo>
                  <a:lnTo>
                    <a:pt x="1367" y="2079"/>
                  </a:lnTo>
                  <a:lnTo>
                    <a:pt x="1371" y="2081"/>
                  </a:lnTo>
                  <a:lnTo>
                    <a:pt x="1378" y="2081"/>
                  </a:lnTo>
                  <a:lnTo>
                    <a:pt x="1392" y="2081"/>
                  </a:lnTo>
                  <a:lnTo>
                    <a:pt x="1418" y="2079"/>
                  </a:lnTo>
                  <a:lnTo>
                    <a:pt x="1463" y="2075"/>
                  </a:lnTo>
                  <a:lnTo>
                    <a:pt x="1498" y="2071"/>
                  </a:lnTo>
                  <a:lnTo>
                    <a:pt x="1526" y="2065"/>
                  </a:lnTo>
                  <a:lnTo>
                    <a:pt x="1548" y="2059"/>
                  </a:lnTo>
                  <a:lnTo>
                    <a:pt x="1561" y="2053"/>
                  </a:lnTo>
                  <a:lnTo>
                    <a:pt x="1571" y="2045"/>
                  </a:lnTo>
                  <a:lnTo>
                    <a:pt x="1577" y="2035"/>
                  </a:lnTo>
                  <a:lnTo>
                    <a:pt x="1581" y="2030"/>
                  </a:lnTo>
                  <a:lnTo>
                    <a:pt x="1589" y="2024"/>
                  </a:lnTo>
                  <a:lnTo>
                    <a:pt x="1603" y="2018"/>
                  </a:lnTo>
                  <a:lnTo>
                    <a:pt x="1622" y="2014"/>
                  </a:lnTo>
                  <a:lnTo>
                    <a:pt x="1640" y="2006"/>
                  </a:lnTo>
                  <a:lnTo>
                    <a:pt x="1656" y="1994"/>
                  </a:lnTo>
                  <a:lnTo>
                    <a:pt x="1668" y="1974"/>
                  </a:lnTo>
                  <a:lnTo>
                    <a:pt x="1674" y="1957"/>
                  </a:lnTo>
                  <a:lnTo>
                    <a:pt x="1680" y="1941"/>
                  </a:lnTo>
                  <a:lnTo>
                    <a:pt x="1685" y="1927"/>
                  </a:lnTo>
                  <a:lnTo>
                    <a:pt x="1697" y="1913"/>
                  </a:lnTo>
                  <a:lnTo>
                    <a:pt x="1715" y="1900"/>
                  </a:lnTo>
                  <a:lnTo>
                    <a:pt x="1737" y="1888"/>
                  </a:lnTo>
                  <a:lnTo>
                    <a:pt x="1752" y="1878"/>
                  </a:lnTo>
                  <a:lnTo>
                    <a:pt x="1764" y="1872"/>
                  </a:lnTo>
                  <a:lnTo>
                    <a:pt x="1772" y="1866"/>
                  </a:lnTo>
                  <a:lnTo>
                    <a:pt x="1780" y="1860"/>
                  </a:lnTo>
                  <a:lnTo>
                    <a:pt x="1790" y="1854"/>
                  </a:lnTo>
                  <a:lnTo>
                    <a:pt x="1804" y="1848"/>
                  </a:lnTo>
                  <a:lnTo>
                    <a:pt x="1817" y="1841"/>
                  </a:lnTo>
                  <a:lnTo>
                    <a:pt x="1831" y="1831"/>
                  </a:lnTo>
                  <a:lnTo>
                    <a:pt x="1837" y="1821"/>
                  </a:lnTo>
                  <a:lnTo>
                    <a:pt x="1837" y="1811"/>
                  </a:lnTo>
                  <a:lnTo>
                    <a:pt x="1825" y="1795"/>
                  </a:lnTo>
                  <a:lnTo>
                    <a:pt x="1809" y="1780"/>
                  </a:lnTo>
                  <a:lnTo>
                    <a:pt x="1794" y="1762"/>
                  </a:lnTo>
                  <a:lnTo>
                    <a:pt x="1780" y="1744"/>
                  </a:lnTo>
                  <a:lnTo>
                    <a:pt x="1772" y="1726"/>
                  </a:lnTo>
                  <a:lnTo>
                    <a:pt x="1772" y="1707"/>
                  </a:lnTo>
                  <a:lnTo>
                    <a:pt x="1772" y="1679"/>
                  </a:lnTo>
                  <a:lnTo>
                    <a:pt x="1776" y="1652"/>
                  </a:lnTo>
                  <a:lnTo>
                    <a:pt x="1782" y="1628"/>
                  </a:lnTo>
                  <a:lnTo>
                    <a:pt x="1790" y="1608"/>
                  </a:lnTo>
                  <a:lnTo>
                    <a:pt x="1806" y="1593"/>
                  </a:lnTo>
                  <a:lnTo>
                    <a:pt x="1823" y="1585"/>
                  </a:lnTo>
                  <a:lnTo>
                    <a:pt x="1843" y="1581"/>
                  </a:lnTo>
                  <a:lnTo>
                    <a:pt x="1863" y="1585"/>
                  </a:lnTo>
                  <a:lnTo>
                    <a:pt x="1884" y="1597"/>
                  </a:lnTo>
                  <a:lnTo>
                    <a:pt x="1910" y="1606"/>
                  </a:lnTo>
                  <a:lnTo>
                    <a:pt x="1937" y="1614"/>
                  </a:lnTo>
                  <a:lnTo>
                    <a:pt x="1963" y="1616"/>
                  </a:lnTo>
                  <a:lnTo>
                    <a:pt x="1985" y="1614"/>
                  </a:lnTo>
                  <a:lnTo>
                    <a:pt x="2002" y="1614"/>
                  </a:lnTo>
                  <a:lnTo>
                    <a:pt x="2020" y="1612"/>
                  </a:lnTo>
                  <a:lnTo>
                    <a:pt x="2034" y="1608"/>
                  </a:lnTo>
                  <a:lnTo>
                    <a:pt x="2046" y="1597"/>
                  </a:lnTo>
                  <a:lnTo>
                    <a:pt x="2058" y="1581"/>
                  </a:lnTo>
                  <a:lnTo>
                    <a:pt x="2071" y="1561"/>
                  </a:lnTo>
                  <a:lnTo>
                    <a:pt x="2085" y="1538"/>
                  </a:lnTo>
                  <a:lnTo>
                    <a:pt x="2101" y="1518"/>
                  </a:lnTo>
                  <a:lnTo>
                    <a:pt x="2117" y="1502"/>
                  </a:lnTo>
                  <a:lnTo>
                    <a:pt x="2130" y="1494"/>
                  </a:lnTo>
                  <a:lnTo>
                    <a:pt x="2146" y="1490"/>
                  </a:lnTo>
                  <a:lnTo>
                    <a:pt x="2166" y="1488"/>
                  </a:lnTo>
                  <a:lnTo>
                    <a:pt x="2189" y="1486"/>
                  </a:lnTo>
                  <a:lnTo>
                    <a:pt x="2213" y="1484"/>
                  </a:lnTo>
                  <a:lnTo>
                    <a:pt x="2231" y="1482"/>
                  </a:lnTo>
                  <a:lnTo>
                    <a:pt x="2243" y="1477"/>
                  </a:lnTo>
                  <a:lnTo>
                    <a:pt x="2254" y="1469"/>
                  </a:lnTo>
                  <a:lnTo>
                    <a:pt x="2268" y="1455"/>
                  </a:lnTo>
                  <a:lnTo>
                    <a:pt x="2284" y="1437"/>
                  </a:lnTo>
                  <a:lnTo>
                    <a:pt x="2298" y="1421"/>
                  </a:lnTo>
                  <a:lnTo>
                    <a:pt x="2308" y="1408"/>
                  </a:lnTo>
                  <a:lnTo>
                    <a:pt x="2311" y="1388"/>
                  </a:lnTo>
                  <a:lnTo>
                    <a:pt x="2315" y="1364"/>
                  </a:lnTo>
                  <a:lnTo>
                    <a:pt x="2321" y="1343"/>
                  </a:lnTo>
                  <a:lnTo>
                    <a:pt x="2331" y="1323"/>
                  </a:lnTo>
                  <a:lnTo>
                    <a:pt x="2351" y="1303"/>
                  </a:lnTo>
                  <a:lnTo>
                    <a:pt x="2374" y="1286"/>
                  </a:lnTo>
                  <a:lnTo>
                    <a:pt x="2402" y="1276"/>
                  </a:lnTo>
                  <a:lnTo>
                    <a:pt x="2416" y="1270"/>
                  </a:lnTo>
                  <a:lnTo>
                    <a:pt x="2426" y="1262"/>
                  </a:lnTo>
                  <a:lnTo>
                    <a:pt x="2433" y="1250"/>
                  </a:lnTo>
                  <a:lnTo>
                    <a:pt x="2443" y="1240"/>
                  </a:lnTo>
                  <a:lnTo>
                    <a:pt x="2455" y="1232"/>
                  </a:lnTo>
                  <a:lnTo>
                    <a:pt x="2469" y="1227"/>
                  </a:lnTo>
                  <a:lnTo>
                    <a:pt x="2487" y="1217"/>
                  </a:lnTo>
                  <a:lnTo>
                    <a:pt x="2510" y="1205"/>
                  </a:lnTo>
                  <a:lnTo>
                    <a:pt x="2534" y="1195"/>
                  </a:lnTo>
                  <a:lnTo>
                    <a:pt x="2559" y="1189"/>
                  </a:lnTo>
                  <a:lnTo>
                    <a:pt x="2583" y="1187"/>
                  </a:lnTo>
                  <a:lnTo>
                    <a:pt x="2607" y="1189"/>
                  </a:lnTo>
                  <a:lnTo>
                    <a:pt x="2628" y="1195"/>
                  </a:lnTo>
                  <a:lnTo>
                    <a:pt x="2652" y="1199"/>
                  </a:lnTo>
                  <a:lnTo>
                    <a:pt x="2670" y="1203"/>
                  </a:lnTo>
                  <a:lnTo>
                    <a:pt x="2685" y="1203"/>
                  </a:lnTo>
                  <a:lnTo>
                    <a:pt x="2697" y="1197"/>
                  </a:lnTo>
                  <a:lnTo>
                    <a:pt x="2707" y="1183"/>
                  </a:lnTo>
                  <a:lnTo>
                    <a:pt x="2713" y="1171"/>
                  </a:lnTo>
                  <a:lnTo>
                    <a:pt x="2713" y="1158"/>
                  </a:lnTo>
                  <a:lnTo>
                    <a:pt x="2707" y="1140"/>
                  </a:lnTo>
                  <a:lnTo>
                    <a:pt x="2695" y="1126"/>
                  </a:lnTo>
                  <a:lnTo>
                    <a:pt x="2682" y="1108"/>
                  </a:lnTo>
                  <a:lnTo>
                    <a:pt x="2662" y="1089"/>
                  </a:lnTo>
                  <a:lnTo>
                    <a:pt x="2644" y="1071"/>
                  </a:lnTo>
                  <a:lnTo>
                    <a:pt x="2626" y="1055"/>
                  </a:lnTo>
                  <a:lnTo>
                    <a:pt x="2611" y="1042"/>
                  </a:lnTo>
                  <a:lnTo>
                    <a:pt x="2575" y="1016"/>
                  </a:lnTo>
                  <a:lnTo>
                    <a:pt x="2538" y="1004"/>
                  </a:lnTo>
                  <a:lnTo>
                    <a:pt x="2524" y="998"/>
                  </a:lnTo>
                  <a:lnTo>
                    <a:pt x="2510" y="990"/>
                  </a:lnTo>
                  <a:lnTo>
                    <a:pt x="2498" y="986"/>
                  </a:lnTo>
                  <a:lnTo>
                    <a:pt x="2485" y="984"/>
                  </a:lnTo>
                  <a:lnTo>
                    <a:pt x="2469" y="990"/>
                  </a:lnTo>
                  <a:lnTo>
                    <a:pt x="2453" y="1006"/>
                  </a:lnTo>
                  <a:lnTo>
                    <a:pt x="2439" y="1024"/>
                  </a:lnTo>
                  <a:lnTo>
                    <a:pt x="2426" y="1040"/>
                  </a:lnTo>
                  <a:lnTo>
                    <a:pt x="2408" y="1051"/>
                  </a:lnTo>
                  <a:lnTo>
                    <a:pt x="2394" y="1053"/>
                  </a:lnTo>
                  <a:lnTo>
                    <a:pt x="2376" y="1049"/>
                  </a:lnTo>
                  <a:lnTo>
                    <a:pt x="2357" y="1044"/>
                  </a:lnTo>
                  <a:lnTo>
                    <a:pt x="2337" y="1036"/>
                  </a:lnTo>
                  <a:lnTo>
                    <a:pt x="2317" y="1032"/>
                  </a:lnTo>
                  <a:lnTo>
                    <a:pt x="2304" y="1034"/>
                  </a:lnTo>
                  <a:lnTo>
                    <a:pt x="2292" y="1042"/>
                  </a:lnTo>
                  <a:lnTo>
                    <a:pt x="2282" y="1053"/>
                  </a:lnTo>
                  <a:lnTo>
                    <a:pt x="2272" y="1067"/>
                  </a:lnTo>
                  <a:lnTo>
                    <a:pt x="2260" y="1079"/>
                  </a:lnTo>
                  <a:lnTo>
                    <a:pt x="2248" y="1087"/>
                  </a:lnTo>
                  <a:lnTo>
                    <a:pt x="2235" y="1087"/>
                  </a:lnTo>
                  <a:lnTo>
                    <a:pt x="2211" y="1075"/>
                  </a:lnTo>
                  <a:lnTo>
                    <a:pt x="2189" y="1061"/>
                  </a:lnTo>
                  <a:lnTo>
                    <a:pt x="2174" y="1044"/>
                  </a:lnTo>
                  <a:lnTo>
                    <a:pt x="2168" y="1024"/>
                  </a:lnTo>
                  <a:lnTo>
                    <a:pt x="2170" y="1010"/>
                  </a:lnTo>
                  <a:lnTo>
                    <a:pt x="2178" y="1002"/>
                  </a:lnTo>
                  <a:lnTo>
                    <a:pt x="2185" y="992"/>
                  </a:lnTo>
                  <a:lnTo>
                    <a:pt x="2193" y="982"/>
                  </a:lnTo>
                  <a:lnTo>
                    <a:pt x="2197" y="965"/>
                  </a:lnTo>
                  <a:lnTo>
                    <a:pt x="2199" y="935"/>
                  </a:lnTo>
                  <a:lnTo>
                    <a:pt x="2201" y="902"/>
                  </a:lnTo>
                  <a:lnTo>
                    <a:pt x="2207" y="868"/>
                  </a:lnTo>
                  <a:lnTo>
                    <a:pt x="2217" y="839"/>
                  </a:lnTo>
                  <a:lnTo>
                    <a:pt x="2229" y="811"/>
                  </a:lnTo>
                  <a:lnTo>
                    <a:pt x="2239" y="782"/>
                  </a:lnTo>
                  <a:lnTo>
                    <a:pt x="2248" y="754"/>
                  </a:lnTo>
                  <a:lnTo>
                    <a:pt x="2254" y="735"/>
                  </a:lnTo>
                  <a:lnTo>
                    <a:pt x="2262" y="721"/>
                  </a:lnTo>
                  <a:lnTo>
                    <a:pt x="2276" y="713"/>
                  </a:lnTo>
                  <a:lnTo>
                    <a:pt x="2296" y="711"/>
                  </a:lnTo>
                  <a:lnTo>
                    <a:pt x="2317" y="713"/>
                  </a:lnTo>
                  <a:lnTo>
                    <a:pt x="2331" y="719"/>
                  </a:lnTo>
                  <a:lnTo>
                    <a:pt x="2349" y="725"/>
                  </a:lnTo>
                  <a:lnTo>
                    <a:pt x="2365" y="733"/>
                  </a:lnTo>
                  <a:lnTo>
                    <a:pt x="2380" y="736"/>
                  </a:lnTo>
                  <a:lnTo>
                    <a:pt x="2394" y="736"/>
                  </a:lnTo>
                  <a:lnTo>
                    <a:pt x="2406" y="729"/>
                  </a:lnTo>
                  <a:lnTo>
                    <a:pt x="2424" y="703"/>
                  </a:lnTo>
                  <a:lnTo>
                    <a:pt x="2443" y="675"/>
                  </a:lnTo>
                  <a:lnTo>
                    <a:pt x="2463" y="650"/>
                  </a:lnTo>
                  <a:lnTo>
                    <a:pt x="2477" y="640"/>
                  </a:lnTo>
                  <a:lnTo>
                    <a:pt x="2493" y="636"/>
                  </a:lnTo>
                  <a:lnTo>
                    <a:pt x="2506" y="634"/>
                  </a:lnTo>
                  <a:lnTo>
                    <a:pt x="2522" y="630"/>
                  </a:lnTo>
                  <a:lnTo>
                    <a:pt x="2534" y="622"/>
                  </a:lnTo>
                  <a:lnTo>
                    <a:pt x="2540" y="611"/>
                  </a:lnTo>
                  <a:lnTo>
                    <a:pt x="2542" y="595"/>
                  </a:lnTo>
                  <a:lnTo>
                    <a:pt x="2538" y="577"/>
                  </a:lnTo>
                  <a:lnTo>
                    <a:pt x="2534" y="561"/>
                  </a:lnTo>
                  <a:lnTo>
                    <a:pt x="2530" y="548"/>
                  </a:lnTo>
                  <a:lnTo>
                    <a:pt x="2532" y="534"/>
                  </a:lnTo>
                  <a:lnTo>
                    <a:pt x="2536" y="518"/>
                  </a:lnTo>
                  <a:lnTo>
                    <a:pt x="2542" y="498"/>
                  </a:lnTo>
                  <a:lnTo>
                    <a:pt x="2550" y="477"/>
                  </a:lnTo>
                  <a:lnTo>
                    <a:pt x="2556" y="459"/>
                  </a:lnTo>
                  <a:lnTo>
                    <a:pt x="2561" y="443"/>
                  </a:lnTo>
                  <a:lnTo>
                    <a:pt x="2567" y="416"/>
                  </a:lnTo>
                  <a:lnTo>
                    <a:pt x="2571" y="386"/>
                  </a:lnTo>
                  <a:lnTo>
                    <a:pt x="2579" y="355"/>
                  </a:lnTo>
                  <a:lnTo>
                    <a:pt x="2585" y="337"/>
                  </a:lnTo>
                  <a:lnTo>
                    <a:pt x="2589" y="327"/>
                  </a:lnTo>
                  <a:lnTo>
                    <a:pt x="2595" y="317"/>
                  </a:lnTo>
                  <a:lnTo>
                    <a:pt x="2603" y="305"/>
                  </a:lnTo>
                  <a:lnTo>
                    <a:pt x="2615" y="294"/>
                  </a:lnTo>
                  <a:lnTo>
                    <a:pt x="2626" y="276"/>
                  </a:lnTo>
                  <a:lnTo>
                    <a:pt x="2632" y="260"/>
                  </a:lnTo>
                  <a:lnTo>
                    <a:pt x="2634" y="246"/>
                  </a:lnTo>
                  <a:lnTo>
                    <a:pt x="2634" y="231"/>
                  </a:lnTo>
                  <a:lnTo>
                    <a:pt x="2632" y="209"/>
                  </a:lnTo>
                  <a:lnTo>
                    <a:pt x="2632" y="185"/>
                  </a:lnTo>
                  <a:lnTo>
                    <a:pt x="2628" y="164"/>
                  </a:lnTo>
                  <a:lnTo>
                    <a:pt x="2622" y="150"/>
                  </a:lnTo>
                  <a:lnTo>
                    <a:pt x="2615" y="146"/>
                  </a:lnTo>
                  <a:lnTo>
                    <a:pt x="2605" y="148"/>
                  </a:lnTo>
                  <a:lnTo>
                    <a:pt x="2593" y="152"/>
                  </a:lnTo>
                  <a:lnTo>
                    <a:pt x="2581" y="156"/>
                  </a:lnTo>
                  <a:lnTo>
                    <a:pt x="2567" y="158"/>
                  </a:lnTo>
                  <a:lnTo>
                    <a:pt x="2556" y="156"/>
                  </a:lnTo>
                  <a:lnTo>
                    <a:pt x="2548" y="148"/>
                  </a:lnTo>
                  <a:lnTo>
                    <a:pt x="2546" y="136"/>
                  </a:lnTo>
                  <a:lnTo>
                    <a:pt x="2548" y="124"/>
                  </a:lnTo>
                  <a:lnTo>
                    <a:pt x="2550" y="116"/>
                  </a:lnTo>
                  <a:lnTo>
                    <a:pt x="2552" y="115"/>
                  </a:lnTo>
                  <a:close/>
                </a:path>
              </a:pathLst>
            </a:custGeom>
            <a:grpFill/>
            <a:ln w="3175" cap="rnd">
              <a:solidFill>
                <a:schemeClr val="bg1">
                  <a:lumMod val="95000"/>
                </a:schemeClr>
              </a:solidFill>
              <a:prstDash val="solid"/>
              <a:round/>
              <a:headEnd/>
              <a:tailEnd/>
            </a:ln>
          </p:spPr>
          <p:txBody>
            <a:bodyPr/>
            <a:lstStyle/>
            <a:p>
              <a:endParaRPr lang="zh-CN" altLang="en-US"/>
            </a:p>
          </p:txBody>
        </p:sp>
        <p:sp>
          <p:nvSpPr>
            <p:cNvPr id="240" name="Freeform 106">
              <a:extLst>
                <a:ext uri="{FF2B5EF4-FFF2-40B4-BE49-F238E27FC236}">
                  <a16:creationId xmlns:a16="http://schemas.microsoft.com/office/drawing/2014/main" id="{034006B0-57BF-4669-8F16-3AA0692C9EA1}"/>
                </a:ext>
              </a:extLst>
            </p:cNvPr>
            <p:cNvSpPr>
              <a:spLocks/>
            </p:cNvSpPr>
            <p:nvPr/>
          </p:nvSpPr>
          <p:spPr bwMode="gray">
            <a:xfrm>
              <a:off x="2264" y="884"/>
              <a:ext cx="1641" cy="1473"/>
            </a:xfrm>
            <a:custGeom>
              <a:avLst/>
              <a:gdLst>
                <a:gd name="T0" fmla="*/ 651 w 3282"/>
                <a:gd name="T1" fmla="*/ 10 h 2947"/>
                <a:gd name="T2" fmla="*/ 669 w 3282"/>
                <a:gd name="T3" fmla="*/ 0 h 2947"/>
                <a:gd name="T4" fmla="*/ 720 w 3282"/>
                <a:gd name="T5" fmla="*/ 75 h 2947"/>
                <a:gd name="T6" fmla="*/ 808 w 3282"/>
                <a:gd name="T7" fmla="*/ 154 h 2947"/>
                <a:gd name="T8" fmla="*/ 761 w 3282"/>
                <a:gd name="T9" fmla="*/ 265 h 2947"/>
                <a:gd name="T10" fmla="*/ 737 w 3282"/>
                <a:gd name="T11" fmla="*/ 326 h 2947"/>
                <a:gd name="T12" fmla="*/ 793 w 3282"/>
                <a:gd name="T13" fmla="*/ 368 h 2947"/>
                <a:gd name="T14" fmla="*/ 785 w 3282"/>
                <a:gd name="T15" fmla="*/ 441 h 2947"/>
                <a:gd name="T16" fmla="*/ 710 w 3282"/>
                <a:gd name="T17" fmla="*/ 486 h 2947"/>
                <a:gd name="T18" fmla="*/ 693 w 3282"/>
                <a:gd name="T19" fmla="*/ 529 h 2947"/>
                <a:gd name="T20" fmla="*/ 634 w 3282"/>
                <a:gd name="T21" fmla="*/ 485 h 2947"/>
                <a:gd name="T22" fmla="*/ 587 w 3282"/>
                <a:gd name="T23" fmla="*/ 518 h 2947"/>
                <a:gd name="T24" fmla="*/ 530 w 3282"/>
                <a:gd name="T25" fmla="*/ 545 h 2947"/>
                <a:gd name="T26" fmla="*/ 470 w 3282"/>
                <a:gd name="T27" fmla="*/ 631 h 2947"/>
                <a:gd name="T28" fmla="*/ 376 w 3282"/>
                <a:gd name="T29" fmla="*/ 713 h 2947"/>
                <a:gd name="T30" fmla="*/ 309 w 3282"/>
                <a:gd name="T31" fmla="*/ 676 h 2947"/>
                <a:gd name="T32" fmla="*/ 235 w 3282"/>
                <a:gd name="T33" fmla="*/ 736 h 2947"/>
                <a:gd name="T34" fmla="*/ 189 w 3282"/>
                <a:gd name="T35" fmla="*/ 655 h 2947"/>
                <a:gd name="T36" fmla="*/ 88 w 3282"/>
                <a:gd name="T37" fmla="*/ 617 h 2947"/>
                <a:gd name="T38" fmla="*/ 9 w 3282"/>
                <a:gd name="T39" fmla="*/ 583 h 2947"/>
                <a:gd name="T40" fmla="*/ 20 w 3282"/>
                <a:gd name="T41" fmla="*/ 515 h 2947"/>
                <a:gd name="T42" fmla="*/ 70 w 3282"/>
                <a:gd name="T43" fmla="*/ 522 h 2947"/>
                <a:gd name="T44" fmla="*/ 103 w 3282"/>
                <a:gd name="T45" fmla="*/ 518 h 2947"/>
                <a:gd name="T46" fmla="*/ 144 w 3282"/>
                <a:gd name="T47" fmla="*/ 526 h 2947"/>
                <a:gd name="T48" fmla="*/ 178 w 3282"/>
                <a:gd name="T49" fmla="*/ 545 h 2947"/>
                <a:gd name="T50" fmla="*/ 223 w 3282"/>
                <a:gd name="T51" fmla="*/ 550 h 2947"/>
                <a:gd name="T52" fmla="*/ 246 w 3282"/>
                <a:gd name="T53" fmla="*/ 558 h 2947"/>
                <a:gd name="T54" fmla="*/ 291 w 3282"/>
                <a:gd name="T55" fmla="*/ 532 h 2947"/>
                <a:gd name="T56" fmla="*/ 341 w 3282"/>
                <a:gd name="T57" fmla="*/ 519 h 2947"/>
                <a:gd name="T58" fmla="*/ 375 w 3282"/>
                <a:gd name="T59" fmla="*/ 517 h 2947"/>
                <a:gd name="T60" fmla="*/ 398 w 3282"/>
                <a:gd name="T61" fmla="*/ 506 h 2947"/>
                <a:gd name="T62" fmla="*/ 420 w 3282"/>
                <a:gd name="T63" fmla="*/ 485 h 2947"/>
                <a:gd name="T64" fmla="*/ 443 w 3282"/>
                <a:gd name="T65" fmla="*/ 466 h 2947"/>
                <a:gd name="T66" fmla="*/ 459 w 3282"/>
                <a:gd name="T67" fmla="*/ 452 h 2947"/>
                <a:gd name="T68" fmla="*/ 443 w 3282"/>
                <a:gd name="T69" fmla="*/ 419 h 2947"/>
                <a:gd name="T70" fmla="*/ 466 w 3282"/>
                <a:gd name="T71" fmla="*/ 396 h 2947"/>
                <a:gd name="T72" fmla="*/ 505 w 3282"/>
                <a:gd name="T73" fmla="*/ 403 h 2947"/>
                <a:gd name="T74" fmla="*/ 530 w 3282"/>
                <a:gd name="T75" fmla="*/ 375 h 2947"/>
                <a:gd name="T76" fmla="*/ 561 w 3282"/>
                <a:gd name="T77" fmla="*/ 369 h 2947"/>
                <a:gd name="T78" fmla="*/ 579 w 3282"/>
                <a:gd name="T79" fmla="*/ 341 h 2947"/>
                <a:gd name="T80" fmla="*/ 607 w 3282"/>
                <a:gd name="T81" fmla="*/ 315 h 2947"/>
                <a:gd name="T82" fmla="*/ 634 w 3282"/>
                <a:gd name="T83" fmla="*/ 298 h 2947"/>
                <a:gd name="T84" fmla="*/ 672 w 3282"/>
                <a:gd name="T85" fmla="*/ 300 h 2947"/>
                <a:gd name="T86" fmla="*/ 671 w 3282"/>
                <a:gd name="T87" fmla="*/ 277 h 2947"/>
                <a:gd name="T88" fmla="*/ 631 w 3282"/>
                <a:gd name="T89" fmla="*/ 249 h 2947"/>
                <a:gd name="T90" fmla="*/ 607 w 3282"/>
                <a:gd name="T91" fmla="*/ 260 h 2947"/>
                <a:gd name="T92" fmla="*/ 576 w 3282"/>
                <a:gd name="T93" fmla="*/ 258 h 2947"/>
                <a:gd name="T94" fmla="*/ 553 w 3282"/>
                <a:gd name="T95" fmla="*/ 268 h 2947"/>
                <a:gd name="T96" fmla="*/ 549 w 3282"/>
                <a:gd name="T97" fmla="*/ 245 h 2947"/>
                <a:gd name="T98" fmla="*/ 560 w 3282"/>
                <a:gd name="T99" fmla="*/ 195 h 2947"/>
                <a:gd name="T100" fmla="*/ 583 w 3282"/>
                <a:gd name="T101" fmla="*/ 179 h 2947"/>
                <a:gd name="T102" fmla="*/ 611 w 3282"/>
                <a:gd name="T103" fmla="*/ 168 h 2947"/>
                <a:gd name="T104" fmla="*/ 635 w 3282"/>
                <a:gd name="T105" fmla="*/ 152 h 2947"/>
                <a:gd name="T106" fmla="*/ 636 w 3282"/>
                <a:gd name="T107" fmla="*/ 124 h 2947"/>
                <a:gd name="T108" fmla="*/ 647 w 3282"/>
                <a:gd name="T109" fmla="*/ 84 h 2947"/>
                <a:gd name="T110" fmla="*/ 659 w 3282"/>
                <a:gd name="T111" fmla="*/ 61 h 2947"/>
                <a:gd name="T112" fmla="*/ 652 w 3282"/>
                <a:gd name="T113" fmla="*/ 37 h 2947"/>
                <a:gd name="T114" fmla="*/ 637 w 3282"/>
                <a:gd name="T115" fmla="*/ 31 h 2947"/>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3282"/>
                <a:gd name="T175" fmla="*/ 0 h 2947"/>
                <a:gd name="T176" fmla="*/ 3282 w 3282"/>
                <a:gd name="T177" fmla="*/ 2947 h 2947"/>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3282" h="2947">
                  <a:moveTo>
                    <a:pt x="2552" y="115"/>
                  </a:moveTo>
                  <a:lnTo>
                    <a:pt x="2554" y="111"/>
                  </a:lnTo>
                  <a:lnTo>
                    <a:pt x="2559" y="101"/>
                  </a:lnTo>
                  <a:lnTo>
                    <a:pt x="2569" y="87"/>
                  </a:lnTo>
                  <a:lnTo>
                    <a:pt x="2579" y="73"/>
                  </a:lnTo>
                  <a:lnTo>
                    <a:pt x="2589" y="55"/>
                  </a:lnTo>
                  <a:lnTo>
                    <a:pt x="2601" y="42"/>
                  </a:lnTo>
                  <a:lnTo>
                    <a:pt x="2609" y="28"/>
                  </a:lnTo>
                  <a:lnTo>
                    <a:pt x="2617" y="20"/>
                  </a:lnTo>
                  <a:lnTo>
                    <a:pt x="2628" y="12"/>
                  </a:lnTo>
                  <a:lnTo>
                    <a:pt x="2642" y="6"/>
                  </a:lnTo>
                  <a:lnTo>
                    <a:pt x="2658" y="2"/>
                  </a:lnTo>
                  <a:lnTo>
                    <a:pt x="2670" y="0"/>
                  </a:lnTo>
                  <a:lnTo>
                    <a:pt x="2676" y="0"/>
                  </a:lnTo>
                  <a:lnTo>
                    <a:pt x="2715" y="50"/>
                  </a:lnTo>
                  <a:lnTo>
                    <a:pt x="2670" y="132"/>
                  </a:lnTo>
                  <a:lnTo>
                    <a:pt x="2758" y="183"/>
                  </a:lnTo>
                  <a:lnTo>
                    <a:pt x="2782" y="142"/>
                  </a:lnTo>
                  <a:lnTo>
                    <a:pt x="2849" y="164"/>
                  </a:lnTo>
                  <a:lnTo>
                    <a:pt x="2853" y="231"/>
                  </a:lnTo>
                  <a:lnTo>
                    <a:pt x="2880" y="303"/>
                  </a:lnTo>
                  <a:lnTo>
                    <a:pt x="2983" y="303"/>
                  </a:lnTo>
                  <a:lnTo>
                    <a:pt x="3091" y="268"/>
                  </a:lnTo>
                  <a:lnTo>
                    <a:pt x="3138" y="207"/>
                  </a:lnTo>
                  <a:lnTo>
                    <a:pt x="3250" y="286"/>
                  </a:lnTo>
                  <a:lnTo>
                    <a:pt x="3231" y="386"/>
                  </a:lnTo>
                  <a:lnTo>
                    <a:pt x="3201" y="500"/>
                  </a:lnTo>
                  <a:lnTo>
                    <a:pt x="3231" y="616"/>
                  </a:lnTo>
                  <a:lnTo>
                    <a:pt x="3199" y="632"/>
                  </a:lnTo>
                  <a:lnTo>
                    <a:pt x="3191" y="701"/>
                  </a:lnTo>
                  <a:lnTo>
                    <a:pt x="3140" y="756"/>
                  </a:lnTo>
                  <a:lnTo>
                    <a:pt x="3085" y="866"/>
                  </a:lnTo>
                  <a:lnTo>
                    <a:pt x="3002" y="957"/>
                  </a:lnTo>
                  <a:lnTo>
                    <a:pt x="2987" y="1004"/>
                  </a:lnTo>
                  <a:lnTo>
                    <a:pt x="3042" y="1063"/>
                  </a:lnTo>
                  <a:lnTo>
                    <a:pt x="3083" y="1120"/>
                  </a:lnTo>
                  <a:lnTo>
                    <a:pt x="3071" y="1201"/>
                  </a:lnTo>
                  <a:lnTo>
                    <a:pt x="3079" y="1266"/>
                  </a:lnTo>
                  <a:lnTo>
                    <a:pt x="3030" y="1244"/>
                  </a:lnTo>
                  <a:lnTo>
                    <a:pt x="3014" y="1264"/>
                  </a:lnTo>
                  <a:lnTo>
                    <a:pt x="2971" y="1250"/>
                  </a:lnTo>
                  <a:lnTo>
                    <a:pt x="2947" y="1305"/>
                  </a:lnTo>
                  <a:lnTo>
                    <a:pt x="2989" y="1313"/>
                  </a:lnTo>
                  <a:lnTo>
                    <a:pt x="3030" y="1368"/>
                  </a:lnTo>
                  <a:lnTo>
                    <a:pt x="3024" y="1451"/>
                  </a:lnTo>
                  <a:lnTo>
                    <a:pt x="3059" y="1500"/>
                  </a:lnTo>
                  <a:lnTo>
                    <a:pt x="3061" y="1530"/>
                  </a:lnTo>
                  <a:lnTo>
                    <a:pt x="3091" y="1536"/>
                  </a:lnTo>
                  <a:lnTo>
                    <a:pt x="3170" y="1475"/>
                  </a:lnTo>
                  <a:lnTo>
                    <a:pt x="3209" y="1541"/>
                  </a:lnTo>
                  <a:lnTo>
                    <a:pt x="3244" y="1608"/>
                  </a:lnTo>
                  <a:lnTo>
                    <a:pt x="3282" y="1630"/>
                  </a:lnTo>
                  <a:lnTo>
                    <a:pt x="3282" y="1677"/>
                  </a:lnTo>
                  <a:lnTo>
                    <a:pt x="3239" y="1728"/>
                  </a:lnTo>
                  <a:lnTo>
                    <a:pt x="3189" y="1776"/>
                  </a:lnTo>
                  <a:lnTo>
                    <a:pt x="3138" y="1766"/>
                  </a:lnTo>
                  <a:lnTo>
                    <a:pt x="3134" y="1803"/>
                  </a:lnTo>
                  <a:lnTo>
                    <a:pt x="3101" y="1819"/>
                  </a:lnTo>
                  <a:lnTo>
                    <a:pt x="3032" y="1839"/>
                  </a:lnTo>
                  <a:lnTo>
                    <a:pt x="2981" y="1898"/>
                  </a:lnTo>
                  <a:lnTo>
                    <a:pt x="2928" y="1941"/>
                  </a:lnTo>
                  <a:lnTo>
                    <a:pt x="2884" y="2012"/>
                  </a:lnTo>
                  <a:lnTo>
                    <a:pt x="2839" y="1947"/>
                  </a:lnTo>
                  <a:lnTo>
                    <a:pt x="2798" y="1917"/>
                  </a:lnTo>
                  <a:lnTo>
                    <a:pt x="2768" y="1945"/>
                  </a:lnTo>
                  <a:lnTo>
                    <a:pt x="2788" y="1967"/>
                  </a:lnTo>
                  <a:lnTo>
                    <a:pt x="2788" y="2032"/>
                  </a:lnTo>
                  <a:lnTo>
                    <a:pt x="2811" y="2087"/>
                  </a:lnTo>
                  <a:lnTo>
                    <a:pt x="2778" y="2140"/>
                  </a:lnTo>
                  <a:lnTo>
                    <a:pt x="2770" y="2118"/>
                  </a:lnTo>
                  <a:lnTo>
                    <a:pt x="2703" y="2116"/>
                  </a:lnTo>
                  <a:lnTo>
                    <a:pt x="2656" y="2073"/>
                  </a:lnTo>
                  <a:lnTo>
                    <a:pt x="2640" y="2012"/>
                  </a:lnTo>
                  <a:lnTo>
                    <a:pt x="2607" y="1971"/>
                  </a:lnTo>
                  <a:lnTo>
                    <a:pt x="2581" y="1925"/>
                  </a:lnTo>
                  <a:lnTo>
                    <a:pt x="2556" y="1911"/>
                  </a:lnTo>
                  <a:lnTo>
                    <a:pt x="2536" y="1941"/>
                  </a:lnTo>
                  <a:lnTo>
                    <a:pt x="2506" y="1943"/>
                  </a:lnTo>
                  <a:lnTo>
                    <a:pt x="2469" y="1967"/>
                  </a:lnTo>
                  <a:lnTo>
                    <a:pt x="2479" y="2035"/>
                  </a:lnTo>
                  <a:lnTo>
                    <a:pt x="2441" y="2049"/>
                  </a:lnTo>
                  <a:lnTo>
                    <a:pt x="2414" y="2039"/>
                  </a:lnTo>
                  <a:lnTo>
                    <a:pt x="2386" y="2075"/>
                  </a:lnTo>
                  <a:lnTo>
                    <a:pt x="2347" y="2073"/>
                  </a:lnTo>
                  <a:lnTo>
                    <a:pt x="2296" y="2128"/>
                  </a:lnTo>
                  <a:lnTo>
                    <a:pt x="2248" y="2132"/>
                  </a:lnTo>
                  <a:lnTo>
                    <a:pt x="2231" y="2055"/>
                  </a:lnTo>
                  <a:lnTo>
                    <a:pt x="2183" y="2051"/>
                  </a:lnTo>
                  <a:lnTo>
                    <a:pt x="2158" y="2093"/>
                  </a:lnTo>
                  <a:lnTo>
                    <a:pt x="2152" y="2142"/>
                  </a:lnTo>
                  <a:lnTo>
                    <a:pt x="2120" y="2181"/>
                  </a:lnTo>
                  <a:lnTo>
                    <a:pt x="2132" y="2222"/>
                  </a:lnTo>
                  <a:lnTo>
                    <a:pt x="2117" y="2246"/>
                  </a:lnTo>
                  <a:lnTo>
                    <a:pt x="2185" y="2333"/>
                  </a:lnTo>
                  <a:lnTo>
                    <a:pt x="2075" y="2376"/>
                  </a:lnTo>
                  <a:lnTo>
                    <a:pt x="2014" y="2376"/>
                  </a:lnTo>
                  <a:lnTo>
                    <a:pt x="1928" y="2407"/>
                  </a:lnTo>
                  <a:lnTo>
                    <a:pt x="1880" y="2526"/>
                  </a:lnTo>
                  <a:lnTo>
                    <a:pt x="1802" y="2555"/>
                  </a:lnTo>
                  <a:lnTo>
                    <a:pt x="1766" y="2539"/>
                  </a:lnTo>
                  <a:lnTo>
                    <a:pt x="1731" y="2598"/>
                  </a:lnTo>
                  <a:lnTo>
                    <a:pt x="1674" y="2579"/>
                  </a:lnTo>
                  <a:lnTo>
                    <a:pt x="1621" y="2638"/>
                  </a:lnTo>
                  <a:lnTo>
                    <a:pt x="1601" y="2718"/>
                  </a:lnTo>
                  <a:lnTo>
                    <a:pt x="1502" y="2852"/>
                  </a:lnTo>
                  <a:lnTo>
                    <a:pt x="1459" y="2888"/>
                  </a:lnTo>
                  <a:lnTo>
                    <a:pt x="1430" y="2860"/>
                  </a:lnTo>
                  <a:lnTo>
                    <a:pt x="1339" y="2876"/>
                  </a:lnTo>
                  <a:lnTo>
                    <a:pt x="1298" y="2823"/>
                  </a:lnTo>
                  <a:lnTo>
                    <a:pt x="1239" y="2821"/>
                  </a:lnTo>
                  <a:lnTo>
                    <a:pt x="1195" y="2781"/>
                  </a:lnTo>
                  <a:lnTo>
                    <a:pt x="1233" y="2707"/>
                  </a:lnTo>
                  <a:lnTo>
                    <a:pt x="1248" y="2659"/>
                  </a:lnTo>
                  <a:lnTo>
                    <a:pt x="1215" y="2612"/>
                  </a:lnTo>
                  <a:lnTo>
                    <a:pt x="1150" y="2630"/>
                  </a:lnTo>
                  <a:lnTo>
                    <a:pt x="1115" y="2709"/>
                  </a:lnTo>
                  <a:lnTo>
                    <a:pt x="1101" y="2846"/>
                  </a:lnTo>
                  <a:lnTo>
                    <a:pt x="1052" y="2901"/>
                  </a:lnTo>
                  <a:lnTo>
                    <a:pt x="939" y="2947"/>
                  </a:lnTo>
                  <a:lnTo>
                    <a:pt x="869" y="2941"/>
                  </a:lnTo>
                  <a:lnTo>
                    <a:pt x="810" y="2886"/>
                  </a:lnTo>
                  <a:lnTo>
                    <a:pt x="817" y="2795"/>
                  </a:lnTo>
                  <a:lnTo>
                    <a:pt x="874" y="2764"/>
                  </a:lnTo>
                  <a:lnTo>
                    <a:pt x="874" y="2657"/>
                  </a:lnTo>
                  <a:lnTo>
                    <a:pt x="829" y="2618"/>
                  </a:lnTo>
                  <a:lnTo>
                    <a:pt x="754" y="2620"/>
                  </a:lnTo>
                  <a:lnTo>
                    <a:pt x="658" y="2714"/>
                  </a:lnTo>
                  <a:lnTo>
                    <a:pt x="524" y="2714"/>
                  </a:lnTo>
                  <a:lnTo>
                    <a:pt x="441" y="2671"/>
                  </a:lnTo>
                  <a:lnTo>
                    <a:pt x="445" y="2610"/>
                  </a:lnTo>
                  <a:lnTo>
                    <a:pt x="378" y="2606"/>
                  </a:lnTo>
                  <a:lnTo>
                    <a:pt x="302" y="2539"/>
                  </a:lnTo>
                  <a:lnTo>
                    <a:pt x="351" y="2470"/>
                  </a:lnTo>
                  <a:lnTo>
                    <a:pt x="396" y="2457"/>
                  </a:lnTo>
                  <a:lnTo>
                    <a:pt x="376" y="2390"/>
                  </a:lnTo>
                  <a:lnTo>
                    <a:pt x="296" y="2362"/>
                  </a:lnTo>
                  <a:lnTo>
                    <a:pt x="203" y="2374"/>
                  </a:lnTo>
                  <a:lnTo>
                    <a:pt x="156" y="2429"/>
                  </a:lnTo>
                  <a:lnTo>
                    <a:pt x="111" y="2423"/>
                  </a:lnTo>
                  <a:lnTo>
                    <a:pt x="34" y="2333"/>
                  </a:lnTo>
                  <a:lnTo>
                    <a:pt x="0" y="2236"/>
                  </a:lnTo>
                  <a:lnTo>
                    <a:pt x="18" y="2179"/>
                  </a:lnTo>
                  <a:lnTo>
                    <a:pt x="10" y="2055"/>
                  </a:lnTo>
                  <a:lnTo>
                    <a:pt x="14" y="2057"/>
                  </a:lnTo>
                  <a:lnTo>
                    <a:pt x="30" y="2057"/>
                  </a:lnTo>
                  <a:lnTo>
                    <a:pt x="52" y="2059"/>
                  </a:lnTo>
                  <a:lnTo>
                    <a:pt x="79" y="2063"/>
                  </a:lnTo>
                  <a:lnTo>
                    <a:pt x="109" y="2065"/>
                  </a:lnTo>
                  <a:lnTo>
                    <a:pt x="138" y="2069"/>
                  </a:lnTo>
                  <a:lnTo>
                    <a:pt x="166" y="2073"/>
                  </a:lnTo>
                  <a:lnTo>
                    <a:pt x="189" y="2077"/>
                  </a:lnTo>
                  <a:lnTo>
                    <a:pt x="207" y="2081"/>
                  </a:lnTo>
                  <a:lnTo>
                    <a:pt x="243" y="2089"/>
                  </a:lnTo>
                  <a:lnTo>
                    <a:pt x="278" y="2089"/>
                  </a:lnTo>
                  <a:lnTo>
                    <a:pt x="308" y="2081"/>
                  </a:lnTo>
                  <a:lnTo>
                    <a:pt x="323" y="2075"/>
                  </a:lnTo>
                  <a:lnTo>
                    <a:pt x="337" y="2069"/>
                  </a:lnTo>
                  <a:lnTo>
                    <a:pt x="351" y="2067"/>
                  </a:lnTo>
                  <a:lnTo>
                    <a:pt x="367" y="2065"/>
                  </a:lnTo>
                  <a:lnTo>
                    <a:pt x="386" y="2069"/>
                  </a:lnTo>
                  <a:lnTo>
                    <a:pt x="412" y="2075"/>
                  </a:lnTo>
                  <a:lnTo>
                    <a:pt x="441" y="2079"/>
                  </a:lnTo>
                  <a:lnTo>
                    <a:pt x="473" y="2083"/>
                  </a:lnTo>
                  <a:lnTo>
                    <a:pt x="498" y="2087"/>
                  </a:lnTo>
                  <a:lnTo>
                    <a:pt x="518" y="2087"/>
                  </a:lnTo>
                  <a:lnTo>
                    <a:pt x="542" y="2089"/>
                  </a:lnTo>
                  <a:lnTo>
                    <a:pt x="560" y="2095"/>
                  </a:lnTo>
                  <a:lnTo>
                    <a:pt x="575" y="2104"/>
                  </a:lnTo>
                  <a:lnTo>
                    <a:pt x="589" y="2118"/>
                  </a:lnTo>
                  <a:lnTo>
                    <a:pt x="607" y="2134"/>
                  </a:lnTo>
                  <a:lnTo>
                    <a:pt x="626" y="2148"/>
                  </a:lnTo>
                  <a:lnTo>
                    <a:pt x="646" y="2156"/>
                  </a:lnTo>
                  <a:lnTo>
                    <a:pt x="666" y="2163"/>
                  </a:lnTo>
                  <a:lnTo>
                    <a:pt x="685" y="2173"/>
                  </a:lnTo>
                  <a:lnTo>
                    <a:pt x="709" y="2183"/>
                  </a:lnTo>
                  <a:lnTo>
                    <a:pt x="739" y="2193"/>
                  </a:lnTo>
                  <a:lnTo>
                    <a:pt x="762" y="2197"/>
                  </a:lnTo>
                  <a:lnTo>
                    <a:pt x="792" y="2199"/>
                  </a:lnTo>
                  <a:lnTo>
                    <a:pt x="821" y="2201"/>
                  </a:lnTo>
                  <a:lnTo>
                    <a:pt x="851" y="2201"/>
                  </a:lnTo>
                  <a:lnTo>
                    <a:pt x="874" y="2201"/>
                  </a:lnTo>
                  <a:lnTo>
                    <a:pt x="892" y="2203"/>
                  </a:lnTo>
                  <a:lnTo>
                    <a:pt x="904" y="2207"/>
                  </a:lnTo>
                  <a:lnTo>
                    <a:pt x="914" y="2215"/>
                  </a:lnTo>
                  <a:lnTo>
                    <a:pt x="924" y="2224"/>
                  </a:lnTo>
                  <a:lnTo>
                    <a:pt x="935" y="2232"/>
                  </a:lnTo>
                  <a:lnTo>
                    <a:pt x="947" y="2236"/>
                  </a:lnTo>
                  <a:lnTo>
                    <a:pt x="965" y="2238"/>
                  </a:lnTo>
                  <a:lnTo>
                    <a:pt x="985" y="2234"/>
                  </a:lnTo>
                  <a:lnTo>
                    <a:pt x="1002" y="2224"/>
                  </a:lnTo>
                  <a:lnTo>
                    <a:pt x="1024" y="2207"/>
                  </a:lnTo>
                  <a:lnTo>
                    <a:pt x="1048" y="2187"/>
                  </a:lnTo>
                  <a:lnTo>
                    <a:pt x="1073" y="2171"/>
                  </a:lnTo>
                  <a:lnTo>
                    <a:pt x="1103" y="2157"/>
                  </a:lnTo>
                  <a:lnTo>
                    <a:pt x="1134" y="2144"/>
                  </a:lnTo>
                  <a:lnTo>
                    <a:pt x="1164" y="2130"/>
                  </a:lnTo>
                  <a:lnTo>
                    <a:pt x="1199" y="2114"/>
                  </a:lnTo>
                  <a:lnTo>
                    <a:pt x="1241" y="2098"/>
                  </a:lnTo>
                  <a:lnTo>
                    <a:pt x="1282" y="2087"/>
                  </a:lnTo>
                  <a:lnTo>
                    <a:pt x="1325" y="2079"/>
                  </a:lnTo>
                  <a:lnTo>
                    <a:pt x="1345" y="2077"/>
                  </a:lnTo>
                  <a:lnTo>
                    <a:pt x="1357" y="2077"/>
                  </a:lnTo>
                  <a:lnTo>
                    <a:pt x="1363" y="2079"/>
                  </a:lnTo>
                  <a:lnTo>
                    <a:pt x="1367" y="2079"/>
                  </a:lnTo>
                  <a:lnTo>
                    <a:pt x="1371" y="2081"/>
                  </a:lnTo>
                  <a:lnTo>
                    <a:pt x="1378" y="2081"/>
                  </a:lnTo>
                  <a:lnTo>
                    <a:pt x="1392" y="2081"/>
                  </a:lnTo>
                  <a:lnTo>
                    <a:pt x="1418" y="2079"/>
                  </a:lnTo>
                  <a:lnTo>
                    <a:pt x="1463" y="2075"/>
                  </a:lnTo>
                  <a:lnTo>
                    <a:pt x="1498" y="2071"/>
                  </a:lnTo>
                  <a:lnTo>
                    <a:pt x="1526" y="2065"/>
                  </a:lnTo>
                  <a:lnTo>
                    <a:pt x="1548" y="2059"/>
                  </a:lnTo>
                  <a:lnTo>
                    <a:pt x="1561" y="2053"/>
                  </a:lnTo>
                  <a:lnTo>
                    <a:pt x="1571" y="2045"/>
                  </a:lnTo>
                  <a:lnTo>
                    <a:pt x="1577" y="2035"/>
                  </a:lnTo>
                  <a:lnTo>
                    <a:pt x="1581" y="2030"/>
                  </a:lnTo>
                  <a:lnTo>
                    <a:pt x="1589" y="2024"/>
                  </a:lnTo>
                  <a:lnTo>
                    <a:pt x="1603" y="2018"/>
                  </a:lnTo>
                  <a:lnTo>
                    <a:pt x="1622" y="2014"/>
                  </a:lnTo>
                  <a:lnTo>
                    <a:pt x="1640" y="2006"/>
                  </a:lnTo>
                  <a:lnTo>
                    <a:pt x="1656" y="1994"/>
                  </a:lnTo>
                  <a:lnTo>
                    <a:pt x="1668" y="1974"/>
                  </a:lnTo>
                  <a:lnTo>
                    <a:pt x="1674" y="1957"/>
                  </a:lnTo>
                  <a:lnTo>
                    <a:pt x="1680" y="1941"/>
                  </a:lnTo>
                  <a:lnTo>
                    <a:pt x="1685" y="1927"/>
                  </a:lnTo>
                  <a:lnTo>
                    <a:pt x="1697" y="1913"/>
                  </a:lnTo>
                  <a:lnTo>
                    <a:pt x="1715" y="1900"/>
                  </a:lnTo>
                  <a:lnTo>
                    <a:pt x="1737" y="1888"/>
                  </a:lnTo>
                  <a:lnTo>
                    <a:pt x="1752" y="1878"/>
                  </a:lnTo>
                  <a:lnTo>
                    <a:pt x="1764" y="1872"/>
                  </a:lnTo>
                  <a:lnTo>
                    <a:pt x="1772" y="1866"/>
                  </a:lnTo>
                  <a:lnTo>
                    <a:pt x="1780" y="1860"/>
                  </a:lnTo>
                  <a:lnTo>
                    <a:pt x="1790" y="1854"/>
                  </a:lnTo>
                  <a:lnTo>
                    <a:pt x="1804" y="1848"/>
                  </a:lnTo>
                  <a:lnTo>
                    <a:pt x="1817" y="1841"/>
                  </a:lnTo>
                  <a:lnTo>
                    <a:pt x="1831" y="1831"/>
                  </a:lnTo>
                  <a:lnTo>
                    <a:pt x="1837" y="1821"/>
                  </a:lnTo>
                  <a:lnTo>
                    <a:pt x="1837" y="1811"/>
                  </a:lnTo>
                  <a:lnTo>
                    <a:pt x="1825" y="1795"/>
                  </a:lnTo>
                  <a:lnTo>
                    <a:pt x="1809" y="1780"/>
                  </a:lnTo>
                  <a:lnTo>
                    <a:pt x="1794" y="1762"/>
                  </a:lnTo>
                  <a:lnTo>
                    <a:pt x="1780" y="1744"/>
                  </a:lnTo>
                  <a:lnTo>
                    <a:pt x="1772" y="1726"/>
                  </a:lnTo>
                  <a:lnTo>
                    <a:pt x="1772" y="1707"/>
                  </a:lnTo>
                  <a:lnTo>
                    <a:pt x="1772" y="1679"/>
                  </a:lnTo>
                  <a:lnTo>
                    <a:pt x="1776" y="1652"/>
                  </a:lnTo>
                  <a:lnTo>
                    <a:pt x="1782" y="1628"/>
                  </a:lnTo>
                  <a:lnTo>
                    <a:pt x="1790" y="1608"/>
                  </a:lnTo>
                  <a:lnTo>
                    <a:pt x="1806" y="1593"/>
                  </a:lnTo>
                  <a:lnTo>
                    <a:pt x="1823" y="1585"/>
                  </a:lnTo>
                  <a:lnTo>
                    <a:pt x="1843" y="1581"/>
                  </a:lnTo>
                  <a:lnTo>
                    <a:pt x="1863" y="1585"/>
                  </a:lnTo>
                  <a:lnTo>
                    <a:pt x="1884" y="1597"/>
                  </a:lnTo>
                  <a:lnTo>
                    <a:pt x="1910" y="1606"/>
                  </a:lnTo>
                  <a:lnTo>
                    <a:pt x="1937" y="1614"/>
                  </a:lnTo>
                  <a:lnTo>
                    <a:pt x="1963" y="1616"/>
                  </a:lnTo>
                  <a:lnTo>
                    <a:pt x="1985" y="1614"/>
                  </a:lnTo>
                  <a:lnTo>
                    <a:pt x="2002" y="1614"/>
                  </a:lnTo>
                  <a:lnTo>
                    <a:pt x="2020" y="1612"/>
                  </a:lnTo>
                  <a:lnTo>
                    <a:pt x="2034" y="1608"/>
                  </a:lnTo>
                  <a:lnTo>
                    <a:pt x="2046" y="1597"/>
                  </a:lnTo>
                  <a:lnTo>
                    <a:pt x="2058" y="1581"/>
                  </a:lnTo>
                  <a:lnTo>
                    <a:pt x="2071" y="1561"/>
                  </a:lnTo>
                  <a:lnTo>
                    <a:pt x="2085" y="1538"/>
                  </a:lnTo>
                  <a:lnTo>
                    <a:pt x="2101" y="1518"/>
                  </a:lnTo>
                  <a:lnTo>
                    <a:pt x="2117" y="1502"/>
                  </a:lnTo>
                  <a:lnTo>
                    <a:pt x="2130" y="1494"/>
                  </a:lnTo>
                  <a:lnTo>
                    <a:pt x="2146" y="1490"/>
                  </a:lnTo>
                  <a:lnTo>
                    <a:pt x="2166" y="1488"/>
                  </a:lnTo>
                  <a:lnTo>
                    <a:pt x="2189" y="1486"/>
                  </a:lnTo>
                  <a:lnTo>
                    <a:pt x="2213" y="1484"/>
                  </a:lnTo>
                  <a:lnTo>
                    <a:pt x="2231" y="1482"/>
                  </a:lnTo>
                  <a:lnTo>
                    <a:pt x="2243" y="1477"/>
                  </a:lnTo>
                  <a:lnTo>
                    <a:pt x="2254" y="1469"/>
                  </a:lnTo>
                  <a:lnTo>
                    <a:pt x="2268" y="1455"/>
                  </a:lnTo>
                  <a:lnTo>
                    <a:pt x="2284" y="1437"/>
                  </a:lnTo>
                  <a:lnTo>
                    <a:pt x="2298" y="1421"/>
                  </a:lnTo>
                  <a:lnTo>
                    <a:pt x="2308" y="1408"/>
                  </a:lnTo>
                  <a:lnTo>
                    <a:pt x="2311" y="1388"/>
                  </a:lnTo>
                  <a:lnTo>
                    <a:pt x="2315" y="1364"/>
                  </a:lnTo>
                  <a:lnTo>
                    <a:pt x="2321" y="1343"/>
                  </a:lnTo>
                  <a:lnTo>
                    <a:pt x="2331" y="1323"/>
                  </a:lnTo>
                  <a:lnTo>
                    <a:pt x="2351" y="1303"/>
                  </a:lnTo>
                  <a:lnTo>
                    <a:pt x="2374" y="1286"/>
                  </a:lnTo>
                  <a:lnTo>
                    <a:pt x="2402" y="1276"/>
                  </a:lnTo>
                  <a:lnTo>
                    <a:pt x="2416" y="1270"/>
                  </a:lnTo>
                  <a:lnTo>
                    <a:pt x="2426" y="1262"/>
                  </a:lnTo>
                  <a:lnTo>
                    <a:pt x="2433" y="1250"/>
                  </a:lnTo>
                  <a:lnTo>
                    <a:pt x="2443" y="1240"/>
                  </a:lnTo>
                  <a:lnTo>
                    <a:pt x="2455" y="1232"/>
                  </a:lnTo>
                  <a:lnTo>
                    <a:pt x="2469" y="1227"/>
                  </a:lnTo>
                  <a:lnTo>
                    <a:pt x="2487" y="1217"/>
                  </a:lnTo>
                  <a:lnTo>
                    <a:pt x="2510" y="1205"/>
                  </a:lnTo>
                  <a:lnTo>
                    <a:pt x="2534" y="1195"/>
                  </a:lnTo>
                  <a:lnTo>
                    <a:pt x="2559" y="1189"/>
                  </a:lnTo>
                  <a:lnTo>
                    <a:pt x="2583" y="1187"/>
                  </a:lnTo>
                  <a:lnTo>
                    <a:pt x="2607" y="1189"/>
                  </a:lnTo>
                  <a:lnTo>
                    <a:pt x="2628" y="1195"/>
                  </a:lnTo>
                  <a:lnTo>
                    <a:pt x="2652" y="1199"/>
                  </a:lnTo>
                  <a:lnTo>
                    <a:pt x="2670" y="1203"/>
                  </a:lnTo>
                  <a:lnTo>
                    <a:pt x="2685" y="1203"/>
                  </a:lnTo>
                  <a:lnTo>
                    <a:pt x="2697" y="1197"/>
                  </a:lnTo>
                  <a:lnTo>
                    <a:pt x="2707" y="1183"/>
                  </a:lnTo>
                  <a:lnTo>
                    <a:pt x="2713" y="1171"/>
                  </a:lnTo>
                  <a:lnTo>
                    <a:pt x="2713" y="1158"/>
                  </a:lnTo>
                  <a:lnTo>
                    <a:pt x="2707" y="1140"/>
                  </a:lnTo>
                  <a:lnTo>
                    <a:pt x="2695" y="1126"/>
                  </a:lnTo>
                  <a:lnTo>
                    <a:pt x="2682" y="1108"/>
                  </a:lnTo>
                  <a:lnTo>
                    <a:pt x="2662" y="1089"/>
                  </a:lnTo>
                  <a:lnTo>
                    <a:pt x="2644" y="1071"/>
                  </a:lnTo>
                  <a:lnTo>
                    <a:pt x="2626" y="1055"/>
                  </a:lnTo>
                  <a:lnTo>
                    <a:pt x="2611" y="1042"/>
                  </a:lnTo>
                  <a:lnTo>
                    <a:pt x="2575" y="1016"/>
                  </a:lnTo>
                  <a:lnTo>
                    <a:pt x="2538" y="1004"/>
                  </a:lnTo>
                  <a:lnTo>
                    <a:pt x="2524" y="998"/>
                  </a:lnTo>
                  <a:lnTo>
                    <a:pt x="2510" y="990"/>
                  </a:lnTo>
                  <a:lnTo>
                    <a:pt x="2498" y="986"/>
                  </a:lnTo>
                  <a:lnTo>
                    <a:pt x="2485" y="984"/>
                  </a:lnTo>
                  <a:lnTo>
                    <a:pt x="2469" y="990"/>
                  </a:lnTo>
                  <a:lnTo>
                    <a:pt x="2453" y="1006"/>
                  </a:lnTo>
                  <a:lnTo>
                    <a:pt x="2439" y="1024"/>
                  </a:lnTo>
                  <a:lnTo>
                    <a:pt x="2426" y="1040"/>
                  </a:lnTo>
                  <a:lnTo>
                    <a:pt x="2408" y="1051"/>
                  </a:lnTo>
                  <a:lnTo>
                    <a:pt x="2394" y="1053"/>
                  </a:lnTo>
                  <a:lnTo>
                    <a:pt x="2376" y="1049"/>
                  </a:lnTo>
                  <a:lnTo>
                    <a:pt x="2357" y="1044"/>
                  </a:lnTo>
                  <a:lnTo>
                    <a:pt x="2337" y="1036"/>
                  </a:lnTo>
                  <a:lnTo>
                    <a:pt x="2317" y="1032"/>
                  </a:lnTo>
                  <a:lnTo>
                    <a:pt x="2304" y="1034"/>
                  </a:lnTo>
                  <a:lnTo>
                    <a:pt x="2292" y="1042"/>
                  </a:lnTo>
                  <a:lnTo>
                    <a:pt x="2282" y="1053"/>
                  </a:lnTo>
                  <a:lnTo>
                    <a:pt x="2272" y="1067"/>
                  </a:lnTo>
                  <a:lnTo>
                    <a:pt x="2260" y="1079"/>
                  </a:lnTo>
                  <a:lnTo>
                    <a:pt x="2248" y="1087"/>
                  </a:lnTo>
                  <a:lnTo>
                    <a:pt x="2235" y="1087"/>
                  </a:lnTo>
                  <a:lnTo>
                    <a:pt x="2211" y="1075"/>
                  </a:lnTo>
                  <a:lnTo>
                    <a:pt x="2189" y="1061"/>
                  </a:lnTo>
                  <a:lnTo>
                    <a:pt x="2174" y="1044"/>
                  </a:lnTo>
                  <a:lnTo>
                    <a:pt x="2168" y="1024"/>
                  </a:lnTo>
                  <a:lnTo>
                    <a:pt x="2170" y="1010"/>
                  </a:lnTo>
                  <a:lnTo>
                    <a:pt x="2178" y="1002"/>
                  </a:lnTo>
                  <a:lnTo>
                    <a:pt x="2185" y="992"/>
                  </a:lnTo>
                  <a:lnTo>
                    <a:pt x="2193" y="982"/>
                  </a:lnTo>
                  <a:lnTo>
                    <a:pt x="2197" y="965"/>
                  </a:lnTo>
                  <a:lnTo>
                    <a:pt x="2199" y="935"/>
                  </a:lnTo>
                  <a:lnTo>
                    <a:pt x="2201" y="902"/>
                  </a:lnTo>
                  <a:lnTo>
                    <a:pt x="2207" y="868"/>
                  </a:lnTo>
                  <a:lnTo>
                    <a:pt x="2217" y="839"/>
                  </a:lnTo>
                  <a:lnTo>
                    <a:pt x="2229" y="811"/>
                  </a:lnTo>
                  <a:lnTo>
                    <a:pt x="2239" y="782"/>
                  </a:lnTo>
                  <a:lnTo>
                    <a:pt x="2248" y="754"/>
                  </a:lnTo>
                  <a:lnTo>
                    <a:pt x="2254" y="735"/>
                  </a:lnTo>
                  <a:lnTo>
                    <a:pt x="2262" y="721"/>
                  </a:lnTo>
                  <a:lnTo>
                    <a:pt x="2276" y="713"/>
                  </a:lnTo>
                  <a:lnTo>
                    <a:pt x="2296" y="711"/>
                  </a:lnTo>
                  <a:lnTo>
                    <a:pt x="2317" y="713"/>
                  </a:lnTo>
                  <a:lnTo>
                    <a:pt x="2331" y="719"/>
                  </a:lnTo>
                  <a:lnTo>
                    <a:pt x="2349" y="725"/>
                  </a:lnTo>
                  <a:lnTo>
                    <a:pt x="2365" y="733"/>
                  </a:lnTo>
                  <a:lnTo>
                    <a:pt x="2380" y="736"/>
                  </a:lnTo>
                  <a:lnTo>
                    <a:pt x="2394" y="736"/>
                  </a:lnTo>
                  <a:lnTo>
                    <a:pt x="2406" y="729"/>
                  </a:lnTo>
                  <a:lnTo>
                    <a:pt x="2424" y="703"/>
                  </a:lnTo>
                  <a:lnTo>
                    <a:pt x="2443" y="675"/>
                  </a:lnTo>
                  <a:lnTo>
                    <a:pt x="2463" y="650"/>
                  </a:lnTo>
                  <a:lnTo>
                    <a:pt x="2477" y="640"/>
                  </a:lnTo>
                  <a:lnTo>
                    <a:pt x="2493" y="636"/>
                  </a:lnTo>
                  <a:lnTo>
                    <a:pt x="2506" y="634"/>
                  </a:lnTo>
                  <a:lnTo>
                    <a:pt x="2522" y="630"/>
                  </a:lnTo>
                  <a:lnTo>
                    <a:pt x="2534" y="622"/>
                  </a:lnTo>
                  <a:lnTo>
                    <a:pt x="2540" y="611"/>
                  </a:lnTo>
                  <a:lnTo>
                    <a:pt x="2542" y="595"/>
                  </a:lnTo>
                  <a:lnTo>
                    <a:pt x="2538" y="577"/>
                  </a:lnTo>
                  <a:lnTo>
                    <a:pt x="2534" y="561"/>
                  </a:lnTo>
                  <a:lnTo>
                    <a:pt x="2530" y="548"/>
                  </a:lnTo>
                  <a:lnTo>
                    <a:pt x="2532" y="534"/>
                  </a:lnTo>
                  <a:lnTo>
                    <a:pt x="2536" y="518"/>
                  </a:lnTo>
                  <a:lnTo>
                    <a:pt x="2542" y="498"/>
                  </a:lnTo>
                  <a:lnTo>
                    <a:pt x="2550" y="477"/>
                  </a:lnTo>
                  <a:lnTo>
                    <a:pt x="2556" y="459"/>
                  </a:lnTo>
                  <a:lnTo>
                    <a:pt x="2561" y="443"/>
                  </a:lnTo>
                  <a:lnTo>
                    <a:pt x="2567" y="416"/>
                  </a:lnTo>
                  <a:lnTo>
                    <a:pt x="2571" y="386"/>
                  </a:lnTo>
                  <a:lnTo>
                    <a:pt x="2579" y="355"/>
                  </a:lnTo>
                  <a:lnTo>
                    <a:pt x="2585" y="337"/>
                  </a:lnTo>
                  <a:lnTo>
                    <a:pt x="2589" y="327"/>
                  </a:lnTo>
                  <a:lnTo>
                    <a:pt x="2595" y="317"/>
                  </a:lnTo>
                  <a:lnTo>
                    <a:pt x="2603" y="305"/>
                  </a:lnTo>
                  <a:lnTo>
                    <a:pt x="2615" y="294"/>
                  </a:lnTo>
                  <a:lnTo>
                    <a:pt x="2626" y="276"/>
                  </a:lnTo>
                  <a:lnTo>
                    <a:pt x="2632" y="260"/>
                  </a:lnTo>
                  <a:lnTo>
                    <a:pt x="2634" y="246"/>
                  </a:lnTo>
                  <a:lnTo>
                    <a:pt x="2634" y="231"/>
                  </a:lnTo>
                  <a:lnTo>
                    <a:pt x="2632" y="209"/>
                  </a:lnTo>
                  <a:lnTo>
                    <a:pt x="2632" y="185"/>
                  </a:lnTo>
                  <a:lnTo>
                    <a:pt x="2628" y="164"/>
                  </a:lnTo>
                  <a:lnTo>
                    <a:pt x="2622" y="150"/>
                  </a:lnTo>
                  <a:lnTo>
                    <a:pt x="2615" y="146"/>
                  </a:lnTo>
                  <a:lnTo>
                    <a:pt x="2605" y="148"/>
                  </a:lnTo>
                  <a:lnTo>
                    <a:pt x="2593" y="152"/>
                  </a:lnTo>
                  <a:lnTo>
                    <a:pt x="2581" y="156"/>
                  </a:lnTo>
                  <a:lnTo>
                    <a:pt x="2567" y="158"/>
                  </a:lnTo>
                  <a:lnTo>
                    <a:pt x="2556" y="156"/>
                  </a:lnTo>
                  <a:lnTo>
                    <a:pt x="2548" y="148"/>
                  </a:lnTo>
                  <a:lnTo>
                    <a:pt x="2546" y="136"/>
                  </a:lnTo>
                  <a:lnTo>
                    <a:pt x="2548" y="124"/>
                  </a:lnTo>
                  <a:lnTo>
                    <a:pt x="2550" y="116"/>
                  </a:lnTo>
                  <a:lnTo>
                    <a:pt x="2552" y="115"/>
                  </a:lnTo>
                </a:path>
              </a:pathLst>
            </a:custGeom>
            <a:grpFill/>
            <a:ln w="3175" cap="rnd">
              <a:solidFill>
                <a:schemeClr val="bg1">
                  <a:lumMod val="95000"/>
                </a:schemeClr>
              </a:solidFill>
              <a:prstDash val="solid"/>
              <a:round/>
              <a:headEnd/>
              <a:tailEnd/>
            </a:ln>
          </p:spPr>
          <p:txBody>
            <a:bodyPr/>
            <a:lstStyle/>
            <a:p>
              <a:endParaRPr lang="zh-CN" altLang="en-US"/>
            </a:p>
          </p:txBody>
        </p:sp>
        <p:sp>
          <p:nvSpPr>
            <p:cNvPr id="241" name="Freeform 107">
              <a:extLst>
                <a:ext uri="{FF2B5EF4-FFF2-40B4-BE49-F238E27FC236}">
                  <a16:creationId xmlns:a16="http://schemas.microsoft.com/office/drawing/2014/main" id="{D7358A15-C10A-4A7D-8EDC-EE1DF8A6251F}"/>
                </a:ext>
              </a:extLst>
            </p:cNvPr>
            <p:cNvSpPr>
              <a:spLocks/>
            </p:cNvSpPr>
            <p:nvPr/>
          </p:nvSpPr>
          <p:spPr bwMode="gray">
            <a:xfrm>
              <a:off x="2016" y="1899"/>
              <a:ext cx="1007" cy="870"/>
            </a:xfrm>
            <a:custGeom>
              <a:avLst/>
              <a:gdLst>
                <a:gd name="T0" fmla="*/ 92 w 2014"/>
                <a:gd name="T1" fmla="*/ 13 h 1739"/>
                <a:gd name="T2" fmla="*/ 66 w 2014"/>
                <a:gd name="T3" fmla="*/ 38 h 1739"/>
                <a:gd name="T4" fmla="*/ 0 w 2014"/>
                <a:gd name="T5" fmla="*/ 77 h 1739"/>
                <a:gd name="T6" fmla="*/ 45 w 2014"/>
                <a:gd name="T7" fmla="*/ 154 h 1739"/>
                <a:gd name="T8" fmla="*/ 90 w 2014"/>
                <a:gd name="T9" fmla="*/ 171 h 1739"/>
                <a:gd name="T10" fmla="*/ 140 w 2014"/>
                <a:gd name="T11" fmla="*/ 160 h 1739"/>
                <a:gd name="T12" fmla="*/ 188 w 2014"/>
                <a:gd name="T13" fmla="*/ 177 h 1739"/>
                <a:gd name="T14" fmla="*/ 215 w 2014"/>
                <a:gd name="T15" fmla="*/ 193 h 1739"/>
                <a:gd name="T16" fmla="*/ 258 w 2014"/>
                <a:gd name="T17" fmla="*/ 220 h 1739"/>
                <a:gd name="T18" fmla="*/ 284 w 2014"/>
                <a:gd name="T19" fmla="*/ 237 h 1739"/>
                <a:gd name="T20" fmla="*/ 301 w 2014"/>
                <a:gd name="T21" fmla="*/ 275 h 1739"/>
                <a:gd name="T22" fmla="*/ 283 w 2014"/>
                <a:gd name="T23" fmla="*/ 318 h 1739"/>
                <a:gd name="T24" fmla="*/ 270 w 2014"/>
                <a:gd name="T25" fmla="*/ 341 h 1739"/>
                <a:gd name="T26" fmla="*/ 249 w 2014"/>
                <a:gd name="T27" fmla="*/ 367 h 1739"/>
                <a:gd name="T28" fmla="*/ 239 w 2014"/>
                <a:gd name="T29" fmla="*/ 374 h 1739"/>
                <a:gd name="T30" fmla="*/ 281 w 2014"/>
                <a:gd name="T31" fmla="*/ 390 h 1739"/>
                <a:gd name="T32" fmla="*/ 314 w 2014"/>
                <a:gd name="T33" fmla="*/ 373 h 1739"/>
                <a:gd name="T34" fmla="*/ 353 w 2014"/>
                <a:gd name="T35" fmla="*/ 403 h 1739"/>
                <a:gd name="T36" fmla="*/ 385 w 2014"/>
                <a:gd name="T37" fmla="*/ 435 h 1739"/>
                <a:gd name="T38" fmla="*/ 413 w 2014"/>
                <a:gd name="T39" fmla="*/ 401 h 1739"/>
                <a:gd name="T40" fmla="*/ 430 w 2014"/>
                <a:gd name="T41" fmla="*/ 377 h 1739"/>
                <a:gd name="T42" fmla="*/ 425 w 2014"/>
                <a:gd name="T43" fmla="*/ 349 h 1739"/>
                <a:gd name="T44" fmla="*/ 431 w 2014"/>
                <a:gd name="T45" fmla="*/ 341 h 1739"/>
                <a:gd name="T46" fmla="*/ 432 w 2014"/>
                <a:gd name="T47" fmla="*/ 335 h 1739"/>
                <a:gd name="T48" fmla="*/ 432 w 2014"/>
                <a:gd name="T49" fmla="*/ 327 h 1739"/>
                <a:gd name="T50" fmla="*/ 472 w 2014"/>
                <a:gd name="T51" fmla="*/ 329 h 1739"/>
                <a:gd name="T52" fmla="*/ 500 w 2014"/>
                <a:gd name="T53" fmla="*/ 302 h 1739"/>
                <a:gd name="T54" fmla="*/ 501 w 2014"/>
                <a:gd name="T55" fmla="*/ 267 h 1739"/>
                <a:gd name="T56" fmla="*/ 453 w 2014"/>
                <a:gd name="T57" fmla="*/ 241 h 1739"/>
                <a:gd name="T58" fmla="*/ 429 w 2014"/>
                <a:gd name="T59" fmla="*/ 256 h 1739"/>
                <a:gd name="T60" fmla="*/ 444 w 2014"/>
                <a:gd name="T61" fmla="*/ 290 h 1739"/>
                <a:gd name="T62" fmla="*/ 429 w 2014"/>
                <a:gd name="T63" fmla="*/ 315 h 1739"/>
                <a:gd name="T64" fmla="*/ 398 w 2014"/>
                <a:gd name="T65" fmla="*/ 302 h 1739"/>
                <a:gd name="T66" fmla="*/ 391 w 2014"/>
                <a:gd name="T67" fmla="*/ 276 h 1739"/>
                <a:gd name="T68" fmla="*/ 369 w 2014"/>
                <a:gd name="T69" fmla="*/ 243 h 1739"/>
                <a:gd name="T70" fmla="*/ 342 w 2014"/>
                <a:gd name="T71" fmla="*/ 228 h 1739"/>
                <a:gd name="T72" fmla="*/ 343 w 2014"/>
                <a:gd name="T73" fmla="*/ 183 h 1739"/>
                <a:gd name="T74" fmla="*/ 313 w 2014"/>
                <a:gd name="T75" fmla="*/ 148 h 1739"/>
                <a:gd name="T76" fmla="*/ 235 w 2014"/>
                <a:gd name="T77" fmla="*/ 161 h 1739"/>
                <a:gd name="T78" fmla="*/ 200 w 2014"/>
                <a:gd name="T79" fmla="*/ 128 h 1739"/>
                <a:gd name="T80" fmla="*/ 218 w 2014"/>
                <a:gd name="T81" fmla="*/ 91 h 1739"/>
                <a:gd name="T82" fmla="*/ 163 w 2014"/>
                <a:gd name="T83" fmla="*/ 100 h 1739"/>
                <a:gd name="T84" fmla="*/ 124 w 2014"/>
                <a:gd name="T85" fmla="*/ 52 h 1739"/>
                <a:gd name="T86" fmla="*/ 116 w 2014"/>
                <a:gd name="T87" fmla="*/ 3 h 1739"/>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2014"/>
                <a:gd name="T133" fmla="*/ 0 h 1739"/>
                <a:gd name="T134" fmla="*/ 2014 w 2014"/>
                <a:gd name="T135" fmla="*/ 1739 h 1739"/>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2014" h="1739">
                  <a:moveTo>
                    <a:pt x="463" y="9"/>
                  </a:moveTo>
                  <a:lnTo>
                    <a:pt x="398" y="0"/>
                  </a:lnTo>
                  <a:lnTo>
                    <a:pt x="365" y="51"/>
                  </a:lnTo>
                  <a:lnTo>
                    <a:pt x="374" y="92"/>
                  </a:lnTo>
                  <a:lnTo>
                    <a:pt x="347" y="122"/>
                  </a:lnTo>
                  <a:lnTo>
                    <a:pt x="264" y="149"/>
                  </a:lnTo>
                  <a:lnTo>
                    <a:pt x="160" y="181"/>
                  </a:lnTo>
                  <a:lnTo>
                    <a:pt x="81" y="259"/>
                  </a:lnTo>
                  <a:lnTo>
                    <a:pt x="0" y="307"/>
                  </a:lnTo>
                  <a:lnTo>
                    <a:pt x="32" y="570"/>
                  </a:lnTo>
                  <a:lnTo>
                    <a:pt x="115" y="578"/>
                  </a:lnTo>
                  <a:lnTo>
                    <a:pt x="180" y="614"/>
                  </a:lnTo>
                  <a:lnTo>
                    <a:pt x="237" y="625"/>
                  </a:lnTo>
                  <a:lnTo>
                    <a:pt x="298" y="684"/>
                  </a:lnTo>
                  <a:lnTo>
                    <a:pt x="357" y="681"/>
                  </a:lnTo>
                  <a:lnTo>
                    <a:pt x="432" y="637"/>
                  </a:lnTo>
                  <a:lnTo>
                    <a:pt x="504" y="641"/>
                  </a:lnTo>
                  <a:lnTo>
                    <a:pt x="559" y="637"/>
                  </a:lnTo>
                  <a:lnTo>
                    <a:pt x="601" y="612"/>
                  </a:lnTo>
                  <a:lnTo>
                    <a:pt x="674" y="651"/>
                  </a:lnTo>
                  <a:lnTo>
                    <a:pt x="752" y="708"/>
                  </a:lnTo>
                  <a:lnTo>
                    <a:pt x="813" y="669"/>
                  </a:lnTo>
                  <a:lnTo>
                    <a:pt x="829" y="708"/>
                  </a:lnTo>
                  <a:lnTo>
                    <a:pt x="859" y="771"/>
                  </a:lnTo>
                  <a:lnTo>
                    <a:pt x="945" y="807"/>
                  </a:lnTo>
                  <a:lnTo>
                    <a:pt x="998" y="877"/>
                  </a:lnTo>
                  <a:lnTo>
                    <a:pt x="1032" y="879"/>
                  </a:lnTo>
                  <a:lnTo>
                    <a:pt x="1059" y="854"/>
                  </a:lnTo>
                  <a:lnTo>
                    <a:pt x="1101" y="895"/>
                  </a:lnTo>
                  <a:lnTo>
                    <a:pt x="1136" y="946"/>
                  </a:lnTo>
                  <a:lnTo>
                    <a:pt x="1150" y="1015"/>
                  </a:lnTo>
                  <a:lnTo>
                    <a:pt x="1181" y="1051"/>
                  </a:lnTo>
                  <a:lnTo>
                    <a:pt x="1203" y="1100"/>
                  </a:lnTo>
                  <a:lnTo>
                    <a:pt x="1229" y="1129"/>
                  </a:lnTo>
                  <a:lnTo>
                    <a:pt x="1197" y="1234"/>
                  </a:lnTo>
                  <a:lnTo>
                    <a:pt x="1132" y="1271"/>
                  </a:lnTo>
                  <a:lnTo>
                    <a:pt x="1144" y="1326"/>
                  </a:lnTo>
                  <a:lnTo>
                    <a:pt x="1105" y="1358"/>
                  </a:lnTo>
                  <a:lnTo>
                    <a:pt x="1077" y="1362"/>
                  </a:lnTo>
                  <a:lnTo>
                    <a:pt x="1085" y="1448"/>
                  </a:lnTo>
                  <a:lnTo>
                    <a:pt x="1050" y="1478"/>
                  </a:lnTo>
                  <a:lnTo>
                    <a:pt x="996" y="1468"/>
                  </a:lnTo>
                  <a:lnTo>
                    <a:pt x="971" y="1425"/>
                  </a:lnTo>
                  <a:lnTo>
                    <a:pt x="943" y="1444"/>
                  </a:lnTo>
                  <a:lnTo>
                    <a:pt x="953" y="1495"/>
                  </a:lnTo>
                  <a:lnTo>
                    <a:pt x="1018" y="1503"/>
                  </a:lnTo>
                  <a:lnTo>
                    <a:pt x="1073" y="1547"/>
                  </a:lnTo>
                  <a:lnTo>
                    <a:pt x="1124" y="1558"/>
                  </a:lnTo>
                  <a:lnTo>
                    <a:pt x="1126" y="1507"/>
                  </a:lnTo>
                  <a:lnTo>
                    <a:pt x="1223" y="1472"/>
                  </a:lnTo>
                  <a:lnTo>
                    <a:pt x="1256" y="1489"/>
                  </a:lnTo>
                  <a:lnTo>
                    <a:pt x="1282" y="1560"/>
                  </a:lnTo>
                  <a:lnTo>
                    <a:pt x="1363" y="1633"/>
                  </a:lnTo>
                  <a:lnTo>
                    <a:pt x="1410" y="1610"/>
                  </a:lnTo>
                  <a:lnTo>
                    <a:pt x="1437" y="1688"/>
                  </a:lnTo>
                  <a:lnTo>
                    <a:pt x="1493" y="1732"/>
                  </a:lnTo>
                  <a:lnTo>
                    <a:pt x="1540" y="1739"/>
                  </a:lnTo>
                  <a:lnTo>
                    <a:pt x="1587" y="1688"/>
                  </a:lnTo>
                  <a:lnTo>
                    <a:pt x="1654" y="1651"/>
                  </a:lnTo>
                  <a:lnTo>
                    <a:pt x="1650" y="1602"/>
                  </a:lnTo>
                  <a:lnTo>
                    <a:pt x="1634" y="1580"/>
                  </a:lnTo>
                  <a:lnTo>
                    <a:pt x="1731" y="1566"/>
                  </a:lnTo>
                  <a:lnTo>
                    <a:pt x="1719" y="1507"/>
                  </a:lnTo>
                  <a:lnTo>
                    <a:pt x="1744" y="1430"/>
                  </a:lnTo>
                  <a:lnTo>
                    <a:pt x="1697" y="1399"/>
                  </a:lnTo>
                  <a:lnTo>
                    <a:pt x="1699" y="1395"/>
                  </a:lnTo>
                  <a:lnTo>
                    <a:pt x="1707" y="1385"/>
                  </a:lnTo>
                  <a:lnTo>
                    <a:pt x="1715" y="1373"/>
                  </a:lnTo>
                  <a:lnTo>
                    <a:pt x="1723" y="1363"/>
                  </a:lnTo>
                  <a:lnTo>
                    <a:pt x="1727" y="1360"/>
                  </a:lnTo>
                  <a:lnTo>
                    <a:pt x="1727" y="1354"/>
                  </a:lnTo>
                  <a:lnTo>
                    <a:pt x="1725" y="1340"/>
                  </a:lnTo>
                  <a:lnTo>
                    <a:pt x="1725" y="1324"/>
                  </a:lnTo>
                  <a:lnTo>
                    <a:pt x="1725" y="1312"/>
                  </a:lnTo>
                  <a:lnTo>
                    <a:pt x="1725" y="1306"/>
                  </a:lnTo>
                  <a:lnTo>
                    <a:pt x="1788" y="1302"/>
                  </a:lnTo>
                  <a:lnTo>
                    <a:pt x="1835" y="1328"/>
                  </a:lnTo>
                  <a:lnTo>
                    <a:pt x="1888" y="1316"/>
                  </a:lnTo>
                  <a:lnTo>
                    <a:pt x="1888" y="1267"/>
                  </a:lnTo>
                  <a:lnTo>
                    <a:pt x="1996" y="1259"/>
                  </a:lnTo>
                  <a:lnTo>
                    <a:pt x="2000" y="1206"/>
                  </a:lnTo>
                  <a:lnTo>
                    <a:pt x="1989" y="1155"/>
                  </a:lnTo>
                  <a:lnTo>
                    <a:pt x="2014" y="1112"/>
                  </a:lnTo>
                  <a:lnTo>
                    <a:pt x="2002" y="1068"/>
                  </a:lnTo>
                  <a:lnTo>
                    <a:pt x="1882" y="1015"/>
                  </a:lnTo>
                  <a:lnTo>
                    <a:pt x="1811" y="993"/>
                  </a:lnTo>
                  <a:lnTo>
                    <a:pt x="1809" y="962"/>
                  </a:lnTo>
                  <a:lnTo>
                    <a:pt x="1758" y="960"/>
                  </a:lnTo>
                  <a:lnTo>
                    <a:pt x="1727" y="944"/>
                  </a:lnTo>
                  <a:lnTo>
                    <a:pt x="1713" y="1023"/>
                  </a:lnTo>
                  <a:lnTo>
                    <a:pt x="1701" y="1102"/>
                  </a:lnTo>
                  <a:lnTo>
                    <a:pt x="1754" y="1121"/>
                  </a:lnTo>
                  <a:lnTo>
                    <a:pt x="1774" y="1157"/>
                  </a:lnTo>
                  <a:lnTo>
                    <a:pt x="1756" y="1198"/>
                  </a:lnTo>
                  <a:lnTo>
                    <a:pt x="1717" y="1214"/>
                  </a:lnTo>
                  <a:lnTo>
                    <a:pt x="1713" y="1259"/>
                  </a:lnTo>
                  <a:lnTo>
                    <a:pt x="1678" y="1271"/>
                  </a:lnTo>
                  <a:lnTo>
                    <a:pt x="1613" y="1241"/>
                  </a:lnTo>
                  <a:lnTo>
                    <a:pt x="1589" y="1206"/>
                  </a:lnTo>
                  <a:lnTo>
                    <a:pt x="1546" y="1190"/>
                  </a:lnTo>
                  <a:lnTo>
                    <a:pt x="1546" y="1145"/>
                  </a:lnTo>
                  <a:lnTo>
                    <a:pt x="1563" y="1104"/>
                  </a:lnTo>
                  <a:lnTo>
                    <a:pt x="1524" y="1047"/>
                  </a:lnTo>
                  <a:lnTo>
                    <a:pt x="1528" y="1011"/>
                  </a:lnTo>
                  <a:lnTo>
                    <a:pt x="1475" y="970"/>
                  </a:lnTo>
                  <a:lnTo>
                    <a:pt x="1447" y="932"/>
                  </a:lnTo>
                  <a:lnTo>
                    <a:pt x="1437" y="915"/>
                  </a:lnTo>
                  <a:lnTo>
                    <a:pt x="1365" y="911"/>
                  </a:lnTo>
                  <a:lnTo>
                    <a:pt x="1306" y="856"/>
                  </a:lnTo>
                  <a:lnTo>
                    <a:pt x="1313" y="767"/>
                  </a:lnTo>
                  <a:lnTo>
                    <a:pt x="1370" y="732"/>
                  </a:lnTo>
                  <a:lnTo>
                    <a:pt x="1370" y="627"/>
                  </a:lnTo>
                  <a:lnTo>
                    <a:pt x="1325" y="588"/>
                  </a:lnTo>
                  <a:lnTo>
                    <a:pt x="1250" y="592"/>
                  </a:lnTo>
                  <a:lnTo>
                    <a:pt x="1154" y="684"/>
                  </a:lnTo>
                  <a:lnTo>
                    <a:pt x="1020" y="684"/>
                  </a:lnTo>
                  <a:lnTo>
                    <a:pt x="937" y="641"/>
                  </a:lnTo>
                  <a:lnTo>
                    <a:pt x="941" y="580"/>
                  </a:lnTo>
                  <a:lnTo>
                    <a:pt x="874" y="576"/>
                  </a:lnTo>
                  <a:lnTo>
                    <a:pt x="798" y="509"/>
                  </a:lnTo>
                  <a:lnTo>
                    <a:pt x="847" y="440"/>
                  </a:lnTo>
                  <a:lnTo>
                    <a:pt x="892" y="425"/>
                  </a:lnTo>
                  <a:lnTo>
                    <a:pt x="872" y="362"/>
                  </a:lnTo>
                  <a:lnTo>
                    <a:pt x="792" y="334"/>
                  </a:lnTo>
                  <a:lnTo>
                    <a:pt x="699" y="344"/>
                  </a:lnTo>
                  <a:lnTo>
                    <a:pt x="652" y="399"/>
                  </a:lnTo>
                  <a:lnTo>
                    <a:pt x="607" y="393"/>
                  </a:lnTo>
                  <a:lnTo>
                    <a:pt x="530" y="303"/>
                  </a:lnTo>
                  <a:lnTo>
                    <a:pt x="496" y="208"/>
                  </a:lnTo>
                  <a:lnTo>
                    <a:pt x="514" y="149"/>
                  </a:lnTo>
                  <a:lnTo>
                    <a:pt x="506" y="25"/>
                  </a:lnTo>
                  <a:lnTo>
                    <a:pt x="463" y="9"/>
                  </a:lnTo>
                  <a:close/>
                </a:path>
              </a:pathLst>
            </a:custGeom>
            <a:grpFill/>
            <a:ln w="3175" cap="rnd">
              <a:solidFill>
                <a:schemeClr val="bg1">
                  <a:lumMod val="95000"/>
                </a:schemeClr>
              </a:solidFill>
              <a:prstDash val="solid"/>
              <a:round/>
              <a:headEnd/>
              <a:tailEnd/>
            </a:ln>
          </p:spPr>
          <p:txBody>
            <a:bodyPr/>
            <a:lstStyle/>
            <a:p>
              <a:endParaRPr lang="zh-CN" altLang="en-US"/>
            </a:p>
          </p:txBody>
        </p:sp>
        <p:sp>
          <p:nvSpPr>
            <p:cNvPr id="242" name="Freeform 108">
              <a:extLst>
                <a:ext uri="{FF2B5EF4-FFF2-40B4-BE49-F238E27FC236}">
                  <a16:creationId xmlns:a16="http://schemas.microsoft.com/office/drawing/2014/main" id="{D093BD27-E1E4-49C7-A8B6-BC6AA51D6CCF}"/>
                </a:ext>
              </a:extLst>
            </p:cNvPr>
            <p:cNvSpPr>
              <a:spLocks/>
            </p:cNvSpPr>
            <p:nvPr/>
          </p:nvSpPr>
          <p:spPr bwMode="gray">
            <a:xfrm>
              <a:off x="2016" y="1899"/>
              <a:ext cx="1007" cy="870"/>
            </a:xfrm>
            <a:custGeom>
              <a:avLst/>
              <a:gdLst>
                <a:gd name="T0" fmla="*/ 92 w 2014"/>
                <a:gd name="T1" fmla="*/ 13 h 1739"/>
                <a:gd name="T2" fmla="*/ 66 w 2014"/>
                <a:gd name="T3" fmla="*/ 38 h 1739"/>
                <a:gd name="T4" fmla="*/ 0 w 2014"/>
                <a:gd name="T5" fmla="*/ 77 h 1739"/>
                <a:gd name="T6" fmla="*/ 45 w 2014"/>
                <a:gd name="T7" fmla="*/ 154 h 1739"/>
                <a:gd name="T8" fmla="*/ 90 w 2014"/>
                <a:gd name="T9" fmla="*/ 171 h 1739"/>
                <a:gd name="T10" fmla="*/ 140 w 2014"/>
                <a:gd name="T11" fmla="*/ 160 h 1739"/>
                <a:gd name="T12" fmla="*/ 188 w 2014"/>
                <a:gd name="T13" fmla="*/ 177 h 1739"/>
                <a:gd name="T14" fmla="*/ 215 w 2014"/>
                <a:gd name="T15" fmla="*/ 193 h 1739"/>
                <a:gd name="T16" fmla="*/ 258 w 2014"/>
                <a:gd name="T17" fmla="*/ 220 h 1739"/>
                <a:gd name="T18" fmla="*/ 284 w 2014"/>
                <a:gd name="T19" fmla="*/ 237 h 1739"/>
                <a:gd name="T20" fmla="*/ 301 w 2014"/>
                <a:gd name="T21" fmla="*/ 275 h 1739"/>
                <a:gd name="T22" fmla="*/ 283 w 2014"/>
                <a:gd name="T23" fmla="*/ 318 h 1739"/>
                <a:gd name="T24" fmla="*/ 270 w 2014"/>
                <a:gd name="T25" fmla="*/ 341 h 1739"/>
                <a:gd name="T26" fmla="*/ 249 w 2014"/>
                <a:gd name="T27" fmla="*/ 367 h 1739"/>
                <a:gd name="T28" fmla="*/ 239 w 2014"/>
                <a:gd name="T29" fmla="*/ 374 h 1739"/>
                <a:gd name="T30" fmla="*/ 281 w 2014"/>
                <a:gd name="T31" fmla="*/ 390 h 1739"/>
                <a:gd name="T32" fmla="*/ 314 w 2014"/>
                <a:gd name="T33" fmla="*/ 373 h 1739"/>
                <a:gd name="T34" fmla="*/ 353 w 2014"/>
                <a:gd name="T35" fmla="*/ 403 h 1739"/>
                <a:gd name="T36" fmla="*/ 385 w 2014"/>
                <a:gd name="T37" fmla="*/ 435 h 1739"/>
                <a:gd name="T38" fmla="*/ 413 w 2014"/>
                <a:gd name="T39" fmla="*/ 401 h 1739"/>
                <a:gd name="T40" fmla="*/ 430 w 2014"/>
                <a:gd name="T41" fmla="*/ 377 h 1739"/>
                <a:gd name="T42" fmla="*/ 425 w 2014"/>
                <a:gd name="T43" fmla="*/ 349 h 1739"/>
                <a:gd name="T44" fmla="*/ 431 w 2014"/>
                <a:gd name="T45" fmla="*/ 341 h 1739"/>
                <a:gd name="T46" fmla="*/ 432 w 2014"/>
                <a:gd name="T47" fmla="*/ 335 h 1739"/>
                <a:gd name="T48" fmla="*/ 432 w 2014"/>
                <a:gd name="T49" fmla="*/ 327 h 1739"/>
                <a:gd name="T50" fmla="*/ 472 w 2014"/>
                <a:gd name="T51" fmla="*/ 329 h 1739"/>
                <a:gd name="T52" fmla="*/ 500 w 2014"/>
                <a:gd name="T53" fmla="*/ 302 h 1739"/>
                <a:gd name="T54" fmla="*/ 501 w 2014"/>
                <a:gd name="T55" fmla="*/ 267 h 1739"/>
                <a:gd name="T56" fmla="*/ 453 w 2014"/>
                <a:gd name="T57" fmla="*/ 241 h 1739"/>
                <a:gd name="T58" fmla="*/ 429 w 2014"/>
                <a:gd name="T59" fmla="*/ 256 h 1739"/>
                <a:gd name="T60" fmla="*/ 444 w 2014"/>
                <a:gd name="T61" fmla="*/ 290 h 1739"/>
                <a:gd name="T62" fmla="*/ 429 w 2014"/>
                <a:gd name="T63" fmla="*/ 315 h 1739"/>
                <a:gd name="T64" fmla="*/ 398 w 2014"/>
                <a:gd name="T65" fmla="*/ 302 h 1739"/>
                <a:gd name="T66" fmla="*/ 391 w 2014"/>
                <a:gd name="T67" fmla="*/ 276 h 1739"/>
                <a:gd name="T68" fmla="*/ 369 w 2014"/>
                <a:gd name="T69" fmla="*/ 243 h 1739"/>
                <a:gd name="T70" fmla="*/ 342 w 2014"/>
                <a:gd name="T71" fmla="*/ 228 h 1739"/>
                <a:gd name="T72" fmla="*/ 343 w 2014"/>
                <a:gd name="T73" fmla="*/ 183 h 1739"/>
                <a:gd name="T74" fmla="*/ 313 w 2014"/>
                <a:gd name="T75" fmla="*/ 148 h 1739"/>
                <a:gd name="T76" fmla="*/ 235 w 2014"/>
                <a:gd name="T77" fmla="*/ 161 h 1739"/>
                <a:gd name="T78" fmla="*/ 200 w 2014"/>
                <a:gd name="T79" fmla="*/ 128 h 1739"/>
                <a:gd name="T80" fmla="*/ 218 w 2014"/>
                <a:gd name="T81" fmla="*/ 91 h 1739"/>
                <a:gd name="T82" fmla="*/ 163 w 2014"/>
                <a:gd name="T83" fmla="*/ 100 h 1739"/>
                <a:gd name="T84" fmla="*/ 124 w 2014"/>
                <a:gd name="T85" fmla="*/ 52 h 1739"/>
                <a:gd name="T86" fmla="*/ 116 w 2014"/>
                <a:gd name="T87" fmla="*/ 3 h 1739"/>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2014"/>
                <a:gd name="T133" fmla="*/ 0 h 1739"/>
                <a:gd name="T134" fmla="*/ 2014 w 2014"/>
                <a:gd name="T135" fmla="*/ 1739 h 1739"/>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2014" h="1739">
                  <a:moveTo>
                    <a:pt x="463" y="9"/>
                  </a:moveTo>
                  <a:lnTo>
                    <a:pt x="398" y="0"/>
                  </a:lnTo>
                  <a:lnTo>
                    <a:pt x="365" y="51"/>
                  </a:lnTo>
                  <a:lnTo>
                    <a:pt x="374" y="92"/>
                  </a:lnTo>
                  <a:lnTo>
                    <a:pt x="347" y="122"/>
                  </a:lnTo>
                  <a:lnTo>
                    <a:pt x="264" y="149"/>
                  </a:lnTo>
                  <a:lnTo>
                    <a:pt x="160" y="181"/>
                  </a:lnTo>
                  <a:lnTo>
                    <a:pt x="81" y="259"/>
                  </a:lnTo>
                  <a:lnTo>
                    <a:pt x="0" y="307"/>
                  </a:lnTo>
                  <a:lnTo>
                    <a:pt x="32" y="570"/>
                  </a:lnTo>
                  <a:lnTo>
                    <a:pt x="115" y="578"/>
                  </a:lnTo>
                  <a:lnTo>
                    <a:pt x="180" y="614"/>
                  </a:lnTo>
                  <a:lnTo>
                    <a:pt x="237" y="625"/>
                  </a:lnTo>
                  <a:lnTo>
                    <a:pt x="298" y="684"/>
                  </a:lnTo>
                  <a:lnTo>
                    <a:pt x="357" y="681"/>
                  </a:lnTo>
                  <a:lnTo>
                    <a:pt x="432" y="637"/>
                  </a:lnTo>
                  <a:lnTo>
                    <a:pt x="504" y="641"/>
                  </a:lnTo>
                  <a:lnTo>
                    <a:pt x="559" y="637"/>
                  </a:lnTo>
                  <a:lnTo>
                    <a:pt x="601" y="612"/>
                  </a:lnTo>
                  <a:lnTo>
                    <a:pt x="674" y="651"/>
                  </a:lnTo>
                  <a:lnTo>
                    <a:pt x="752" y="708"/>
                  </a:lnTo>
                  <a:lnTo>
                    <a:pt x="813" y="669"/>
                  </a:lnTo>
                  <a:lnTo>
                    <a:pt x="829" y="708"/>
                  </a:lnTo>
                  <a:lnTo>
                    <a:pt x="859" y="771"/>
                  </a:lnTo>
                  <a:lnTo>
                    <a:pt x="945" y="807"/>
                  </a:lnTo>
                  <a:lnTo>
                    <a:pt x="998" y="877"/>
                  </a:lnTo>
                  <a:lnTo>
                    <a:pt x="1032" y="879"/>
                  </a:lnTo>
                  <a:lnTo>
                    <a:pt x="1059" y="854"/>
                  </a:lnTo>
                  <a:lnTo>
                    <a:pt x="1101" y="895"/>
                  </a:lnTo>
                  <a:lnTo>
                    <a:pt x="1136" y="946"/>
                  </a:lnTo>
                  <a:lnTo>
                    <a:pt x="1150" y="1015"/>
                  </a:lnTo>
                  <a:lnTo>
                    <a:pt x="1181" y="1051"/>
                  </a:lnTo>
                  <a:lnTo>
                    <a:pt x="1203" y="1100"/>
                  </a:lnTo>
                  <a:lnTo>
                    <a:pt x="1229" y="1129"/>
                  </a:lnTo>
                  <a:lnTo>
                    <a:pt x="1197" y="1234"/>
                  </a:lnTo>
                  <a:lnTo>
                    <a:pt x="1132" y="1271"/>
                  </a:lnTo>
                  <a:lnTo>
                    <a:pt x="1144" y="1326"/>
                  </a:lnTo>
                  <a:lnTo>
                    <a:pt x="1105" y="1358"/>
                  </a:lnTo>
                  <a:lnTo>
                    <a:pt x="1077" y="1362"/>
                  </a:lnTo>
                  <a:lnTo>
                    <a:pt x="1085" y="1448"/>
                  </a:lnTo>
                  <a:lnTo>
                    <a:pt x="1050" y="1478"/>
                  </a:lnTo>
                  <a:lnTo>
                    <a:pt x="996" y="1468"/>
                  </a:lnTo>
                  <a:lnTo>
                    <a:pt x="971" y="1425"/>
                  </a:lnTo>
                  <a:lnTo>
                    <a:pt x="943" y="1444"/>
                  </a:lnTo>
                  <a:lnTo>
                    <a:pt x="953" y="1495"/>
                  </a:lnTo>
                  <a:lnTo>
                    <a:pt x="1018" y="1503"/>
                  </a:lnTo>
                  <a:lnTo>
                    <a:pt x="1073" y="1547"/>
                  </a:lnTo>
                  <a:lnTo>
                    <a:pt x="1124" y="1558"/>
                  </a:lnTo>
                  <a:lnTo>
                    <a:pt x="1126" y="1507"/>
                  </a:lnTo>
                  <a:lnTo>
                    <a:pt x="1223" y="1472"/>
                  </a:lnTo>
                  <a:lnTo>
                    <a:pt x="1256" y="1489"/>
                  </a:lnTo>
                  <a:lnTo>
                    <a:pt x="1282" y="1560"/>
                  </a:lnTo>
                  <a:lnTo>
                    <a:pt x="1363" y="1633"/>
                  </a:lnTo>
                  <a:lnTo>
                    <a:pt x="1410" y="1610"/>
                  </a:lnTo>
                  <a:lnTo>
                    <a:pt x="1437" y="1688"/>
                  </a:lnTo>
                  <a:lnTo>
                    <a:pt x="1493" y="1732"/>
                  </a:lnTo>
                  <a:lnTo>
                    <a:pt x="1540" y="1739"/>
                  </a:lnTo>
                  <a:lnTo>
                    <a:pt x="1587" y="1688"/>
                  </a:lnTo>
                  <a:lnTo>
                    <a:pt x="1654" y="1651"/>
                  </a:lnTo>
                  <a:lnTo>
                    <a:pt x="1650" y="1602"/>
                  </a:lnTo>
                  <a:lnTo>
                    <a:pt x="1634" y="1580"/>
                  </a:lnTo>
                  <a:lnTo>
                    <a:pt x="1731" y="1566"/>
                  </a:lnTo>
                  <a:lnTo>
                    <a:pt x="1719" y="1507"/>
                  </a:lnTo>
                  <a:lnTo>
                    <a:pt x="1744" y="1430"/>
                  </a:lnTo>
                  <a:lnTo>
                    <a:pt x="1697" y="1399"/>
                  </a:lnTo>
                  <a:lnTo>
                    <a:pt x="1699" y="1395"/>
                  </a:lnTo>
                  <a:lnTo>
                    <a:pt x="1707" y="1385"/>
                  </a:lnTo>
                  <a:lnTo>
                    <a:pt x="1715" y="1373"/>
                  </a:lnTo>
                  <a:lnTo>
                    <a:pt x="1723" y="1363"/>
                  </a:lnTo>
                  <a:lnTo>
                    <a:pt x="1727" y="1360"/>
                  </a:lnTo>
                  <a:lnTo>
                    <a:pt x="1727" y="1354"/>
                  </a:lnTo>
                  <a:lnTo>
                    <a:pt x="1725" y="1340"/>
                  </a:lnTo>
                  <a:lnTo>
                    <a:pt x="1725" y="1324"/>
                  </a:lnTo>
                  <a:lnTo>
                    <a:pt x="1725" y="1312"/>
                  </a:lnTo>
                  <a:lnTo>
                    <a:pt x="1725" y="1306"/>
                  </a:lnTo>
                  <a:lnTo>
                    <a:pt x="1788" y="1302"/>
                  </a:lnTo>
                  <a:lnTo>
                    <a:pt x="1835" y="1328"/>
                  </a:lnTo>
                  <a:lnTo>
                    <a:pt x="1888" y="1316"/>
                  </a:lnTo>
                  <a:lnTo>
                    <a:pt x="1888" y="1267"/>
                  </a:lnTo>
                  <a:lnTo>
                    <a:pt x="1996" y="1259"/>
                  </a:lnTo>
                  <a:lnTo>
                    <a:pt x="2000" y="1206"/>
                  </a:lnTo>
                  <a:lnTo>
                    <a:pt x="1989" y="1155"/>
                  </a:lnTo>
                  <a:lnTo>
                    <a:pt x="2014" y="1112"/>
                  </a:lnTo>
                  <a:lnTo>
                    <a:pt x="2002" y="1068"/>
                  </a:lnTo>
                  <a:lnTo>
                    <a:pt x="1882" y="1015"/>
                  </a:lnTo>
                  <a:lnTo>
                    <a:pt x="1811" y="993"/>
                  </a:lnTo>
                  <a:lnTo>
                    <a:pt x="1809" y="962"/>
                  </a:lnTo>
                  <a:lnTo>
                    <a:pt x="1758" y="960"/>
                  </a:lnTo>
                  <a:lnTo>
                    <a:pt x="1727" y="944"/>
                  </a:lnTo>
                  <a:lnTo>
                    <a:pt x="1713" y="1023"/>
                  </a:lnTo>
                  <a:lnTo>
                    <a:pt x="1701" y="1102"/>
                  </a:lnTo>
                  <a:lnTo>
                    <a:pt x="1754" y="1121"/>
                  </a:lnTo>
                  <a:lnTo>
                    <a:pt x="1774" y="1157"/>
                  </a:lnTo>
                  <a:lnTo>
                    <a:pt x="1756" y="1198"/>
                  </a:lnTo>
                  <a:lnTo>
                    <a:pt x="1717" y="1214"/>
                  </a:lnTo>
                  <a:lnTo>
                    <a:pt x="1713" y="1259"/>
                  </a:lnTo>
                  <a:lnTo>
                    <a:pt x="1678" y="1271"/>
                  </a:lnTo>
                  <a:lnTo>
                    <a:pt x="1613" y="1241"/>
                  </a:lnTo>
                  <a:lnTo>
                    <a:pt x="1589" y="1206"/>
                  </a:lnTo>
                  <a:lnTo>
                    <a:pt x="1546" y="1190"/>
                  </a:lnTo>
                  <a:lnTo>
                    <a:pt x="1546" y="1145"/>
                  </a:lnTo>
                  <a:lnTo>
                    <a:pt x="1563" y="1104"/>
                  </a:lnTo>
                  <a:lnTo>
                    <a:pt x="1524" y="1047"/>
                  </a:lnTo>
                  <a:lnTo>
                    <a:pt x="1528" y="1011"/>
                  </a:lnTo>
                  <a:lnTo>
                    <a:pt x="1475" y="970"/>
                  </a:lnTo>
                  <a:lnTo>
                    <a:pt x="1447" y="932"/>
                  </a:lnTo>
                  <a:lnTo>
                    <a:pt x="1437" y="915"/>
                  </a:lnTo>
                  <a:lnTo>
                    <a:pt x="1365" y="911"/>
                  </a:lnTo>
                  <a:lnTo>
                    <a:pt x="1306" y="856"/>
                  </a:lnTo>
                  <a:lnTo>
                    <a:pt x="1313" y="767"/>
                  </a:lnTo>
                  <a:lnTo>
                    <a:pt x="1370" y="732"/>
                  </a:lnTo>
                  <a:lnTo>
                    <a:pt x="1370" y="627"/>
                  </a:lnTo>
                  <a:lnTo>
                    <a:pt x="1325" y="588"/>
                  </a:lnTo>
                  <a:lnTo>
                    <a:pt x="1250" y="592"/>
                  </a:lnTo>
                  <a:lnTo>
                    <a:pt x="1154" y="684"/>
                  </a:lnTo>
                  <a:lnTo>
                    <a:pt x="1020" y="684"/>
                  </a:lnTo>
                  <a:lnTo>
                    <a:pt x="937" y="641"/>
                  </a:lnTo>
                  <a:lnTo>
                    <a:pt x="941" y="580"/>
                  </a:lnTo>
                  <a:lnTo>
                    <a:pt x="874" y="576"/>
                  </a:lnTo>
                  <a:lnTo>
                    <a:pt x="798" y="509"/>
                  </a:lnTo>
                  <a:lnTo>
                    <a:pt x="847" y="440"/>
                  </a:lnTo>
                  <a:lnTo>
                    <a:pt x="892" y="425"/>
                  </a:lnTo>
                  <a:lnTo>
                    <a:pt x="872" y="362"/>
                  </a:lnTo>
                  <a:lnTo>
                    <a:pt x="792" y="334"/>
                  </a:lnTo>
                  <a:lnTo>
                    <a:pt x="699" y="344"/>
                  </a:lnTo>
                  <a:lnTo>
                    <a:pt x="652" y="399"/>
                  </a:lnTo>
                  <a:lnTo>
                    <a:pt x="607" y="393"/>
                  </a:lnTo>
                  <a:lnTo>
                    <a:pt x="530" y="303"/>
                  </a:lnTo>
                  <a:lnTo>
                    <a:pt x="496" y="208"/>
                  </a:lnTo>
                  <a:lnTo>
                    <a:pt x="514" y="149"/>
                  </a:lnTo>
                  <a:lnTo>
                    <a:pt x="506" y="25"/>
                  </a:lnTo>
                  <a:lnTo>
                    <a:pt x="463" y="9"/>
                  </a:lnTo>
                </a:path>
              </a:pathLst>
            </a:custGeom>
            <a:grpFill/>
            <a:ln w="3175" cap="rnd">
              <a:solidFill>
                <a:schemeClr val="bg1">
                  <a:lumMod val="95000"/>
                </a:schemeClr>
              </a:solidFill>
              <a:prstDash val="solid"/>
              <a:round/>
              <a:headEnd/>
              <a:tailEnd/>
            </a:ln>
          </p:spPr>
          <p:txBody>
            <a:bodyPr/>
            <a:lstStyle/>
            <a:p>
              <a:endParaRPr lang="zh-CN" altLang="en-US"/>
            </a:p>
          </p:txBody>
        </p:sp>
        <p:sp>
          <p:nvSpPr>
            <p:cNvPr id="243" name="Freeform 109">
              <a:extLst>
                <a:ext uri="{FF2B5EF4-FFF2-40B4-BE49-F238E27FC236}">
                  <a16:creationId xmlns:a16="http://schemas.microsoft.com/office/drawing/2014/main" id="{C4E28F05-E081-469E-AA2F-62CC93D77C6B}"/>
                </a:ext>
              </a:extLst>
            </p:cNvPr>
            <p:cNvSpPr>
              <a:spLocks/>
            </p:cNvSpPr>
            <p:nvPr/>
          </p:nvSpPr>
          <p:spPr bwMode="gray">
            <a:xfrm>
              <a:off x="1694" y="2177"/>
              <a:ext cx="936" cy="666"/>
            </a:xfrm>
            <a:custGeom>
              <a:avLst/>
              <a:gdLst>
                <a:gd name="T0" fmla="*/ 445 w 1872"/>
                <a:gd name="T1" fmla="*/ 276 h 1330"/>
                <a:gd name="T2" fmla="*/ 426 w 1872"/>
                <a:gd name="T3" fmla="*/ 279 h 1330"/>
                <a:gd name="T4" fmla="*/ 397 w 1872"/>
                <a:gd name="T5" fmla="*/ 279 h 1330"/>
                <a:gd name="T6" fmla="*/ 381 w 1872"/>
                <a:gd name="T7" fmla="*/ 296 h 1330"/>
                <a:gd name="T8" fmla="*/ 343 w 1872"/>
                <a:gd name="T9" fmla="*/ 274 h 1330"/>
                <a:gd name="T10" fmla="*/ 308 w 1872"/>
                <a:gd name="T11" fmla="*/ 269 h 1330"/>
                <a:gd name="T12" fmla="*/ 275 w 1872"/>
                <a:gd name="T13" fmla="*/ 273 h 1330"/>
                <a:gd name="T14" fmla="*/ 262 w 1872"/>
                <a:gd name="T15" fmla="*/ 288 h 1330"/>
                <a:gd name="T16" fmla="*/ 260 w 1872"/>
                <a:gd name="T17" fmla="*/ 309 h 1330"/>
                <a:gd name="T18" fmla="*/ 225 w 1872"/>
                <a:gd name="T19" fmla="*/ 329 h 1330"/>
                <a:gd name="T20" fmla="*/ 204 w 1872"/>
                <a:gd name="T21" fmla="*/ 313 h 1330"/>
                <a:gd name="T22" fmla="*/ 155 w 1872"/>
                <a:gd name="T23" fmla="*/ 287 h 1330"/>
                <a:gd name="T24" fmla="*/ 113 w 1872"/>
                <a:gd name="T25" fmla="*/ 280 h 1330"/>
                <a:gd name="T26" fmla="*/ 85 w 1872"/>
                <a:gd name="T27" fmla="*/ 274 h 1330"/>
                <a:gd name="T28" fmla="*/ 64 w 1872"/>
                <a:gd name="T29" fmla="*/ 264 h 1330"/>
                <a:gd name="T30" fmla="*/ 28 w 1872"/>
                <a:gd name="T31" fmla="*/ 256 h 1330"/>
                <a:gd name="T32" fmla="*/ 2 w 1872"/>
                <a:gd name="T33" fmla="*/ 206 h 1330"/>
                <a:gd name="T34" fmla="*/ 12 w 1872"/>
                <a:gd name="T35" fmla="*/ 185 h 1330"/>
                <a:gd name="T36" fmla="*/ 20 w 1872"/>
                <a:gd name="T37" fmla="*/ 149 h 1330"/>
                <a:gd name="T38" fmla="*/ 11 w 1872"/>
                <a:gd name="T39" fmla="*/ 133 h 1330"/>
                <a:gd name="T40" fmla="*/ 20 w 1872"/>
                <a:gd name="T41" fmla="*/ 117 h 1330"/>
                <a:gd name="T42" fmla="*/ 61 w 1872"/>
                <a:gd name="T43" fmla="*/ 117 h 1330"/>
                <a:gd name="T44" fmla="*/ 53 w 1872"/>
                <a:gd name="T45" fmla="*/ 96 h 1330"/>
                <a:gd name="T46" fmla="*/ 74 w 1872"/>
                <a:gd name="T47" fmla="*/ 75 h 1330"/>
                <a:gd name="T48" fmla="*/ 45 w 1872"/>
                <a:gd name="T49" fmla="*/ 32 h 1330"/>
                <a:gd name="T50" fmla="*/ 99 w 1872"/>
                <a:gd name="T51" fmla="*/ 18 h 1330"/>
                <a:gd name="T52" fmla="*/ 134 w 1872"/>
                <a:gd name="T53" fmla="*/ 10 h 1330"/>
                <a:gd name="T54" fmla="*/ 169 w 1872"/>
                <a:gd name="T55" fmla="*/ 4 h 1330"/>
                <a:gd name="T56" fmla="*/ 206 w 1872"/>
                <a:gd name="T57" fmla="*/ 15 h 1330"/>
                <a:gd name="T58" fmla="*/ 235 w 1872"/>
                <a:gd name="T59" fmla="*/ 32 h 1330"/>
                <a:gd name="T60" fmla="*/ 269 w 1872"/>
                <a:gd name="T61" fmla="*/ 20 h 1330"/>
                <a:gd name="T62" fmla="*/ 301 w 1872"/>
                <a:gd name="T63" fmla="*/ 20 h 1330"/>
                <a:gd name="T64" fmla="*/ 330 w 1872"/>
                <a:gd name="T65" fmla="*/ 24 h 1330"/>
                <a:gd name="T66" fmla="*/ 364 w 1872"/>
                <a:gd name="T67" fmla="*/ 28 h 1330"/>
                <a:gd name="T68" fmla="*/ 376 w 1872"/>
                <a:gd name="T69" fmla="*/ 54 h 1330"/>
                <a:gd name="T70" fmla="*/ 411 w 1872"/>
                <a:gd name="T71" fmla="*/ 80 h 1330"/>
                <a:gd name="T72" fmla="*/ 426 w 1872"/>
                <a:gd name="T73" fmla="*/ 75 h 1330"/>
                <a:gd name="T74" fmla="*/ 445 w 1872"/>
                <a:gd name="T75" fmla="*/ 98 h 1330"/>
                <a:gd name="T76" fmla="*/ 456 w 1872"/>
                <a:gd name="T77" fmla="*/ 124 h 1330"/>
                <a:gd name="T78" fmla="*/ 468 w 1872"/>
                <a:gd name="T79" fmla="*/ 143 h 1330"/>
                <a:gd name="T80" fmla="*/ 444 w 1872"/>
                <a:gd name="T81" fmla="*/ 179 h 1330"/>
                <a:gd name="T82" fmla="*/ 437 w 1872"/>
                <a:gd name="T83" fmla="*/ 201 h 1330"/>
                <a:gd name="T84" fmla="*/ 432 w 1872"/>
                <a:gd name="T85" fmla="*/ 223 h 1330"/>
                <a:gd name="T86" fmla="*/ 410 w 1872"/>
                <a:gd name="T87" fmla="*/ 228 h 1330"/>
                <a:gd name="T88" fmla="*/ 397 w 1872"/>
                <a:gd name="T89" fmla="*/ 222 h 1330"/>
                <a:gd name="T90" fmla="*/ 416 w 1872"/>
                <a:gd name="T91" fmla="*/ 237 h 1330"/>
                <a:gd name="T92" fmla="*/ 442 w 1872"/>
                <a:gd name="T93" fmla="*/ 251 h 1330"/>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1872"/>
                <a:gd name="T142" fmla="*/ 0 h 1330"/>
                <a:gd name="T143" fmla="*/ 1872 w 1872"/>
                <a:gd name="T144" fmla="*/ 1330 h 1330"/>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1872" h="1330">
                  <a:moveTo>
                    <a:pt x="1801" y="1035"/>
                  </a:moveTo>
                  <a:lnTo>
                    <a:pt x="1779" y="1102"/>
                  </a:lnTo>
                  <a:lnTo>
                    <a:pt x="1736" y="1082"/>
                  </a:lnTo>
                  <a:lnTo>
                    <a:pt x="1702" y="1115"/>
                  </a:lnTo>
                  <a:lnTo>
                    <a:pt x="1655" y="1072"/>
                  </a:lnTo>
                  <a:lnTo>
                    <a:pt x="1586" y="1114"/>
                  </a:lnTo>
                  <a:lnTo>
                    <a:pt x="1588" y="1184"/>
                  </a:lnTo>
                  <a:lnTo>
                    <a:pt x="1521" y="1180"/>
                  </a:lnTo>
                  <a:lnTo>
                    <a:pt x="1421" y="1068"/>
                  </a:lnTo>
                  <a:lnTo>
                    <a:pt x="1372" y="1094"/>
                  </a:lnTo>
                  <a:lnTo>
                    <a:pt x="1279" y="1049"/>
                  </a:lnTo>
                  <a:lnTo>
                    <a:pt x="1232" y="1072"/>
                  </a:lnTo>
                  <a:lnTo>
                    <a:pt x="1138" y="1062"/>
                  </a:lnTo>
                  <a:lnTo>
                    <a:pt x="1100" y="1090"/>
                  </a:lnTo>
                  <a:lnTo>
                    <a:pt x="1092" y="1155"/>
                  </a:lnTo>
                  <a:lnTo>
                    <a:pt x="1045" y="1149"/>
                  </a:lnTo>
                  <a:lnTo>
                    <a:pt x="1055" y="1184"/>
                  </a:lnTo>
                  <a:lnTo>
                    <a:pt x="1039" y="1234"/>
                  </a:lnTo>
                  <a:lnTo>
                    <a:pt x="968" y="1330"/>
                  </a:lnTo>
                  <a:lnTo>
                    <a:pt x="897" y="1314"/>
                  </a:lnTo>
                  <a:lnTo>
                    <a:pt x="821" y="1304"/>
                  </a:lnTo>
                  <a:lnTo>
                    <a:pt x="813" y="1251"/>
                  </a:lnTo>
                  <a:lnTo>
                    <a:pt x="728" y="1190"/>
                  </a:lnTo>
                  <a:lnTo>
                    <a:pt x="618" y="1147"/>
                  </a:lnTo>
                  <a:lnTo>
                    <a:pt x="521" y="1149"/>
                  </a:lnTo>
                  <a:lnTo>
                    <a:pt x="452" y="1117"/>
                  </a:lnTo>
                  <a:lnTo>
                    <a:pt x="389" y="1121"/>
                  </a:lnTo>
                  <a:lnTo>
                    <a:pt x="338" y="1092"/>
                  </a:lnTo>
                  <a:lnTo>
                    <a:pt x="281" y="1056"/>
                  </a:lnTo>
                  <a:lnTo>
                    <a:pt x="256" y="1054"/>
                  </a:lnTo>
                  <a:lnTo>
                    <a:pt x="185" y="1021"/>
                  </a:lnTo>
                  <a:lnTo>
                    <a:pt x="112" y="1023"/>
                  </a:lnTo>
                  <a:lnTo>
                    <a:pt x="61" y="911"/>
                  </a:lnTo>
                  <a:lnTo>
                    <a:pt x="6" y="822"/>
                  </a:lnTo>
                  <a:lnTo>
                    <a:pt x="0" y="740"/>
                  </a:lnTo>
                  <a:lnTo>
                    <a:pt x="45" y="738"/>
                  </a:lnTo>
                  <a:lnTo>
                    <a:pt x="43" y="686"/>
                  </a:lnTo>
                  <a:lnTo>
                    <a:pt x="77" y="594"/>
                  </a:lnTo>
                  <a:lnTo>
                    <a:pt x="78" y="549"/>
                  </a:lnTo>
                  <a:lnTo>
                    <a:pt x="43" y="529"/>
                  </a:lnTo>
                  <a:lnTo>
                    <a:pt x="80" y="501"/>
                  </a:lnTo>
                  <a:lnTo>
                    <a:pt x="77" y="466"/>
                  </a:lnTo>
                  <a:lnTo>
                    <a:pt x="139" y="501"/>
                  </a:lnTo>
                  <a:lnTo>
                    <a:pt x="244" y="466"/>
                  </a:lnTo>
                  <a:lnTo>
                    <a:pt x="206" y="433"/>
                  </a:lnTo>
                  <a:lnTo>
                    <a:pt x="212" y="383"/>
                  </a:lnTo>
                  <a:lnTo>
                    <a:pt x="265" y="364"/>
                  </a:lnTo>
                  <a:lnTo>
                    <a:pt x="293" y="299"/>
                  </a:lnTo>
                  <a:lnTo>
                    <a:pt x="175" y="206"/>
                  </a:lnTo>
                  <a:lnTo>
                    <a:pt x="179" y="126"/>
                  </a:lnTo>
                  <a:lnTo>
                    <a:pt x="252" y="84"/>
                  </a:lnTo>
                  <a:lnTo>
                    <a:pt x="393" y="70"/>
                  </a:lnTo>
                  <a:lnTo>
                    <a:pt x="502" y="41"/>
                  </a:lnTo>
                  <a:lnTo>
                    <a:pt x="533" y="37"/>
                  </a:lnTo>
                  <a:lnTo>
                    <a:pt x="596" y="0"/>
                  </a:lnTo>
                  <a:lnTo>
                    <a:pt x="675" y="13"/>
                  </a:lnTo>
                  <a:lnTo>
                    <a:pt x="758" y="21"/>
                  </a:lnTo>
                  <a:lnTo>
                    <a:pt x="823" y="57"/>
                  </a:lnTo>
                  <a:lnTo>
                    <a:pt x="880" y="68"/>
                  </a:lnTo>
                  <a:lnTo>
                    <a:pt x="941" y="127"/>
                  </a:lnTo>
                  <a:lnTo>
                    <a:pt x="996" y="124"/>
                  </a:lnTo>
                  <a:lnTo>
                    <a:pt x="1075" y="80"/>
                  </a:lnTo>
                  <a:lnTo>
                    <a:pt x="1147" y="84"/>
                  </a:lnTo>
                  <a:lnTo>
                    <a:pt x="1202" y="80"/>
                  </a:lnTo>
                  <a:lnTo>
                    <a:pt x="1244" y="57"/>
                  </a:lnTo>
                  <a:lnTo>
                    <a:pt x="1319" y="96"/>
                  </a:lnTo>
                  <a:lnTo>
                    <a:pt x="1395" y="151"/>
                  </a:lnTo>
                  <a:lnTo>
                    <a:pt x="1456" y="112"/>
                  </a:lnTo>
                  <a:lnTo>
                    <a:pt x="1480" y="171"/>
                  </a:lnTo>
                  <a:lnTo>
                    <a:pt x="1502" y="214"/>
                  </a:lnTo>
                  <a:lnTo>
                    <a:pt x="1588" y="250"/>
                  </a:lnTo>
                  <a:lnTo>
                    <a:pt x="1641" y="320"/>
                  </a:lnTo>
                  <a:lnTo>
                    <a:pt x="1675" y="322"/>
                  </a:lnTo>
                  <a:lnTo>
                    <a:pt x="1702" y="299"/>
                  </a:lnTo>
                  <a:lnTo>
                    <a:pt x="1740" y="334"/>
                  </a:lnTo>
                  <a:lnTo>
                    <a:pt x="1779" y="389"/>
                  </a:lnTo>
                  <a:lnTo>
                    <a:pt x="1793" y="458"/>
                  </a:lnTo>
                  <a:lnTo>
                    <a:pt x="1824" y="494"/>
                  </a:lnTo>
                  <a:lnTo>
                    <a:pt x="1846" y="543"/>
                  </a:lnTo>
                  <a:lnTo>
                    <a:pt x="1872" y="572"/>
                  </a:lnTo>
                  <a:lnTo>
                    <a:pt x="1840" y="677"/>
                  </a:lnTo>
                  <a:lnTo>
                    <a:pt x="1775" y="714"/>
                  </a:lnTo>
                  <a:lnTo>
                    <a:pt x="1787" y="769"/>
                  </a:lnTo>
                  <a:lnTo>
                    <a:pt x="1748" y="801"/>
                  </a:lnTo>
                  <a:lnTo>
                    <a:pt x="1720" y="805"/>
                  </a:lnTo>
                  <a:lnTo>
                    <a:pt x="1726" y="889"/>
                  </a:lnTo>
                  <a:lnTo>
                    <a:pt x="1693" y="921"/>
                  </a:lnTo>
                  <a:lnTo>
                    <a:pt x="1639" y="911"/>
                  </a:lnTo>
                  <a:lnTo>
                    <a:pt x="1614" y="868"/>
                  </a:lnTo>
                  <a:lnTo>
                    <a:pt x="1586" y="887"/>
                  </a:lnTo>
                  <a:lnTo>
                    <a:pt x="1596" y="938"/>
                  </a:lnTo>
                  <a:lnTo>
                    <a:pt x="1661" y="946"/>
                  </a:lnTo>
                  <a:lnTo>
                    <a:pt x="1716" y="990"/>
                  </a:lnTo>
                  <a:lnTo>
                    <a:pt x="1767" y="1001"/>
                  </a:lnTo>
                  <a:lnTo>
                    <a:pt x="1801" y="1035"/>
                  </a:lnTo>
                  <a:close/>
                </a:path>
              </a:pathLst>
            </a:custGeom>
            <a:grpFill/>
            <a:ln w="3175" cap="rnd">
              <a:solidFill>
                <a:schemeClr val="bg1">
                  <a:lumMod val="95000"/>
                </a:schemeClr>
              </a:solidFill>
              <a:prstDash val="solid"/>
              <a:round/>
              <a:headEnd/>
              <a:tailEnd/>
            </a:ln>
          </p:spPr>
          <p:txBody>
            <a:bodyPr/>
            <a:lstStyle/>
            <a:p>
              <a:endParaRPr lang="zh-CN" altLang="en-US"/>
            </a:p>
          </p:txBody>
        </p:sp>
        <p:sp>
          <p:nvSpPr>
            <p:cNvPr id="244" name="Freeform 110">
              <a:extLst>
                <a:ext uri="{FF2B5EF4-FFF2-40B4-BE49-F238E27FC236}">
                  <a16:creationId xmlns:a16="http://schemas.microsoft.com/office/drawing/2014/main" id="{2CACAB53-59D8-4FAD-82E6-BDA3671FB198}"/>
                </a:ext>
              </a:extLst>
            </p:cNvPr>
            <p:cNvSpPr>
              <a:spLocks/>
            </p:cNvSpPr>
            <p:nvPr/>
          </p:nvSpPr>
          <p:spPr bwMode="gray">
            <a:xfrm>
              <a:off x="1694" y="2177"/>
              <a:ext cx="936" cy="666"/>
            </a:xfrm>
            <a:custGeom>
              <a:avLst/>
              <a:gdLst>
                <a:gd name="T0" fmla="*/ 445 w 1872"/>
                <a:gd name="T1" fmla="*/ 276 h 1330"/>
                <a:gd name="T2" fmla="*/ 426 w 1872"/>
                <a:gd name="T3" fmla="*/ 279 h 1330"/>
                <a:gd name="T4" fmla="*/ 397 w 1872"/>
                <a:gd name="T5" fmla="*/ 279 h 1330"/>
                <a:gd name="T6" fmla="*/ 381 w 1872"/>
                <a:gd name="T7" fmla="*/ 296 h 1330"/>
                <a:gd name="T8" fmla="*/ 343 w 1872"/>
                <a:gd name="T9" fmla="*/ 274 h 1330"/>
                <a:gd name="T10" fmla="*/ 308 w 1872"/>
                <a:gd name="T11" fmla="*/ 269 h 1330"/>
                <a:gd name="T12" fmla="*/ 275 w 1872"/>
                <a:gd name="T13" fmla="*/ 273 h 1330"/>
                <a:gd name="T14" fmla="*/ 262 w 1872"/>
                <a:gd name="T15" fmla="*/ 288 h 1330"/>
                <a:gd name="T16" fmla="*/ 260 w 1872"/>
                <a:gd name="T17" fmla="*/ 309 h 1330"/>
                <a:gd name="T18" fmla="*/ 225 w 1872"/>
                <a:gd name="T19" fmla="*/ 329 h 1330"/>
                <a:gd name="T20" fmla="*/ 204 w 1872"/>
                <a:gd name="T21" fmla="*/ 313 h 1330"/>
                <a:gd name="T22" fmla="*/ 155 w 1872"/>
                <a:gd name="T23" fmla="*/ 287 h 1330"/>
                <a:gd name="T24" fmla="*/ 113 w 1872"/>
                <a:gd name="T25" fmla="*/ 280 h 1330"/>
                <a:gd name="T26" fmla="*/ 85 w 1872"/>
                <a:gd name="T27" fmla="*/ 274 h 1330"/>
                <a:gd name="T28" fmla="*/ 64 w 1872"/>
                <a:gd name="T29" fmla="*/ 264 h 1330"/>
                <a:gd name="T30" fmla="*/ 28 w 1872"/>
                <a:gd name="T31" fmla="*/ 256 h 1330"/>
                <a:gd name="T32" fmla="*/ 2 w 1872"/>
                <a:gd name="T33" fmla="*/ 206 h 1330"/>
                <a:gd name="T34" fmla="*/ 12 w 1872"/>
                <a:gd name="T35" fmla="*/ 185 h 1330"/>
                <a:gd name="T36" fmla="*/ 20 w 1872"/>
                <a:gd name="T37" fmla="*/ 149 h 1330"/>
                <a:gd name="T38" fmla="*/ 11 w 1872"/>
                <a:gd name="T39" fmla="*/ 133 h 1330"/>
                <a:gd name="T40" fmla="*/ 20 w 1872"/>
                <a:gd name="T41" fmla="*/ 117 h 1330"/>
                <a:gd name="T42" fmla="*/ 61 w 1872"/>
                <a:gd name="T43" fmla="*/ 117 h 1330"/>
                <a:gd name="T44" fmla="*/ 53 w 1872"/>
                <a:gd name="T45" fmla="*/ 96 h 1330"/>
                <a:gd name="T46" fmla="*/ 74 w 1872"/>
                <a:gd name="T47" fmla="*/ 75 h 1330"/>
                <a:gd name="T48" fmla="*/ 45 w 1872"/>
                <a:gd name="T49" fmla="*/ 32 h 1330"/>
                <a:gd name="T50" fmla="*/ 99 w 1872"/>
                <a:gd name="T51" fmla="*/ 18 h 1330"/>
                <a:gd name="T52" fmla="*/ 134 w 1872"/>
                <a:gd name="T53" fmla="*/ 10 h 1330"/>
                <a:gd name="T54" fmla="*/ 169 w 1872"/>
                <a:gd name="T55" fmla="*/ 4 h 1330"/>
                <a:gd name="T56" fmla="*/ 206 w 1872"/>
                <a:gd name="T57" fmla="*/ 15 h 1330"/>
                <a:gd name="T58" fmla="*/ 235 w 1872"/>
                <a:gd name="T59" fmla="*/ 32 h 1330"/>
                <a:gd name="T60" fmla="*/ 269 w 1872"/>
                <a:gd name="T61" fmla="*/ 20 h 1330"/>
                <a:gd name="T62" fmla="*/ 301 w 1872"/>
                <a:gd name="T63" fmla="*/ 20 h 1330"/>
                <a:gd name="T64" fmla="*/ 330 w 1872"/>
                <a:gd name="T65" fmla="*/ 24 h 1330"/>
                <a:gd name="T66" fmla="*/ 364 w 1872"/>
                <a:gd name="T67" fmla="*/ 28 h 1330"/>
                <a:gd name="T68" fmla="*/ 376 w 1872"/>
                <a:gd name="T69" fmla="*/ 54 h 1330"/>
                <a:gd name="T70" fmla="*/ 411 w 1872"/>
                <a:gd name="T71" fmla="*/ 80 h 1330"/>
                <a:gd name="T72" fmla="*/ 426 w 1872"/>
                <a:gd name="T73" fmla="*/ 75 h 1330"/>
                <a:gd name="T74" fmla="*/ 445 w 1872"/>
                <a:gd name="T75" fmla="*/ 98 h 1330"/>
                <a:gd name="T76" fmla="*/ 456 w 1872"/>
                <a:gd name="T77" fmla="*/ 124 h 1330"/>
                <a:gd name="T78" fmla="*/ 468 w 1872"/>
                <a:gd name="T79" fmla="*/ 143 h 1330"/>
                <a:gd name="T80" fmla="*/ 444 w 1872"/>
                <a:gd name="T81" fmla="*/ 179 h 1330"/>
                <a:gd name="T82" fmla="*/ 437 w 1872"/>
                <a:gd name="T83" fmla="*/ 201 h 1330"/>
                <a:gd name="T84" fmla="*/ 432 w 1872"/>
                <a:gd name="T85" fmla="*/ 223 h 1330"/>
                <a:gd name="T86" fmla="*/ 410 w 1872"/>
                <a:gd name="T87" fmla="*/ 228 h 1330"/>
                <a:gd name="T88" fmla="*/ 397 w 1872"/>
                <a:gd name="T89" fmla="*/ 222 h 1330"/>
                <a:gd name="T90" fmla="*/ 416 w 1872"/>
                <a:gd name="T91" fmla="*/ 237 h 1330"/>
                <a:gd name="T92" fmla="*/ 442 w 1872"/>
                <a:gd name="T93" fmla="*/ 251 h 1330"/>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1872"/>
                <a:gd name="T142" fmla="*/ 0 h 1330"/>
                <a:gd name="T143" fmla="*/ 1872 w 1872"/>
                <a:gd name="T144" fmla="*/ 1330 h 1330"/>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1872" h="1330">
                  <a:moveTo>
                    <a:pt x="1801" y="1035"/>
                  </a:moveTo>
                  <a:lnTo>
                    <a:pt x="1779" y="1102"/>
                  </a:lnTo>
                  <a:lnTo>
                    <a:pt x="1736" y="1082"/>
                  </a:lnTo>
                  <a:lnTo>
                    <a:pt x="1702" y="1115"/>
                  </a:lnTo>
                  <a:lnTo>
                    <a:pt x="1655" y="1072"/>
                  </a:lnTo>
                  <a:lnTo>
                    <a:pt x="1586" y="1114"/>
                  </a:lnTo>
                  <a:lnTo>
                    <a:pt x="1588" y="1184"/>
                  </a:lnTo>
                  <a:lnTo>
                    <a:pt x="1521" y="1180"/>
                  </a:lnTo>
                  <a:lnTo>
                    <a:pt x="1421" y="1068"/>
                  </a:lnTo>
                  <a:lnTo>
                    <a:pt x="1372" y="1094"/>
                  </a:lnTo>
                  <a:lnTo>
                    <a:pt x="1279" y="1049"/>
                  </a:lnTo>
                  <a:lnTo>
                    <a:pt x="1232" y="1072"/>
                  </a:lnTo>
                  <a:lnTo>
                    <a:pt x="1138" y="1062"/>
                  </a:lnTo>
                  <a:lnTo>
                    <a:pt x="1100" y="1090"/>
                  </a:lnTo>
                  <a:lnTo>
                    <a:pt x="1092" y="1155"/>
                  </a:lnTo>
                  <a:lnTo>
                    <a:pt x="1045" y="1149"/>
                  </a:lnTo>
                  <a:lnTo>
                    <a:pt x="1055" y="1184"/>
                  </a:lnTo>
                  <a:lnTo>
                    <a:pt x="1039" y="1234"/>
                  </a:lnTo>
                  <a:lnTo>
                    <a:pt x="968" y="1330"/>
                  </a:lnTo>
                  <a:lnTo>
                    <a:pt x="897" y="1314"/>
                  </a:lnTo>
                  <a:lnTo>
                    <a:pt x="821" y="1304"/>
                  </a:lnTo>
                  <a:lnTo>
                    <a:pt x="813" y="1251"/>
                  </a:lnTo>
                  <a:lnTo>
                    <a:pt x="728" y="1190"/>
                  </a:lnTo>
                  <a:lnTo>
                    <a:pt x="618" y="1147"/>
                  </a:lnTo>
                  <a:lnTo>
                    <a:pt x="521" y="1149"/>
                  </a:lnTo>
                  <a:lnTo>
                    <a:pt x="452" y="1117"/>
                  </a:lnTo>
                  <a:lnTo>
                    <a:pt x="389" y="1121"/>
                  </a:lnTo>
                  <a:lnTo>
                    <a:pt x="338" y="1092"/>
                  </a:lnTo>
                  <a:lnTo>
                    <a:pt x="281" y="1056"/>
                  </a:lnTo>
                  <a:lnTo>
                    <a:pt x="256" y="1054"/>
                  </a:lnTo>
                  <a:lnTo>
                    <a:pt x="185" y="1021"/>
                  </a:lnTo>
                  <a:lnTo>
                    <a:pt x="112" y="1023"/>
                  </a:lnTo>
                  <a:lnTo>
                    <a:pt x="61" y="911"/>
                  </a:lnTo>
                  <a:lnTo>
                    <a:pt x="6" y="822"/>
                  </a:lnTo>
                  <a:lnTo>
                    <a:pt x="0" y="740"/>
                  </a:lnTo>
                  <a:lnTo>
                    <a:pt x="45" y="738"/>
                  </a:lnTo>
                  <a:lnTo>
                    <a:pt x="43" y="686"/>
                  </a:lnTo>
                  <a:lnTo>
                    <a:pt x="77" y="594"/>
                  </a:lnTo>
                  <a:lnTo>
                    <a:pt x="78" y="549"/>
                  </a:lnTo>
                  <a:lnTo>
                    <a:pt x="43" y="529"/>
                  </a:lnTo>
                  <a:lnTo>
                    <a:pt x="80" y="501"/>
                  </a:lnTo>
                  <a:lnTo>
                    <a:pt x="77" y="466"/>
                  </a:lnTo>
                  <a:lnTo>
                    <a:pt x="139" y="501"/>
                  </a:lnTo>
                  <a:lnTo>
                    <a:pt x="244" y="466"/>
                  </a:lnTo>
                  <a:lnTo>
                    <a:pt x="206" y="433"/>
                  </a:lnTo>
                  <a:lnTo>
                    <a:pt x="212" y="383"/>
                  </a:lnTo>
                  <a:lnTo>
                    <a:pt x="265" y="364"/>
                  </a:lnTo>
                  <a:lnTo>
                    <a:pt x="293" y="299"/>
                  </a:lnTo>
                  <a:lnTo>
                    <a:pt x="175" y="206"/>
                  </a:lnTo>
                  <a:lnTo>
                    <a:pt x="179" y="126"/>
                  </a:lnTo>
                  <a:lnTo>
                    <a:pt x="252" y="84"/>
                  </a:lnTo>
                  <a:lnTo>
                    <a:pt x="393" y="70"/>
                  </a:lnTo>
                  <a:lnTo>
                    <a:pt x="502" y="41"/>
                  </a:lnTo>
                  <a:lnTo>
                    <a:pt x="533" y="37"/>
                  </a:lnTo>
                  <a:lnTo>
                    <a:pt x="596" y="0"/>
                  </a:lnTo>
                  <a:lnTo>
                    <a:pt x="675" y="13"/>
                  </a:lnTo>
                  <a:lnTo>
                    <a:pt x="758" y="21"/>
                  </a:lnTo>
                  <a:lnTo>
                    <a:pt x="823" y="57"/>
                  </a:lnTo>
                  <a:lnTo>
                    <a:pt x="880" y="68"/>
                  </a:lnTo>
                  <a:lnTo>
                    <a:pt x="941" y="127"/>
                  </a:lnTo>
                  <a:lnTo>
                    <a:pt x="996" y="124"/>
                  </a:lnTo>
                  <a:lnTo>
                    <a:pt x="1075" y="80"/>
                  </a:lnTo>
                  <a:lnTo>
                    <a:pt x="1147" y="84"/>
                  </a:lnTo>
                  <a:lnTo>
                    <a:pt x="1202" y="80"/>
                  </a:lnTo>
                  <a:lnTo>
                    <a:pt x="1244" y="57"/>
                  </a:lnTo>
                  <a:lnTo>
                    <a:pt x="1319" y="96"/>
                  </a:lnTo>
                  <a:lnTo>
                    <a:pt x="1395" y="151"/>
                  </a:lnTo>
                  <a:lnTo>
                    <a:pt x="1456" y="112"/>
                  </a:lnTo>
                  <a:lnTo>
                    <a:pt x="1480" y="171"/>
                  </a:lnTo>
                  <a:lnTo>
                    <a:pt x="1502" y="214"/>
                  </a:lnTo>
                  <a:lnTo>
                    <a:pt x="1588" y="250"/>
                  </a:lnTo>
                  <a:lnTo>
                    <a:pt x="1641" y="320"/>
                  </a:lnTo>
                  <a:lnTo>
                    <a:pt x="1675" y="322"/>
                  </a:lnTo>
                  <a:lnTo>
                    <a:pt x="1702" y="299"/>
                  </a:lnTo>
                  <a:lnTo>
                    <a:pt x="1740" y="334"/>
                  </a:lnTo>
                  <a:lnTo>
                    <a:pt x="1779" y="389"/>
                  </a:lnTo>
                  <a:lnTo>
                    <a:pt x="1793" y="458"/>
                  </a:lnTo>
                  <a:lnTo>
                    <a:pt x="1824" y="494"/>
                  </a:lnTo>
                  <a:lnTo>
                    <a:pt x="1846" y="543"/>
                  </a:lnTo>
                  <a:lnTo>
                    <a:pt x="1872" y="572"/>
                  </a:lnTo>
                  <a:lnTo>
                    <a:pt x="1840" y="677"/>
                  </a:lnTo>
                  <a:lnTo>
                    <a:pt x="1775" y="714"/>
                  </a:lnTo>
                  <a:lnTo>
                    <a:pt x="1787" y="769"/>
                  </a:lnTo>
                  <a:lnTo>
                    <a:pt x="1748" y="801"/>
                  </a:lnTo>
                  <a:lnTo>
                    <a:pt x="1720" y="805"/>
                  </a:lnTo>
                  <a:lnTo>
                    <a:pt x="1726" y="889"/>
                  </a:lnTo>
                  <a:lnTo>
                    <a:pt x="1693" y="921"/>
                  </a:lnTo>
                  <a:lnTo>
                    <a:pt x="1639" y="911"/>
                  </a:lnTo>
                  <a:lnTo>
                    <a:pt x="1614" y="868"/>
                  </a:lnTo>
                  <a:lnTo>
                    <a:pt x="1586" y="887"/>
                  </a:lnTo>
                  <a:lnTo>
                    <a:pt x="1596" y="938"/>
                  </a:lnTo>
                  <a:lnTo>
                    <a:pt x="1661" y="946"/>
                  </a:lnTo>
                  <a:lnTo>
                    <a:pt x="1716" y="990"/>
                  </a:lnTo>
                  <a:lnTo>
                    <a:pt x="1767" y="1001"/>
                  </a:lnTo>
                  <a:lnTo>
                    <a:pt x="1801" y="1035"/>
                  </a:lnTo>
                </a:path>
              </a:pathLst>
            </a:custGeom>
            <a:grpFill/>
            <a:ln w="3175" cap="rnd">
              <a:solidFill>
                <a:schemeClr val="bg1">
                  <a:lumMod val="95000"/>
                </a:schemeClr>
              </a:solidFill>
              <a:prstDash val="solid"/>
              <a:round/>
              <a:headEnd/>
              <a:tailEnd/>
            </a:ln>
          </p:spPr>
          <p:txBody>
            <a:bodyPr/>
            <a:lstStyle/>
            <a:p>
              <a:endParaRPr lang="zh-CN" altLang="en-US"/>
            </a:p>
          </p:txBody>
        </p:sp>
        <p:sp>
          <p:nvSpPr>
            <p:cNvPr id="245" name="Freeform 111">
              <a:extLst>
                <a:ext uri="{FF2B5EF4-FFF2-40B4-BE49-F238E27FC236}">
                  <a16:creationId xmlns:a16="http://schemas.microsoft.com/office/drawing/2014/main" id="{B7049778-C482-40AD-8655-89DD4234CC80}"/>
                </a:ext>
              </a:extLst>
            </p:cNvPr>
            <p:cNvSpPr>
              <a:spLocks/>
            </p:cNvSpPr>
            <p:nvPr/>
          </p:nvSpPr>
          <p:spPr bwMode="gray">
            <a:xfrm>
              <a:off x="2241" y="2635"/>
              <a:ext cx="911" cy="693"/>
            </a:xfrm>
            <a:custGeom>
              <a:avLst/>
              <a:gdLst>
                <a:gd name="T0" fmla="*/ 300 w 1823"/>
                <a:gd name="T1" fmla="*/ 274 h 1385"/>
                <a:gd name="T2" fmla="*/ 284 w 1823"/>
                <a:gd name="T3" fmla="*/ 262 h 1385"/>
                <a:gd name="T4" fmla="*/ 269 w 1823"/>
                <a:gd name="T5" fmla="*/ 266 h 1385"/>
                <a:gd name="T6" fmla="*/ 248 w 1823"/>
                <a:gd name="T7" fmla="*/ 249 h 1385"/>
                <a:gd name="T8" fmla="*/ 236 w 1823"/>
                <a:gd name="T9" fmla="*/ 235 h 1385"/>
                <a:gd name="T10" fmla="*/ 232 w 1823"/>
                <a:gd name="T11" fmla="*/ 246 h 1385"/>
                <a:gd name="T12" fmla="*/ 222 w 1823"/>
                <a:gd name="T13" fmla="*/ 252 h 1385"/>
                <a:gd name="T14" fmla="*/ 218 w 1823"/>
                <a:gd name="T15" fmla="*/ 270 h 1385"/>
                <a:gd name="T16" fmla="*/ 195 w 1823"/>
                <a:gd name="T17" fmla="*/ 293 h 1385"/>
                <a:gd name="T18" fmla="*/ 201 w 1823"/>
                <a:gd name="T19" fmla="*/ 318 h 1385"/>
                <a:gd name="T20" fmla="*/ 188 w 1823"/>
                <a:gd name="T21" fmla="*/ 338 h 1385"/>
                <a:gd name="T22" fmla="*/ 167 w 1823"/>
                <a:gd name="T23" fmla="*/ 345 h 1385"/>
                <a:gd name="T24" fmla="*/ 148 w 1823"/>
                <a:gd name="T25" fmla="*/ 338 h 1385"/>
                <a:gd name="T26" fmla="*/ 132 w 1823"/>
                <a:gd name="T27" fmla="*/ 302 h 1385"/>
                <a:gd name="T28" fmla="*/ 111 w 1823"/>
                <a:gd name="T29" fmla="*/ 270 h 1385"/>
                <a:gd name="T30" fmla="*/ 90 w 1823"/>
                <a:gd name="T31" fmla="*/ 257 h 1385"/>
                <a:gd name="T32" fmla="*/ 87 w 1823"/>
                <a:gd name="T33" fmla="*/ 239 h 1385"/>
                <a:gd name="T34" fmla="*/ 65 w 1823"/>
                <a:gd name="T35" fmla="*/ 253 h 1385"/>
                <a:gd name="T36" fmla="*/ 53 w 1823"/>
                <a:gd name="T37" fmla="*/ 209 h 1385"/>
                <a:gd name="T38" fmla="*/ 51 w 1823"/>
                <a:gd name="T39" fmla="*/ 156 h 1385"/>
                <a:gd name="T40" fmla="*/ 40 w 1823"/>
                <a:gd name="T41" fmla="*/ 128 h 1385"/>
                <a:gd name="T42" fmla="*/ 49 w 1823"/>
                <a:gd name="T43" fmla="*/ 117 h 1385"/>
                <a:gd name="T44" fmla="*/ 26 w 1823"/>
                <a:gd name="T45" fmla="*/ 77 h 1385"/>
                <a:gd name="T46" fmla="*/ 2 w 1823"/>
                <a:gd name="T47" fmla="*/ 45 h 1385"/>
                <a:gd name="T48" fmla="*/ 35 w 1823"/>
                <a:gd name="T49" fmla="*/ 40 h 1385"/>
                <a:gd name="T50" fmla="*/ 70 w 1823"/>
                <a:gd name="T51" fmla="*/ 45 h 1385"/>
                <a:gd name="T52" fmla="*/ 107 w 1823"/>
                <a:gd name="T53" fmla="*/ 67 h 1385"/>
                <a:gd name="T54" fmla="*/ 124 w 1823"/>
                <a:gd name="T55" fmla="*/ 50 h 1385"/>
                <a:gd name="T56" fmla="*/ 152 w 1823"/>
                <a:gd name="T57" fmla="*/ 50 h 1385"/>
                <a:gd name="T58" fmla="*/ 171 w 1823"/>
                <a:gd name="T59" fmla="*/ 47 h 1385"/>
                <a:gd name="T60" fmla="*/ 168 w 1823"/>
                <a:gd name="T61" fmla="*/ 22 h 1385"/>
                <a:gd name="T62" fmla="*/ 193 w 1823"/>
                <a:gd name="T63" fmla="*/ 0 h 1385"/>
                <a:gd name="T64" fmla="*/ 208 w 1823"/>
                <a:gd name="T65" fmla="*/ 22 h 1385"/>
                <a:gd name="T66" fmla="*/ 240 w 1823"/>
                <a:gd name="T67" fmla="*/ 35 h 1385"/>
                <a:gd name="T68" fmla="*/ 261 w 1823"/>
                <a:gd name="T69" fmla="*/ 65 h 1385"/>
                <a:gd name="T70" fmla="*/ 284 w 1823"/>
                <a:gd name="T71" fmla="*/ 54 h 1385"/>
                <a:gd name="T72" fmla="*/ 310 w 1823"/>
                <a:gd name="T73" fmla="*/ 64 h 1385"/>
                <a:gd name="T74" fmla="*/ 358 w 1823"/>
                <a:gd name="T75" fmla="*/ 68 h 1385"/>
                <a:gd name="T76" fmla="*/ 390 w 1823"/>
                <a:gd name="T77" fmla="*/ 73 h 1385"/>
                <a:gd name="T78" fmla="*/ 419 w 1823"/>
                <a:gd name="T79" fmla="*/ 84 h 1385"/>
                <a:gd name="T80" fmla="*/ 448 w 1823"/>
                <a:gd name="T81" fmla="*/ 89 h 1385"/>
                <a:gd name="T82" fmla="*/ 455 w 1823"/>
                <a:gd name="T83" fmla="*/ 130 h 1385"/>
                <a:gd name="T84" fmla="*/ 431 w 1823"/>
                <a:gd name="T85" fmla="*/ 144 h 1385"/>
                <a:gd name="T86" fmla="*/ 396 w 1823"/>
                <a:gd name="T87" fmla="*/ 155 h 1385"/>
                <a:gd name="T88" fmla="*/ 417 w 1823"/>
                <a:gd name="T89" fmla="*/ 193 h 1385"/>
                <a:gd name="T90" fmla="*/ 433 w 1823"/>
                <a:gd name="T91" fmla="*/ 227 h 1385"/>
                <a:gd name="T92" fmla="*/ 417 w 1823"/>
                <a:gd name="T93" fmla="*/ 246 h 1385"/>
                <a:gd name="T94" fmla="*/ 397 w 1823"/>
                <a:gd name="T95" fmla="*/ 227 h 1385"/>
                <a:gd name="T96" fmla="*/ 379 w 1823"/>
                <a:gd name="T97" fmla="*/ 214 h 1385"/>
                <a:gd name="T98" fmla="*/ 361 w 1823"/>
                <a:gd name="T99" fmla="*/ 210 h 1385"/>
                <a:gd name="T100" fmla="*/ 355 w 1823"/>
                <a:gd name="T101" fmla="*/ 224 h 1385"/>
                <a:gd name="T102" fmla="*/ 344 w 1823"/>
                <a:gd name="T103" fmla="*/ 240 h 1385"/>
                <a:gd name="T104" fmla="*/ 312 w 1823"/>
                <a:gd name="T105" fmla="*/ 227 h 1385"/>
                <a:gd name="T106" fmla="*/ 300 w 1823"/>
                <a:gd name="T107" fmla="*/ 247 h 1385"/>
                <a:gd name="T108" fmla="*/ 320 w 1823"/>
                <a:gd name="T109" fmla="*/ 253 h 1385"/>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823"/>
                <a:gd name="T166" fmla="*/ 0 h 1385"/>
                <a:gd name="T167" fmla="*/ 1823 w 1823"/>
                <a:gd name="T168" fmla="*/ 1385 h 1385"/>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823" h="1385">
                  <a:moveTo>
                    <a:pt x="1301" y="1068"/>
                  </a:moveTo>
                  <a:lnTo>
                    <a:pt x="1203" y="1096"/>
                  </a:lnTo>
                  <a:lnTo>
                    <a:pt x="1142" y="1088"/>
                  </a:lnTo>
                  <a:lnTo>
                    <a:pt x="1138" y="1047"/>
                  </a:lnTo>
                  <a:lnTo>
                    <a:pt x="1105" y="1025"/>
                  </a:lnTo>
                  <a:lnTo>
                    <a:pt x="1077" y="1061"/>
                  </a:lnTo>
                  <a:lnTo>
                    <a:pt x="1014" y="1066"/>
                  </a:lnTo>
                  <a:lnTo>
                    <a:pt x="992" y="996"/>
                  </a:lnTo>
                  <a:lnTo>
                    <a:pt x="992" y="942"/>
                  </a:lnTo>
                  <a:lnTo>
                    <a:pt x="945" y="939"/>
                  </a:lnTo>
                  <a:lnTo>
                    <a:pt x="916" y="954"/>
                  </a:lnTo>
                  <a:lnTo>
                    <a:pt x="929" y="982"/>
                  </a:lnTo>
                  <a:lnTo>
                    <a:pt x="923" y="1005"/>
                  </a:lnTo>
                  <a:lnTo>
                    <a:pt x="890" y="1007"/>
                  </a:lnTo>
                  <a:lnTo>
                    <a:pt x="866" y="1033"/>
                  </a:lnTo>
                  <a:lnTo>
                    <a:pt x="874" y="1078"/>
                  </a:lnTo>
                  <a:lnTo>
                    <a:pt x="817" y="1149"/>
                  </a:lnTo>
                  <a:lnTo>
                    <a:pt x="780" y="1169"/>
                  </a:lnTo>
                  <a:lnTo>
                    <a:pt x="780" y="1234"/>
                  </a:lnTo>
                  <a:lnTo>
                    <a:pt x="805" y="1271"/>
                  </a:lnTo>
                  <a:lnTo>
                    <a:pt x="801" y="1326"/>
                  </a:lnTo>
                  <a:lnTo>
                    <a:pt x="752" y="1352"/>
                  </a:lnTo>
                  <a:lnTo>
                    <a:pt x="742" y="1330"/>
                  </a:lnTo>
                  <a:lnTo>
                    <a:pt x="670" y="1377"/>
                  </a:lnTo>
                  <a:lnTo>
                    <a:pt x="632" y="1385"/>
                  </a:lnTo>
                  <a:lnTo>
                    <a:pt x="595" y="1352"/>
                  </a:lnTo>
                  <a:lnTo>
                    <a:pt x="563" y="1273"/>
                  </a:lnTo>
                  <a:lnTo>
                    <a:pt x="528" y="1206"/>
                  </a:lnTo>
                  <a:lnTo>
                    <a:pt x="500" y="1163"/>
                  </a:lnTo>
                  <a:lnTo>
                    <a:pt x="445" y="1078"/>
                  </a:lnTo>
                  <a:lnTo>
                    <a:pt x="396" y="1076"/>
                  </a:lnTo>
                  <a:lnTo>
                    <a:pt x="362" y="1025"/>
                  </a:lnTo>
                  <a:lnTo>
                    <a:pt x="378" y="988"/>
                  </a:lnTo>
                  <a:lnTo>
                    <a:pt x="349" y="954"/>
                  </a:lnTo>
                  <a:lnTo>
                    <a:pt x="303" y="1004"/>
                  </a:lnTo>
                  <a:lnTo>
                    <a:pt x="260" y="1011"/>
                  </a:lnTo>
                  <a:lnTo>
                    <a:pt x="227" y="950"/>
                  </a:lnTo>
                  <a:lnTo>
                    <a:pt x="215" y="834"/>
                  </a:lnTo>
                  <a:lnTo>
                    <a:pt x="211" y="712"/>
                  </a:lnTo>
                  <a:lnTo>
                    <a:pt x="205" y="624"/>
                  </a:lnTo>
                  <a:lnTo>
                    <a:pt x="199" y="582"/>
                  </a:lnTo>
                  <a:lnTo>
                    <a:pt x="160" y="509"/>
                  </a:lnTo>
                  <a:lnTo>
                    <a:pt x="193" y="496"/>
                  </a:lnTo>
                  <a:lnTo>
                    <a:pt x="199" y="468"/>
                  </a:lnTo>
                  <a:lnTo>
                    <a:pt x="136" y="401"/>
                  </a:lnTo>
                  <a:lnTo>
                    <a:pt x="105" y="305"/>
                  </a:lnTo>
                  <a:lnTo>
                    <a:pt x="0" y="240"/>
                  </a:lnTo>
                  <a:lnTo>
                    <a:pt x="8" y="177"/>
                  </a:lnTo>
                  <a:lnTo>
                    <a:pt x="49" y="147"/>
                  </a:lnTo>
                  <a:lnTo>
                    <a:pt x="140" y="157"/>
                  </a:lnTo>
                  <a:lnTo>
                    <a:pt x="189" y="134"/>
                  </a:lnTo>
                  <a:lnTo>
                    <a:pt x="280" y="179"/>
                  </a:lnTo>
                  <a:lnTo>
                    <a:pt x="329" y="153"/>
                  </a:lnTo>
                  <a:lnTo>
                    <a:pt x="429" y="265"/>
                  </a:lnTo>
                  <a:lnTo>
                    <a:pt x="496" y="267"/>
                  </a:lnTo>
                  <a:lnTo>
                    <a:pt x="496" y="200"/>
                  </a:lnTo>
                  <a:lnTo>
                    <a:pt x="563" y="157"/>
                  </a:lnTo>
                  <a:lnTo>
                    <a:pt x="610" y="200"/>
                  </a:lnTo>
                  <a:lnTo>
                    <a:pt x="644" y="167"/>
                  </a:lnTo>
                  <a:lnTo>
                    <a:pt x="687" y="187"/>
                  </a:lnTo>
                  <a:lnTo>
                    <a:pt x="709" y="120"/>
                  </a:lnTo>
                  <a:lnTo>
                    <a:pt x="673" y="86"/>
                  </a:lnTo>
                  <a:lnTo>
                    <a:pt x="677" y="35"/>
                  </a:lnTo>
                  <a:lnTo>
                    <a:pt x="774" y="0"/>
                  </a:lnTo>
                  <a:lnTo>
                    <a:pt x="807" y="17"/>
                  </a:lnTo>
                  <a:lnTo>
                    <a:pt x="833" y="88"/>
                  </a:lnTo>
                  <a:lnTo>
                    <a:pt x="914" y="161"/>
                  </a:lnTo>
                  <a:lnTo>
                    <a:pt x="961" y="138"/>
                  </a:lnTo>
                  <a:lnTo>
                    <a:pt x="988" y="216"/>
                  </a:lnTo>
                  <a:lnTo>
                    <a:pt x="1044" y="260"/>
                  </a:lnTo>
                  <a:lnTo>
                    <a:pt x="1091" y="267"/>
                  </a:lnTo>
                  <a:lnTo>
                    <a:pt x="1138" y="216"/>
                  </a:lnTo>
                  <a:lnTo>
                    <a:pt x="1183" y="195"/>
                  </a:lnTo>
                  <a:lnTo>
                    <a:pt x="1242" y="254"/>
                  </a:lnTo>
                  <a:lnTo>
                    <a:pt x="1335" y="228"/>
                  </a:lnTo>
                  <a:lnTo>
                    <a:pt x="1433" y="269"/>
                  </a:lnTo>
                  <a:lnTo>
                    <a:pt x="1496" y="317"/>
                  </a:lnTo>
                  <a:lnTo>
                    <a:pt x="1561" y="291"/>
                  </a:lnTo>
                  <a:lnTo>
                    <a:pt x="1632" y="336"/>
                  </a:lnTo>
                  <a:lnTo>
                    <a:pt x="1679" y="336"/>
                  </a:lnTo>
                  <a:lnTo>
                    <a:pt x="1681" y="368"/>
                  </a:lnTo>
                  <a:lnTo>
                    <a:pt x="1795" y="356"/>
                  </a:lnTo>
                  <a:lnTo>
                    <a:pt x="1823" y="433"/>
                  </a:lnTo>
                  <a:lnTo>
                    <a:pt x="1821" y="519"/>
                  </a:lnTo>
                  <a:lnTo>
                    <a:pt x="1770" y="527"/>
                  </a:lnTo>
                  <a:lnTo>
                    <a:pt x="1727" y="576"/>
                  </a:lnTo>
                  <a:lnTo>
                    <a:pt x="1620" y="584"/>
                  </a:lnTo>
                  <a:lnTo>
                    <a:pt x="1587" y="618"/>
                  </a:lnTo>
                  <a:lnTo>
                    <a:pt x="1610" y="693"/>
                  </a:lnTo>
                  <a:lnTo>
                    <a:pt x="1669" y="771"/>
                  </a:lnTo>
                  <a:lnTo>
                    <a:pt x="1721" y="815"/>
                  </a:lnTo>
                  <a:lnTo>
                    <a:pt x="1732" y="905"/>
                  </a:lnTo>
                  <a:lnTo>
                    <a:pt x="1731" y="956"/>
                  </a:lnTo>
                  <a:lnTo>
                    <a:pt x="1669" y="984"/>
                  </a:lnTo>
                  <a:lnTo>
                    <a:pt x="1616" y="913"/>
                  </a:lnTo>
                  <a:lnTo>
                    <a:pt x="1591" y="905"/>
                  </a:lnTo>
                  <a:lnTo>
                    <a:pt x="1575" y="838"/>
                  </a:lnTo>
                  <a:lnTo>
                    <a:pt x="1516" y="856"/>
                  </a:lnTo>
                  <a:lnTo>
                    <a:pt x="1463" y="818"/>
                  </a:lnTo>
                  <a:lnTo>
                    <a:pt x="1445" y="838"/>
                  </a:lnTo>
                  <a:lnTo>
                    <a:pt x="1457" y="880"/>
                  </a:lnTo>
                  <a:lnTo>
                    <a:pt x="1421" y="895"/>
                  </a:lnTo>
                  <a:lnTo>
                    <a:pt x="1362" y="909"/>
                  </a:lnTo>
                  <a:lnTo>
                    <a:pt x="1378" y="958"/>
                  </a:lnTo>
                  <a:lnTo>
                    <a:pt x="1313" y="950"/>
                  </a:lnTo>
                  <a:lnTo>
                    <a:pt x="1248" y="907"/>
                  </a:lnTo>
                  <a:lnTo>
                    <a:pt x="1197" y="944"/>
                  </a:lnTo>
                  <a:lnTo>
                    <a:pt x="1201" y="986"/>
                  </a:lnTo>
                  <a:lnTo>
                    <a:pt x="1252" y="1009"/>
                  </a:lnTo>
                  <a:lnTo>
                    <a:pt x="1280" y="1009"/>
                  </a:lnTo>
                  <a:lnTo>
                    <a:pt x="1301" y="1068"/>
                  </a:lnTo>
                  <a:close/>
                </a:path>
              </a:pathLst>
            </a:custGeom>
            <a:grpFill/>
            <a:ln w="3175" cap="rnd">
              <a:solidFill>
                <a:schemeClr val="bg1">
                  <a:lumMod val="95000"/>
                </a:schemeClr>
              </a:solidFill>
              <a:prstDash val="solid"/>
              <a:round/>
              <a:headEnd/>
              <a:tailEnd/>
            </a:ln>
          </p:spPr>
          <p:txBody>
            <a:bodyPr/>
            <a:lstStyle/>
            <a:p>
              <a:endParaRPr lang="zh-CN" altLang="en-US"/>
            </a:p>
          </p:txBody>
        </p:sp>
        <p:sp>
          <p:nvSpPr>
            <p:cNvPr id="246" name="Freeform 112">
              <a:extLst>
                <a:ext uri="{FF2B5EF4-FFF2-40B4-BE49-F238E27FC236}">
                  <a16:creationId xmlns:a16="http://schemas.microsoft.com/office/drawing/2014/main" id="{1D7CB014-DADF-43A7-B3CB-E265ED8DB474}"/>
                </a:ext>
              </a:extLst>
            </p:cNvPr>
            <p:cNvSpPr>
              <a:spLocks/>
            </p:cNvSpPr>
            <p:nvPr/>
          </p:nvSpPr>
          <p:spPr bwMode="gray">
            <a:xfrm>
              <a:off x="2241" y="2635"/>
              <a:ext cx="911" cy="693"/>
            </a:xfrm>
            <a:custGeom>
              <a:avLst/>
              <a:gdLst>
                <a:gd name="T0" fmla="*/ 300 w 1823"/>
                <a:gd name="T1" fmla="*/ 274 h 1385"/>
                <a:gd name="T2" fmla="*/ 284 w 1823"/>
                <a:gd name="T3" fmla="*/ 262 h 1385"/>
                <a:gd name="T4" fmla="*/ 269 w 1823"/>
                <a:gd name="T5" fmla="*/ 266 h 1385"/>
                <a:gd name="T6" fmla="*/ 248 w 1823"/>
                <a:gd name="T7" fmla="*/ 249 h 1385"/>
                <a:gd name="T8" fmla="*/ 236 w 1823"/>
                <a:gd name="T9" fmla="*/ 235 h 1385"/>
                <a:gd name="T10" fmla="*/ 232 w 1823"/>
                <a:gd name="T11" fmla="*/ 246 h 1385"/>
                <a:gd name="T12" fmla="*/ 222 w 1823"/>
                <a:gd name="T13" fmla="*/ 252 h 1385"/>
                <a:gd name="T14" fmla="*/ 218 w 1823"/>
                <a:gd name="T15" fmla="*/ 270 h 1385"/>
                <a:gd name="T16" fmla="*/ 195 w 1823"/>
                <a:gd name="T17" fmla="*/ 293 h 1385"/>
                <a:gd name="T18" fmla="*/ 201 w 1823"/>
                <a:gd name="T19" fmla="*/ 318 h 1385"/>
                <a:gd name="T20" fmla="*/ 188 w 1823"/>
                <a:gd name="T21" fmla="*/ 338 h 1385"/>
                <a:gd name="T22" fmla="*/ 167 w 1823"/>
                <a:gd name="T23" fmla="*/ 345 h 1385"/>
                <a:gd name="T24" fmla="*/ 148 w 1823"/>
                <a:gd name="T25" fmla="*/ 338 h 1385"/>
                <a:gd name="T26" fmla="*/ 132 w 1823"/>
                <a:gd name="T27" fmla="*/ 302 h 1385"/>
                <a:gd name="T28" fmla="*/ 111 w 1823"/>
                <a:gd name="T29" fmla="*/ 270 h 1385"/>
                <a:gd name="T30" fmla="*/ 90 w 1823"/>
                <a:gd name="T31" fmla="*/ 257 h 1385"/>
                <a:gd name="T32" fmla="*/ 87 w 1823"/>
                <a:gd name="T33" fmla="*/ 239 h 1385"/>
                <a:gd name="T34" fmla="*/ 65 w 1823"/>
                <a:gd name="T35" fmla="*/ 253 h 1385"/>
                <a:gd name="T36" fmla="*/ 53 w 1823"/>
                <a:gd name="T37" fmla="*/ 209 h 1385"/>
                <a:gd name="T38" fmla="*/ 51 w 1823"/>
                <a:gd name="T39" fmla="*/ 156 h 1385"/>
                <a:gd name="T40" fmla="*/ 40 w 1823"/>
                <a:gd name="T41" fmla="*/ 128 h 1385"/>
                <a:gd name="T42" fmla="*/ 49 w 1823"/>
                <a:gd name="T43" fmla="*/ 117 h 1385"/>
                <a:gd name="T44" fmla="*/ 26 w 1823"/>
                <a:gd name="T45" fmla="*/ 77 h 1385"/>
                <a:gd name="T46" fmla="*/ 2 w 1823"/>
                <a:gd name="T47" fmla="*/ 45 h 1385"/>
                <a:gd name="T48" fmla="*/ 35 w 1823"/>
                <a:gd name="T49" fmla="*/ 40 h 1385"/>
                <a:gd name="T50" fmla="*/ 70 w 1823"/>
                <a:gd name="T51" fmla="*/ 45 h 1385"/>
                <a:gd name="T52" fmla="*/ 107 w 1823"/>
                <a:gd name="T53" fmla="*/ 67 h 1385"/>
                <a:gd name="T54" fmla="*/ 124 w 1823"/>
                <a:gd name="T55" fmla="*/ 50 h 1385"/>
                <a:gd name="T56" fmla="*/ 152 w 1823"/>
                <a:gd name="T57" fmla="*/ 50 h 1385"/>
                <a:gd name="T58" fmla="*/ 171 w 1823"/>
                <a:gd name="T59" fmla="*/ 47 h 1385"/>
                <a:gd name="T60" fmla="*/ 168 w 1823"/>
                <a:gd name="T61" fmla="*/ 22 h 1385"/>
                <a:gd name="T62" fmla="*/ 193 w 1823"/>
                <a:gd name="T63" fmla="*/ 0 h 1385"/>
                <a:gd name="T64" fmla="*/ 208 w 1823"/>
                <a:gd name="T65" fmla="*/ 22 h 1385"/>
                <a:gd name="T66" fmla="*/ 240 w 1823"/>
                <a:gd name="T67" fmla="*/ 35 h 1385"/>
                <a:gd name="T68" fmla="*/ 261 w 1823"/>
                <a:gd name="T69" fmla="*/ 65 h 1385"/>
                <a:gd name="T70" fmla="*/ 284 w 1823"/>
                <a:gd name="T71" fmla="*/ 54 h 1385"/>
                <a:gd name="T72" fmla="*/ 310 w 1823"/>
                <a:gd name="T73" fmla="*/ 64 h 1385"/>
                <a:gd name="T74" fmla="*/ 358 w 1823"/>
                <a:gd name="T75" fmla="*/ 68 h 1385"/>
                <a:gd name="T76" fmla="*/ 390 w 1823"/>
                <a:gd name="T77" fmla="*/ 73 h 1385"/>
                <a:gd name="T78" fmla="*/ 419 w 1823"/>
                <a:gd name="T79" fmla="*/ 84 h 1385"/>
                <a:gd name="T80" fmla="*/ 448 w 1823"/>
                <a:gd name="T81" fmla="*/ 89 h 1385"/>
                <a:gd name="T82" fmla="*/ 455 w 1823"/>
                <a:gd name="T83" fmla="*/ 130 h 1385"/>
                <a:gd name="T84" fmla="*/ 431 w 1823"/>
                <a:gd name="T85" fmla="*/ 144 h 1385"/>
                <a:gd name="T86" fmla="*/ 396 w 1823"/>
                <a:gd name="T87" fmla="*/ 155 h 1385"/>
                <a:gd name="T88" fmla="*/ 417 w 1823"/>
                <a:gd name="T89" fmla="*/ 193 h 1385"/>
                <a:gd name="T90" fmla="*/ 433 w 1823"/>
                <a:gd name="T91" fmla="*/ 227 h 1385"/>
                <a:gd name="T92" fmla="*/ 417 w 1823"/>
                <a:gd name="T93" fmla="*/ 246 h 1385"/>
                <a:gd name="T94" fmla="*/ 397 w 1823"/>
                <a:gd name="T95" fmla="*/ 227 h 1385"/>
                <a:gd name="T96" fmla="*/ 379 w 1823"/>
                <a:gd name="T97" fmla="*/ 214 h 1385"/>
                <a:gd name="T98" fmla="*/ 361 w 1823"/>
                <a:gd name="T99" fmla="*/ 210 h 1385"/>
                <a:gd name="T100" fmla="*/ 355 w 1823"/>
                <a:gd name="T101" fmla="*/ 224 h 1385"/>
                <a:gd name="T102" fmla="*/ 344 w 1823"/>
                <a:gd name="T103" fmla="*/ 240 h 1385"/>
                <a:gd name="T104" fmla="*/ 312 w 1823"/>
                <a:gd name="T105" fmla="*/ 227 h 1385"/>
                <a:gd name="T106" fmla="*/ 300 w 1823"/>
                <a:gd name="T107" fmla="*/ 247 h 1385"/>
                <a:gd name="T108" fmla="*/ 320 w 1823"/>
                <a:gd name="T109" fmla="*/ 253 h 1385"/>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823"/>
                <a:gd name="T166" fmla="*/ 0 h 1385"/>
                <a:gd name="T167" fmla="*/ 1823 w 1823"/>
                <a:gd name="T168" fmla="*/ 1385 h 1385"/>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823" h="1385">
                  <a:moveTo>
                    <a:pt x="1301" y="1068"/>
                  </a:moveTo>
                  <a:lnTo>
                    <a:pt x="1203" y="1096"/>
                  </a:lnTo>
                  <a:lnTo>
                    <a:pt x="1142" y="1088"/>
                  </a:lnTo>
                  <a:lnTo>
                    <a:pt x="1138" y="1047"/>
                  </a:lnTo>
                  <a:lnTo>
                    <a:pt x="1105" y="1025"/>
                  </a:lnTo>
                  <a:lnTo>
                    <a:pt x="1077" y="1061"/>
                  </a:lnTo>
                  <a:lnTo>
                    <a:pt x="1014" y="1066"/>
                  </a:lnTo>
                  <a:lnTo>
                    <a:pt x="992" y="996"/>
                  </a:lnTo>
                  <a:lnTo>
                    <a:pt x="992" y="942"/>
                  </a:lnTo>
                  <a:lnTo>
                    <a:pt x="945" y="939"/>
                  </a:lnTo>
                  <a:lnTo>
                    <a:pt x="916" y="954"/>
                  </a:lnTo>
                  <a:lnTo>
                    <a:pt x="929" y="982"/>
                  </a:lnTo>
                  <a:lnTo>
                    <a:pt x="923" y="1005"/>
                  </a:lnTo>
                  <a:lnTo>
                    <a:pt x="890" y="1007"/>
                  </a:lnTo>
                  <a:lnTo>
                    <a:pt x="866" y="1033"/>
                  </a:lnTo>
                  <a:lnTo>
                    <a:pt x="874" y="1078"/>
                  </a:lnTo>
                  <a:lnTo>
                    <a:pt x="817" y="1149"/>
                  </a:lnTo>
                  <a:lnTo>
                    <a:pt x="780" y="1169"/>
                  </a:lnTo>
                  <a:lnTo>
                    <a:pt x="780" y="1234"/>
                  </a:lnTo>
                  <a:lnTo>
                    <a:pt x="805" y="1271"/>
                  </a:lnTo>
                  <a:lnTo>
                    <a:pt x="801" y="1326"/>
                  </a:lnTo>
                  <a:lnTo>
                    <a:pt x="752" y="1352"/>
                  </a:lnTo>
                  <a:lnTo>
                    <a:pt x="742" y="1330"/>
                  </a:lnTo>
                  <a:lnTo>
                    <a:pt x="670" y="1377"/>
                  </a:lnTo>
                  <a:lnTo>
                    <a:pt x="632" y="1385"/>
                  </a:lnTo>
                  <a:lnTo>
                    <a:pt x="595" y="1352"/>
                  </a:lnTo>
                  <a:lnTo>
                    <a:pt x="563" y="1273"/>
                  </a:lnTo>
                  <a:lnTo>
                    <a:pt x="528" y="1206"/>
                  </a:lnTo>
                  <a:lnTo>
                    <a:pt x="500" y="1163"/>
                  </a:lnTo>
                  <a:lnTo>
                    <a:pt x="445" y="1078"/>
                  </a:lnTo>
                  <a:lnTo>
                    <a:pt x="396" y="1076"/>
                  </a:lnTo>
                  <a:lnTo>
                    <a:pt x="362" y="1025"/>
                  </a:lnTo>
                  <a:lnTo>
                    <a:pt x="378" y="988"/>
                  </a:lnTo>
                  <a:lnTo>
                    <a:pt x="349" y="954"/>
                  </a:lnTo>
                  <a:lnTo>
                    <a:pt x="303" y="1004"/>
                  </a:lnTo>
                  <a:lnTo>
                    <a:pt x="260" y="1011"/>
                  </a:lnTo>
                  <a:lnTo>
                    <a:pt x="227" y="950"/>
                  </a:lnTo>
                  <a:lnTo>
                    <a:pt x="215" y="834"/>
                  </a:lnTo>
                  <a:lnTo>
                    <a:pt x="211" y="712"/>
                  </a:lnTo>
                  <a:lnTo>
                    <a:pt x="205" y="624"/>
                  </a:lnTo>
                  <a:lnTo>
                    <a:pt x="199" y="582"/>
                  </a:lnTo>
                  <a:lnTo>
                    <a:pt x="160" y="509"/>
                  </a:lnTo>
                  <a:lnTo>
                    <a:pt x="193" y="496"/>
                  </a:lnTo>
                  <a:lnTo>
                    <a:pt x="199" y="468"/>
                  </a:lnTo>
                  <a:lnTo>
                    <a:pt x="136" y="401"/>
                  </a:lnTo>
                  <a:lnTo>
                    <a:pt x="105" y="305"/>
                  </a:lnTo>
                  <a:lnTo>
                    <a:pt x="0" y="240"/>
                  </a:lnTo>
                  <a:lnTo>
                    <a:pt x="8" y="177"/>
                  </a:lnTo>
                  <a:lnTo>
                    <a:pt x="49" y="147"/>
                  </a:lnTo>
                  <a:lnTo>
                    <a:pt x="140" y="157"/>
                  </a:lnTo>
                  <a:lnTo>
                    <a:pt x="189" y="134"/>
                  </a:lnTo>
                  <a:lnTo>
                    <a:pt x="280" y="179"/>
                  </a:lnTo>
                  <a:lnTo>
                    <a:pt x="329" y="153"/>
                  </a:lnTo>
                  <a:lnTo>
                    <a:pt x="429" y="265"/>
                  </a:lnTo>
                  <a:lnTo>
                    <a:pt x="496" y="267"/>
                  </a:lnTo>
                  <a:lnTo>
                    <a:pt x="496" y="200"/>
                  </a:lnTo>
                  <a:lnTo>
                    <a:pt x="563" y="157"/>
                  </a:lnTo>
                  <a:lnTo>
                    <a:pt x="610" y="200"/>
                  </a:lnTo>
                  <a:lnTo>
                    <a:pt x="644" y="167"/>
                  </a:lnTo>
                  <a:lnTo>
                    <a:pt x="687" y="187"/>
                  </a:lnTo>
                  <a:lnTo>
                    <a:pt x="709" y="120"/>
                  </a:lnTo>
                  <a:lnTo>
                    <a:pt x="673" y="86"/>
                  </a:lnTo>
                  <a:lnTo>
                    <a:pt x="677" y="35"/>
                  </a:lnTo>
                  <a:lnTo>
                    <a:pt x="774" y="0"/>
                  </a:lnTo>
                  <a:lnTo>
                    <a:pt x="807" y="17"/>
                  </a:lnTo>
                  <a:lnTo>
                    <a:pt x="833" y="88"/>
                  </a:lnTo>
                  <a:lnTo>
                    <a:pt x="914" y="161"/>
                  </a:lnTo>
                  <a:lnTo>
                    <a:pt x="961" y="138"/>
                  </a:lnTo>
                  <a:lnTo>
                    <a:pt x="988" y="216"/>
                  </a:lnTo>
                  <a:lnTo>
                    <a:pt x="1044" y="260"/>
                  </a:lnTo>
                  <a:lnTo>
                    <a:pt x="1091" y="267"/>
                  </a:lnTo>
                  <a:lnTo>
                    <a:pt x="1138" y="216"/>
                  </a:lnTo>
                  <a:lnTo>
                    <a:pt x="1183" y="195"/>
                  </a:lnTo>
                  <a:lnTo>
                    <a:pt x="1242" y="254"/>
                  </a:lnTo>
                  <a:lnTo>
                    <a:pt x="1335" y="228"/>
                  </a:lnTo>
                  <a:lnTo>
                    <a:pt x="1433" y="269"/>
                  </a:lnTo>
                  <a:lnTo>
                    <a:pt x="1496" y="317"/>
                  </a:lnTo>
                  <a:lnTo>
                    <a:pt x="1561" y="291"/>
                  </a:lnTo>
                  <a:lnTo>
                    <a:pt x="1632" y="336"/>
                  </a:lnTo>
                  <a:lnTo>
                    <a:pt x="1679" y="336"/>
                  </a:lnTo>
                  <a:lnTo>
                    <a:pt x="1681" y="368"/>
                  </a:lnTo>
                  <a:lnTo>
                    <a:pt x="1795" y="356"/>
                  </a:lnTo>
                  <a:lnTo>
                    <a:pt x="1823" y="433"/>
                  </a:lnTo>
                  <a:lnTo>
                    <a:pt x="1821" y="519"/>
                  </a:lnTo>
                  <a:lnTo>
                    <a:pt x="1770" y="527"/>
                  </a:lnTo>
                  <a:lnTo>
                    <a:pt x="1727" y="576"/>
                  </a:lnTo>
                  <a:lnTo>
                    <a:pt x="1620" y="584"/>
                  </a:lnTo>
                  <a:lnTo>
                    <a:pt x="1587" y="618"/>
                  </a:lnTo>
                  <a:lnTo>
                    <a:pt x="1610" y="693"/>
                  </a:lnTo>
                  <a:lnTo>
                    <a:pt x="1669" y="771"/>
                  </a:lnTo>
                  <a:lnTo>
                    <a:pt x="1721" y="815"/>
                  </a:lnTo>
                  <a:lnTo>
                    <a:pt x="1732" y="905"/>
                  </a:lnTo>
                  <a:lnTo>
                    <a:pt x="1731" y="956"/>
                  </a:lnTo>
                  <a:lnTo>
                    <a:pt x="1669" y="984"/>
                  </a:lnTo>
                  <a:lnTo>
                    <a:pt x="1616" y="913"/>
                  </a:lnTo>
                  <a:lnTo>
                    <a:pt x="1591" y="905"/>
                  </a:lnTo>
                  <a:lnTo>
                    <a:pt x="1575" y="838"/>
                  </a:lnTo>
                  <a:lnTo>
                    <a:pt x="1516" y="856"/>
                  </a:lnTo>
                  <a:lnTo>
                    <a:pt x="1463" y="818"/>
                  </a:lnTo>
                  <a:lnTo>
                    <a:pt x="1445" y="838"/>
                  </a:lnTo>
                  <a:lnTo>
                    <a:pt x="1457" y="880"/>
                  </a:lnTo>
                  <a:lnTo>
                    <a:pt x="1421" y="895"/>
                  </a:lnTo>
                  <a:lnTo>
                    <a:pt x="1362" y="909"/>
                  </a:lnTo>
                  <a:lnTo>
                    <a:pt x="1378" y="958"/>
                  </a:lnTo>
                  <a:lnTo>
                    <a:pt x="1313" y="950"/>
                  </a:lnTo>
                  <a:lnTo>
                    <a:pt x="1248" y="907"/>
                  </a:lnTo>
                  <a:lnTo>
                    <a:pt x="1197" y="944"/>
                  </a:lnTo>
                  <a:lnTo>
                    <a:pt x="1201" y="986"/>
                  </a:lnTo>
                  <a:lnTo>
                    <a:pt x="1252" y="1009"/>
                  </a:lnTo>
                  <a:lnTo>
                    <a:pt x="1280" y="1009"/>
                  </a:lnTo>
                  <a:lnTo>
                    <a:pt x="1301" y="1068"/>
                  </a:lnTo>
                </a:path>
              </a:pathLst>
            </a:custGeom>
            <a:grpFill/>
            <a:ln w="3175" cap="rnd">
              <a:solidFill>
                <a:schemeClr val="bg1">
                  <a:lumMod val="95000"/>
                </a:schemeClr>
              </a:solidFill>
              <a:prstDash val="solid"/>
              <a:round/>
              <a:headEnd/>
              <a:tailEnd/>
            </a:ln>
          </p:spPr>
          <p:txBody>
            <a:bodyPr/>
            <a:lstStyle/>
            <a:p>
              <a:endParaRPr lang="zh-CN" altLang="en-US"/>
            </a:p>
          </p:txBody>
        </p:sp>
        <p:sp>
          <p:nvSpPr>
            <p:cNvPr id="247" name="Freeform 113">
              <a:extLst>
                <a:ext uri="{FF2B5EF4-FFF2-40B4-BE49-F238E27FC236}">
                  <a16:creationId xmlns:a16="http://schemas.microsoft.com/office/drawing/2014/main" id="{55225979-A9A3-4B79-86C1-E1471844D284}"/>
                </a:ext>
              </a:extLst>
            </p:cNvPr>
            <p:cNvSpPr>
              <a:spLocks/>
            </p:cNvSpPr>
            <p:nvPr/>
          </p:nvSpPr>
          <p:spPr bwMode="gray">
            <a:xfrm>
              <a:off x="2685" y="3045"/>
              <a:ext cx="453" cy="398"/>
            </a:xfrm>
            <a:custGeom>
              <a:avLst/>
              <a:gdLst>
                <a:gd name="T0" fmla="*/ 221 w 907"/>
                <a:gd name="T1" fmla="*/ 85 h 796"/>
                <a:gd name="T2" fmla="*/ 221 w 907"/>
                <a:gd name="T3" fmla="*/ 106 h 796"/>
                <a:gd name="T4" fmla="*/ 226 w 907"/>
                <a:gd name="T5" fmla="*/ 130 h 796"/>
                <a:gd name="T6" fmla="*/ 217 w 907"/>
                <a:gd name="T7" fmla="*/ 139 h 796"/>
                <a:gd name="T8" fmla="*/ 209 w 907"/>
                <a:gd name="T9" fmla="*/ 152 h 796"/>
                <a:gd name="T10" fmla="*/ 195 w 907"/>
                <a:gd name="T11" fmla="*/ 160 h 796"/>
                <a:gd name="T12" fmla="*/ 179 w 907"/>
                <a:gd name="T13" fmla="*/ 159 h 796"/>
                <a:gd name="T14" fmla="*/ 165 w 907"/>
                <a:gd name="T15" fmla="*/ 174 h 796"/>
                <a:gd name="T16" fmla="*/ 150 w 907"/>
                <a:gd name="T17" fmla="*/ 168 h 796"/>
                <a:gd name="T18" fmla="*/ 134 w 907"/>
                <a:gd name="T19" fmla="*/ 164 h 796"/>
                <a:gd name="T20" fmla="*/ 120 w 907"/>
                <a:gd name="T21" fmla="*/ 174 h 796"/>
                <a:gd name="T22" fmla="*/ 105 w 907"/>
                <a:gd name="T23" fmla="*/ 184 h 796"/>
                <a:gd name="T24" fmla="*/ 98 w 907"/>
                <a:gd name="T25" fmla="*/ 196 h 796"/>
                <a:gd name="T26" fmla="*/ 70 w 907"/>
                <a:gd name="T27" fmla="*/ 185 h 796"/>
                <a:gd name="T28" fmla="*/ 48 w 907"/>
                <a:gd name="T29" fmla="*/ 199 h 796"/>
                <a:gd name="T30" fmla="*/ 44 w 907"/>
                <a:gd name="T31" fmla="*/ 187 h 796"/>
                <a:gd name="T32" fmla="*/ 34 w 907"/>
                <a:gd name="T33" fmla="*/ 168 h 796"/>
                <a:gd name="T34" fmla="*/ 41 w 907"/>
                <a:gd name="T35" fmla="*/ 126 h 796"/>
                <a:gd name="T36" fmla="*/ 27 w 907"/>
                <a:gd name="T37" fmla="*/ 116 h 796"/>
                <a:gd name="T38" fmla="*/ 6 w 907"/>
                <a:gd name="T39" fmla="*/ 118 h 796"/>
                <a:gd name="T40" fmla="*/ 0 w 907"/>
                <a:gd name="T41" fmla="*/ 98 h 796"/>
                <a:gd name="T42" fmla="*/ 21 w 907"/>
                <a:gd name="T43" fmla="*/ 88 h 796"/>
                <a:gd name="T44" fmla="*/ 30 w 907"/>
                <a:gd name="T45" fmla="*/ 86 h 796"/>
                <a:gd name="T46" fmla="*/ 59 w 907"/>
                <a:gd name="T47" fmla="*/ 83 h 796"/>
                <a:gd name="T48" fmla="*/ 78 w 907"/>
                <a:gd name="T49" fmla="*/ 69 h 796"/>
                <a:gd name="T50" fmla="*/ 98 w 907"/>
                <a:gd name="T51" fmla="*/ 48 h 796"/>
                <a:gd name="T52" fmla="*/ 78 w 907"/>
                <a:gd name="T53" fmla="*/ 42 h 796"/>
                <a:gd name="T54" fmla="*/ 90 w 907"/>
                <a:gd name="T55" fmla="*/ 22 h 796"/>
                <a:gd name="T56" fmla="*/ 122 w 907"/>
                <a:gd name="T57" fmla="*/ 35 h 796"/>
                <a:gd name="T58" fmla="*/ 132 w 907"/>
                <a:gd name="T59" fmla="*/ 19 h 796"/>
                <a:gd name="T60" fmla="*/ 139 w 907"/>
                <a:gd name="T61" fmla="*/ 5 h 796"/>
                <a:gd name="T62" fmla="*/ 157 w 907"/>
                <a:gd name="T63" fmla="*/ 9 h 796"/>
                <a:gd name="T64" fmla="*/ 175 w 907"/>
                <a:gd name="T65" fmla="*/ 22 h 796"/>
                <a:gd name="T66" fmla="*/ 195 w 907"/>
                <a:gd name="T67" fmla="*/ 41 h 796"/>
                <a:gd name="T68" fmla="*/ 216 w 907"/>
                <a:gd name="T69" fmla="*/ 52 h 796"/>
                <a:gd name="T70" fmla="*/ 208 w 907"/>
                <a:gd name="T71" fmla="*/ 78 h 79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907"/>
                <a:gd name="T109" fmla="*/ 0 h 796"/>
                <a:gd name="T110" fmla="*/ 907 w 907"/>
                <a:gd name="T111" fmla="*/ 796 h 79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907" h="796">
                  <a:moveTo>
                    <a:pt x="817" y="333"/>
                  </a:moveTo>
                  <a:lnTo>
                    <a:pt x="884" y="339"/>
                  </a:lnTo>
                  <a:lnTo>
                    <a:pt x="905" y="372"/>
                  </a:lnTo>
                  <a:lnTo>
                    <a:pt x="884" y="424"/>
                  </a:lnTo>
                  <a:lnTo>
                    <a:pt x="880" y="475"/>
                  </a:lnTo>
                  <a:lnTo>
                    <a:pt x="907" y="520"/>
                  </a:lnTo>
                  <a:lnTo>
                    <a:pt x="882" y="569"/>
                  </a:lnTo>
                  <a:lnTo>
                    <a:pt x="870" y="555"/>
                  </a:lnTo>
                  <a:lnTo>
                    <a:pt x="837" y="567"/>
                  </a:lnTo>
                  <a:lnTo>
                    <a:pt x="837" y="607"/>
                  </a:lnTo>
                  <a:lnTo>
                    <a:pt x="801" y="607"/>
                  </a:lnTo>
                  <a:lnTo>
                    <a:pt x="783" y="640"/>
                  </a:lnTo>
                  <a:lnTo>
                    <a:pt x="746" y="620"/>
                  </a:lnTo>
                  <a:lnTo>
                    <a:pt x="717" y="636"/>
                  </a:lnTo>
                  <a:lnTo>
                    <a:pt x="709" y="670"/>
                  </a:lnTo>
                  <a:lnTo>
                    <a:pt x="663" y="695"/>
                  </a:lnTo>
                  <a:lnTo>
                    <a:pt x="640" y="674"/>
                  </a:lnTo>
                  <a:lnTo>
                    <a:pt x="600" y="670"/>
                  </a:lnTo>
                  <a:lnTo>
                    <a:pt x="579" y="630"/>
                  </a:lnTo>
                  <a:lnTo>
                    <a:pt x="539" y="654"/>
                  </a:lnTo>
                  <a:lnTo>
                    <a:pt x="530" y="683"/>
                  </a:lnTo>
                  <a:lnTo>
                    <a:pt x="480" y="695"/>
                  </a:lnTo>
                  <a:lnTo>
                    <a:pt x="449" y="725"/>
                  </a:lnTo>
                  <a:lnTo>
                    <a:pt x="421" y="735"/>
                  </a:lnTo>
                  <a:lnTo>
                    <a:pt x="417" y="756"/>
                  </a:lnTo>
                  <a:lnTo>
                    <a:pt x="392" y="782"/>
                  </a:lnTo>
                  <a:lnTo>
                    <a:pt x="337" y="774"/>
                  </a:lnTo>
                  <a:lnTo>
                    <a:pt x="283" y="740"/>
                  </a:lnTo>
                  <a:lnTo>
                    <a:pt x="246" y="742"/>
                  </a:lnTo>
                  <a:lnTo>
                    <a:pt x="193" y="794"/>
                  </a:lnTo>
                  <a:lnTo>
                    <a:pt x="142" y="796"/>
                  </a:lnTo>
                  <a:lnTo>
                    <a:pt x="179" y="746"/>
                  </a:lnTo>
                  <a:lnTo>
                    <a:pt x="177" y="691"/>
                  </a:lnTo>
                  <a:lnTo>
                    <a:pt x="136" y="672"/>
                  </a:lnTo>
                  <a:lnTo>
                    <a:pt x="114" y="628"/>
                  </a:lnTo>
                  <a:lnTo>
                    <a:pt x="165" y="504"/>
                  </a:lnTo>
                  <a:lnTo>
                    <a:pt x="130" y="459"/>
                  </a:lnTo>
                  <a:lnTo>
                    <a:pt x="108" y="465"/>
                  </a:lnTo>
                  <a:lnTo>
                    <a:pt x="67" y="485"/>
                  </a:lnTo>
                  <a:lnTo>
                    <a:pt x="26" y="473"/>
                  </a:lnTo>
                  <a:lnTo>
                    <a:pt x="22" y="418"/>
                  </a:lnTo>
                  <a:lnTo>
                    <a:pt x="0" y="390"/>
                  </a:lnTo>
                  <a:lnTo>
                    <a:pt x="55" y="329"/>
                  </a:lnTo>
                  <a:lnTo>
                    <a:pt x="85" y="351"/>
                  </a:lnTo>
                  <a:lnTo>
                    <a:pt x="108" y="325"/>
                  </a:lnTo>
                  <a:lnTo>
                    <a:pt x="122" y="341"/>
                  </a:lnTo>
                  <a:lnTo>
                    <a:pt x="191" y="341"/>
                  </a:lnTo>
                  <a:lnTo>
                    <a:pt x="238" y="331"/>
                  </a:lnTo>
                  <a:lnTo>
                    <a:pt x="254" y="266"/>
                  </a:lnTo>
                  <a:lnTo>
                    <a:pt x="315" y="276"/>
                  </a:lnTo>
                  <a:lnTo>
                    <a:pt x="413" y="248"/>
                  </a:lnTo>
                  <a:lnTo>
                    <a:pt x="392" y="189"/>
                  </a:lnTo>
                  <a:lnTo>
                    <a:pt x="364" y="189"/>
                  </a:lnTo>
                  <a:lnTo>
                    <a:pt x="313" y="166"/>
                  </a:lnTo>
                  <a:lnTo>
                    <a:pt x="309" y="124"/>
                  </a:lnTo>
                  <a:lnTo>
                    <a:pt x="360" y="87"/>
                  </a:lnTo>
                  <a:lnTo>
                    <a:pt x="421" y="128"/>
                  </a:lnTo>
                  <a:lnTo>
                    <a:pt x="490" y="138"/>
                  </a:lnTo>
                  <a:lnTo>
                    <a:pt x="476" y="89"/>
                  </a:lnTo>
                  <a:lnTo>
                    <a:pt x="531" y="75"/>
                  </a:lnTo>
                  <a:lnTo>
                    <a:pt x="569" y="60"/>
                  </a:lnTo>
                  <a:lnTo>
                    <a:pt x="557" y="18"/>
                  </a:lnTo>
                  <a:lnTo>
                    <a:pt x="577" y="0"/>
                  </a:lnTo>
                  <a:lnTo>
                    <a:pt x="628" y="36"/>
                  </a:lnTo>
                  <a:lnTo>
                    <a:pt x="687" y="18"/>
                  </a:lnTo>
                  <a:lnTo>
                    <a:pt x="703" y="85"/>
                  </a:lnTo>
                  <a:lnTo>
                    <a:pt x="728" y="93"/>
                  </a:lnTo>
                  <a:lnTo>
                    <a:pt x="781" y="164"/>
                  </a:lnTo>
                  <a:lnTo>
                    <a:pt x="843" y="136"/>
                  </a:lnTo>
                  <a:lnTo>
                    <a:pt x="864" y="209"/>
                  </a:lnTo>
                  <a:lnTo>
                    <a:pt x="884" y="280"/>
                  </a:lnTo>
                  <a:lnTo>
                    <a:pt x="833" y="309"/>
                  </a:lnTo>
                  <a:lnTo>
                    <a:pt x="817" y="333"/>
                  </a:lnTo>
                  <a:close/>
                </a:path>
              </a:pathLst>
            </a:custGeom>
            <a:grpFill/>
            <a:ln w="3175" cap="rnd">
              <a:solidFill>
                <a:schemeClr val="bg1">
                  <a:lumMod val="95000"/>
                </a:schemeClr>
              </a:solidFill>
              <a:prstDash val="solid"/>
              <a:round/>
              <a:headEnd/>
              <a:tailEnd/>
            </a:ln>
          </p:spPr>
          <p:txBody>
            <a:bodyPr/>
            <a:lstStyle/>
            <a:p>
              <a:endParaRPr lang="zh-CN" altLang="en-US"/>
            </a:p>
          </p:txBody>
        </p:sp>
        <p:sp>
          <p:nvSpPr>
            <p:cNvPr id="248" name="Freeform 114">
              <a:extLst>
                <a:ext uri="{FF2B5EF4-FFF2-40B4-BE49-F238E27FC236}">
                  <a16:creationId xmlns:a16="http://schemas.microsoft.com/office/drawing/2014/main" id="{45A29B1D-3649-40D8-B7D5-3BED041B873A}"/>
                </a:ext>
              </a:extLst>
            </p:cNvPr>
            <p:cNvSpPr>
              <a:spLocks/>
            </p:cNvSpPr>
            <p:nvPr/>
          </p:nvSpPr>
          <p:spPr bwMode="gray">
            <a:xfrm>
              <a:off x="2685" y="3045"/>
              <a:ext cx="453" cy="398"/>
            </a:xfrm>
            <a:custGeom>
              <a:avLst/>
              <a:gdLst>
                <a:gd name="T0" fmla="*/ 221 w 907"/>
                <a:gd name="T1" fmla="*/ 85 h 796"/>
                <a:gd name="T2" fmla="*/ 221 w 907"/>
                <a:gd name="T3" fmla="*/ 106 h 796"/>
                <a:gd name="T4" fmla="*/ 226 w 907"/>
                <a:gd name="T5" fmla="*/ 130 h 796"/>
                <a:gd name="T6" fmla="*/ 217 w 907"/>
                <a:gd name="T7" fmla="*/ 139 h 796"/>
                <a:gd name="T8" fmla="*/ 209 w 907"/>
                <a:gd name="T9" fmla="*/ 152 h 796"/>
                <a:gd name="T10" fmla="*/ 195 w 907"/>
                <a:gd name="T11" fmla="*/ 160 h 796"/>
                <a:gd name="T12" fmla="*/ 179 w 907"/>
                <a:gd name="T13" fmla="*/ 159 h 796"/>
                <a:gd name="T14" fmla="*/ 165 w 907"/>
                <a:gd name="T15" fmla="*/ 174 h 796"/>
                <a:gd name="T16" fmla="*/ 150 w 907"/>
                <a:gd name="T17" fmla="*/ 168 h 796"/>
                <a:gd name="T18" fmla="*/ 134 w 907"/>
                <a:gd name="T19" fmla="*/ 164 h 796"/>
                <a:gd name="T20" fmla="*/ 120 w 907"/>
                <a:gd name="T21" fmla="*/ 174 h 796"/>
                <a:gd name="T22" fmla="*/ 105 w 907"/>
                <a:gd name="T23" fmla="*/ 184 h 796"/>
                <a:gd name="T24" fmla="*/ 98 w 907"/>
                <a:gd name="T25" fmla="*/ 196 h 796"/>
                <a:gd name="T26" fmla="*/ 70 w 907"/>
                <a:gd name="T27" fmla="*/ 185 h 796"/>
                <a:gd name="T28" fmla="*/ 48 w 907"/>
                <a:gd name="T29" fmla="*/ 199 h 796"/>
                <a:gd name="T30" fmla="*/ 44 w 907"/>
                <a:gd name="T31" fmla="*/ 187 h 796"/>
                <a:gd name="T32" fmla="*/ 34 w 907"/>
                <a:gd name="T33" fmla="*/ 168 h 796"/>
                <a:gd name="T34" fmla="*/ 41 w 907"/>
                <a:gd name="T35" fmla="*/ 126 h 796"/>
                <a:gd name="T36" fmla="*/ 27 w 907"/>
                <a:gd name="T37" fmla="*/ 116 h 796"/>
                <a:gd name="T38" fmla="*/ 6 w 907"/>
                <a:gd name="T39" fmla="*/ 118 h 796"/>
                <a:gd name="T40" fmla="*/ 0 w 907"/>
                <a:gd name="T41" fmla="*/ 98 h 796"/>
                <a:gd name="T42" fmla="*/ 21 w 907"/>
                <a:gd name="T43" fmla="*/ 88 h 796"/>
                <a:gd name="T44" fmla="*/ 30 w 907"/>
                <a:gd name="T45" fmla="*/ 86 h 796"/>
                <a:gd name="T46" fmla="*/ 59 w 907"/>
                <a:gd name="T47" fmla="*/ 83 h 796"/>
                <a:gd name="T48" fmla="*/ 78 w 907"/>
                <a:gd name="T49" fmla="*/ 69 h 796"/>
                <a:gd name="T50" fmla="*/ 98 w 907"/>
                <a:gd name="T51" fmla="*/ 48 h 796"/>
                <a:gd name="T52" fmla="*/ 78 w 907"/>
                <a:gd name="T53" fmla="*/ 42 h 796"/>
                <a:gd name="T54" fmla="*/ 90 w 907"/>
                <a:gd name="T55" fmla="*/ 22 h 796"/>
                <a:gd name="T56" fmla="*/ 122 w 907"/>
                <a:gd name="T57" fmla="*/ 35 h 796"/>
                <a:gd name="T58" fmla="*/ 132 w 907"/>
                <a:gd name="T59" fmla="*/ 19 h 796"/>
                <a:gd name="T60" fmla="*/ 139 w 907"/>
                <a:gd name="T61" fmla="*/ 5 h 796"/>
                <a:gd name="T62" fmla="*/ 157 w 907"/>
                <a:gd name="T63" fmla="*/ 9 h 796"/>
                <a:gd name="T64" fmla="*/ 175 w 907"/>
                <a:gd name="T65" fmla="*/ 22 h 796"/>
                <a:gd name="T66" fmla="*/ 195 w 907"/>
                <a:gd name="T67" fmla="*/ 41 h 796"/>
                <a:gd name="T68" fmla="*/ 216 w 907"/>
                <a:gd name="T69" fmla="*/ 52 h 796"/>
                <a:gd name="T70" fmla="*/ 208 w 907"/>
                <a:gd name="T71" fmla="*/ 78 h 79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907"/>
                <a:gd name="T109" fmla="*/ 0 h 796"/>
                <a:gd name="T110" fmla="*/ 907 w 907"/>
                <a:gd name="T111" fmla="*/ 796 h 79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907" h="796">
                  <a:moveTo>
                    <a:pt x="817" y="333"/>
                  </a:moveTo>
                  <a:lnTo>
                    <a:pt x="884" y="339"/>
                  </a:lnTo>
                  <a:lnTo>
                    <a:pt x="905" y="372"/>
                  </a:lnTo>
                  <a:lnTo>
                    <a:pt x="884" y="424"/>
                  </a:lnTo>
                  <a:lnTo>
                    <a:pt x="880" y="475"/>
                  </a:lnTo>
                  <a:lnTo>
                    <a:pt x="907" y="520"/>
                  </a:lnTo>
                  <a:lnTo>
                    <a:pt x="882" y="569"/>
                  </a:lnTo>
                  <a:lnTo>
                    <a:pt x="870" y="555"/>
                  </a:lnTo>
                  <a:lnTo>
                    <a:pt x="837" y="567"/>
                  </a:lnTo>
                  <a:lnTo>
                    <a:pt x="837" y="607"/>
                  </a:lnTo>
                  <a:lnTo>
                    <a:pt x="801" y="607"/>
                  </a:lnTo>
                  <a:lnTo>
                    <a:pt x="783" y="640"/>
                  </a:lnTo>
                  <a:lnTo>
                    <a:pt x="746" y="620"/>
                  </a:lnTo>
                  <a:lnTo>
                    <a:pt x="717" y="636"/>
                  </a:lnTo>
                  <a:lnTo>
                    <a:pt x="709" y="670"/>
                  </a:lnTo>
                  <a:lnTo>
                    <a:pt x="663" y="695"/>
                  </a:lnTo>
                  <a:lnTo>
                    <a:pt x="640" y="674"/>
                  </a:lnTo>
                  <a:lnTo>
                    <a:pt x="600" y="670"/>
                  </a:lnTo>
                  <a:lnTo>
                    <a:pt x="579" y="630"/>
                  </a:lnTo>
                  <a:lnTo>
                    <a:pt x="539" y="654"/>
                  </a:lnTo>
                  <a:lnTo>
                    <a:pt x="530" y="683"/>
                  </a:lnTo>
                  <a:lnTo>
                    <a:pt x="480" y="695"/>
                  </a:lnTo>
                  <a:lnTo>
                    <a:pt x="449" y="725"/>
                  </a:lnTo>
                  <a:lnTo>
                    <a:pt x="421" y="735"/>
                  </a:lnTo>
                  <a:lnTo>
                    <a:pt x="417" y="756"/>
                  </a:lnTo>
                  <a:lnTo>
                    <a:pt x="392" y="782"/>
                  </a:lnTo>
                  <a:lnTo>
                    <a:pt x="337" y="774"/>
                  </a:lnTo>
                  <a:lnTo>
                    <a:pt x="283" y="740"/>
                  </a:lnTo>
                  <a:lnTo>
                    <a:pt x="246" y="742"/>
                  </a:lnTo>
                  <a:lnTo>
                    <a:pt x="193" y="794"/>
                  </a:lnTo>
                  <a:lnTo>
                    <a:pt x="142" y="796"/>
                  </a:lnTo>
                  <a:lnTo>
                    <a:pt x="179" y="746"/>
                  </a:lnTo>
                  <a:lnTo>
                    <a:pt x="177" y="691"/>
                  </a:lnTo>
                  <a:lnTo>
                    <a:pt x="136" y="672"/>
                  </a:lnTo>
                  <a:lnTo>
                    <a:pt x="114" y="628"/>
                  </a:lnTo>
                  <a:lnTo>
                    <a:pt x="165" y="504"/>
                  </a:lnTo>
                  <a:lnTo>
                    <a:pt x="130" y="459"/>
                  </a:lnTo>
                  <a:lnTo>
                    <a:pt x="108" y="465"/>
                  </a:lnTo>
                  <a:lnTo>
                    <a:pt x="67" y="485"/>
                  </a:lnTo>
                  <a:lnTo>
                    <a:pt x="26" y="473"/>
                  </a:lnTo>
                  <a:lnTo>
                    <a:pt x="22" y="418"/>
                  </a:lnTo>
                  <a:lnTo>
                    <a:pt x="0" y="390"/>
                  </a:lnTo>
                  <a:lnTo>
                    <a:pt x="55" y="329"/>
                  </a:lnTo>
                  <a:lnTo>
                    <a:pt x="85" y="351"/>
                  </a:lnTo>
                  <a:lnTo>
                    <a:pt x="108" y="325"/>
                  </a:lnTo>
                  <a:lnTo>
                    <a:pt x="122" y="341"/>
                  </a:lnTo>
                  <a:lnTo>
                    <a:pt x="191" y="341"/>
                  </a:lnTo>
                  <a:lnTo>
                    <a:pt x="238" y="331"/>
                  </a:lnTo>
                  <a:lnTo>
                    <a:pt x="254" y="266"/>
                  </a:lnTo>
                  <a:lnTo>
                    <a:pt x="315" y="276"/>
                  </a:lnTo>
                  <a:lnTo>
                    <a:pt x="413" y="248"/>
                  </a:lnTo>
                  <a:lnTo>
                    <a:pt x="392" y="189"/>
                  </a:lnTo>
                  <a:lnTo>
                    <a:pt x="364" y="189"/>
                  </a:lnTo>
                  <a:lnTo>
                    <a:pt x="313" y="166"/>
                  </a:lnTo>
                  <a:lnTo>
                    <a:pt x="309" y="124"/>
                  </a:lnTo>
                  <a:lnTo>
                    <a:pt x="360" y="87"/>
                  </a:lnTo>
                  <a:lnTo>
                    <a:pt x="421" y="128"/>
                  </a:lnTo>
                  <a:lnTo>
                    <a:pt x="490" y="138"/>
                  </a:lnTo>
                  <a:lnTo>
                    <a:pt x="476" y="89"/>
                  </a:lnTo>
                  <a:lnTo>
                    <a:pt x="531" y="75"/>
                  </a:lnTo>
                  <a:lnTo>
                    <a:pt x="569" y="60"/>
                  </a:lnTo>
                  <a:lnTo>
                    <a:pt x="557" y="18"/>
                  </a:lnTo>
                  <a:lnTo>
                    <a:pt x="577" y="0"/>
                  </a:lnTo>
                  <a:lnTo>
                    <a:pt x="628" y="36"/>
                  </a:lnTo>
                  <a:lnTo>
                    <a:pt x="687" y="18"/>
                  </a:lnTo>
                  <a:lnTo>
                    <a:pt x="703" y="85"/>
                  </a:lnTo>
                  <a:lnTo>
                    <a:pt x="728" y="93"/>
                  </a:lnTo>
                  <a:lnTo>
                    <a:pt x="781" y="164"/>
                  </a:lnTo>
                  <a:lnTo>
                    <a:pt x="843" y="136"/>
                  </a:lnTo>
                  <a:lnTo>
                    <a:pt x="864" y="209"/>
                  </a:lnTo>
                  <a:lnTo>
                    <a:pt x="884" y="280"/>
                  </a:lnTo>
                  <a:lnTo>
                    <a:pt x="833" y="309"/>
                  </a:lnTo>
                  <a:lnTo>
                    <a:pt x="817" y="333"/>
                  </a:lnTo>
                </a:path>
              </a:pathLst>
            </a:custGeom>
            <a:grpFill/>
            <a:ln w="3175" cap="rnd">
              <a:solidFill>
                <a:schemeClr val="bg1">
                  <a:lumMod val="95000"/>
                </a:schemeClr>
              </a:solidFill>
              <a:prstDash val="solid"/>
              <a:round/>
              <a:headEnd/>
              <a:tailEnd/>
            </a:ln>
          </p:spPr>
          <p:txBody>
            <a:bodyPr/>
            <a:lstStyle/>
            <a:p>
              <a:endParaRPr lang="zh-CN" altLang="en-US"/>
            </a:p>
          </p:txBody>
        </p:sp>
        <p:sp>
          <p:nvSpPr>
            <p:cNvPr id="249" name="Freeform 115">
              <a:extLst>
                <a:ext uri="{FF2B5EF4-FFF2-40B4-BE49-F238E27FC236}">
                  <a16:creationId xmlns:a16="http://schemas.microsoft.com/office/drawing/2014/main" id="{99F63BDF-D723-4AFD-897C-26EA3C38E3F2}"/>
                </a:ext>
              </a:extLst>
            </p:cNvPr>
            <p:cNvSpPr>
              <a:spLocks/>
            </p:cNvSpPr>
            <p:nvPr/>
          </p:nvSpPr>
          <p:spPr bwMode="gray">
            <a:xfrm>
              <a:off x="3094" y="2950"/>
              <a:ext cx="402" cy="458"/>
            </a:xfrm>
            <a:custGeom>
              <a:avLst/>
              <a:gdLst>
                <a:gd name="T0" fmla="*/ 186 w 805"/>
                <a:gd name="T1" fmla="*/ 44 h 917"/>
                <a:gd name="T2" fmla="*/ 191 w 805"/>
                <a:gd name="T3" fmla="*/ 62 h 917"/>
                <a:gd name="T4" fmla="*/ 185 w 805"/>
                <a:gd name="T5" fmla="*/ 74 h 917"/>
                <a:gd name="T6" fmla="*/ 176 w 805"/>
                <a:gd name="T7" fmla="*/ 80 h 917"/>
                <a:gd name="T8" fmla="*/ 171 w 805"/>
                <a:gd name="T9" fmla="*/ 98 h 917"/>
                <a:gd name="T10" fmla="*/ 184 w 805"/>
                <a:gd name="T11" fmla="*/ 111 h 917"/>
                <a:gd name="T12" fmla="*/ 186 w 805"/>
                <a:gd name="T13" fmla="*/ 132 h 917"/>
                <a:gd name="T14" fmla="*/ 196 w 805"/>
                <a:gd name="T15" fmla="*/ 139 h 917"/>
                <a:gd name="T16" fmla="*/ 201 w 805"/>
                <a:gd name="T17" fmla="*/ 156 h 917"/>
                <a:gd name="T18" fmla="*/ 194 w 805"/>
                <a:gd name="T19" fmla="*/ 172 h 917"/>
                <a:gd name="T20" fmla="*/ 195 w 805"/>
                <a:gd name="T21" fmla="*/ 186 h 917"/>
                <a:gd name="T22" fmla="*/ 181 w 805"/>
                <a:gd name="T23" fmla="*/ 194 h 917"/>
                <a:gd name="T24" fmla="*/ 168 w 805"/>
                <a:gd name="T25" fmla="*/ 186 h 917"/>
                <a:gd name="T26" fmla="*/ 143 w 805"/>
                <a:gd name="T27" fmla="*/ 204 h 917"/>
                <a:gd name="T28" fmla="*/ 129 w 805"/>
                <a:gd name="T29" fmla="*/ 206 h 917"/>
                <a:gd name="T30" fmla="*/ 129 w 805"/>
                <a:gd name="T31" fmla="*/ 220 h 917"/>
                <a:gd name="T32" fmla="*/ 123 w 805"/>
                <a:gd name="T33" fmla="*/ 223 h 917"/>
                <a:gd name="T34" fmla="*/ 114 w 805"/>
                <a:gd name="T35" fmla="*/ 223 h 917"/>
                <a:gd name="T36" fmla="*/ 104 w 805"/>
                <a:gd name="T37" fmla="*/ 229 h 917"/>
                <a:gd name="T38" fmla="*/ 104 w 805"/>
                <a:gd name="T39" fmla="*/ 218 h 917"/>
                <a:gd name="T40" fmla="*/ 100 w 805"/>
                <a:gd name="T41" fmla="*/ 212 h 917"/>
                <a:gd name="T42" fmla="*/ 83 w 805"/>
                <a:gd name="T43" fmla="*/ 212 h 917"/>
                <a:gd name="T44" fmla="*/ 96 w 805"/>
                <a:gd name="T45" fmla="*/ 196 h 917"/>
                <a:gd name="T46" fmla="*/ 97 w 805"/>
                <a:gd name="T47" fmla="*/ 181 h 917"/>
                <a:gd name="T48" fmla="*/ 90 w 805"/>
                <a:gd name="T49" fmla="*/ 176 h 917"/>
                <a:gd name="T50" fmla="*/ 90 w 805"/>
                <a:gd name="T51" fmla="*/ 161 h 917"/>
                <a:gd name="T52" fmla="*/ 82 w 805"/>
                <a:gd name="T53" fmla="*/ 159 h 917"/>
                <a:gd name="T54" fmla="*/ 74 w 805"/>
                <a:gd name="T55" fmla="*/ 163 h 917"/>
                <a:gd name="T56" fmla="*/ 64 w 805"/>
                <a:gd name="T57" fmla="*/ 160 h 917"/>
                <a:gd name="T58" fmla="*/ 53 w 805"/>
                <a:gd name="T59" fmla="*/ 175 h 917"/>
                <a:gd name="T60" fmla="*/ 47 w 805"/>
                <a:gd name="T61" fmla="*/ 168 h 917"/>
                <a:gd name="T62" fmla="*/ 40 w 805"/>
                <a:gd name="T63" fmla="*/ 166 h 917"/>
                <a:gd name="T64" fmla="*/ 37 w 805"/>
                <a:gd name="T65" fmla="*/ 178 h 917"/>
                <a:gd name="T66" fmla="*/ 22 w 805"/>
                <a:gd name="T67" fmla="*/ 177 h 917"/>
                <a:gd name="T68" fmla="*/ 15 w 805"/>
                <a:gd name="T69" fmla="*/ 166 h 917"/>
                <a:gd name="T70" fmla="*/ 16 w 805"/>
                <a:gd name="T71" fmla="*/ 153 h 917"/>
                <a:gd name="T72" fmla="*/ 21 w 805"/>
                <a:gd name="T73" fmla="*/ 140 h 917"/>
                <a:gd name="T74" fmla="*/ 16 w 805"/>
                <a:gd name="T75" fmla="*/ 132 h 917"/>
                <a:gd name="T76" fmla="*/ 0 w 805"/>
                <a:gd name="T77" fmla="*/ 130 h 917"/>
                <a:gd name="T78" fmla="*/ 3 w 805"/>
                <a:gd name="T79" fmla="*/ 124 h 917"/>
                <a:gd name="T80" fmla="*/ 15 w 805"/>
                <a:gd name="T81" fmla="*/ 117 h 917"/>
                <a:gd name="T82" fmla="*/ 6 w 805"/>
                <a:gd name="T83" fmla="*/ 81 h 917"/>
                <a:gd name="T84" fmla="*/ 6 w 805"/>
                <a:gd name="T85" fmla="*/ 68 h 917"/>
                <a:gd name="T86" fmla="*/ 3 w 805"/>
                <a:gd name="T87" fmla="*/ 46 h 917"/>
                <a:gd name="T88" fmla="*/ 10 w 805"/>
                <a:gd name="T89" fmla="*/ 30 h 917"/>
                <a:gd name="T90" fmla="*/ 25 w 805"/>
                <a:gd name="T91" fmla="*/ 17 h 917"/>
                <a:gd name="T92" fmla="*/ 49 w 805"/>
                <a:gd name="T93" fmla="*/ 21 h 917"/>
                <a:gd name="T94" fmla="*/ 53 w 805"/>
                <a:gd name="T95" fmla="*/ 14 h 917"/>
                <a:gd name="T96" fmla="*/ 45 w 805"/>
                <a:gd name="T97" fmla="*/ 4 h 917"/>
                <a:gd name="T98" fmla="*/ 63 w 805"/>
                <a:gd name="T99" fmla="*/ 0 h 917"/>
                <a:gd name="T100" fmla="*/ 85 w 805"/>
                <a:gd name="T101" fmla="*/ 6 h 917"/>
                <a:gd name="T102" fmla="*/ 102 w 805"/>
                <a:gd name="T103" fmla="*/ 7 h 917"/>
                <a:gd name="T104" fmla="*/ 117 w 805"/>
                <a:gd name="T105" fmla="*/ 17 h 917"/>
                <a:gd name="T106" fmla="*/ 132 w 805"/>
                <a:gd name="T107" fmla="*/ 8 h 917"/>
                <a:gd name="T108" fmla="*/ 140 w 805"/>
                <a:gd name="T109" fmla="*/ 10 h 917"/>
                <a:gd name="T110" fmla="*/ 141 w 805"/>
                <a:gd name="T111" fmla="*/ 18 h 917"/>
                <a:gd name="T112" fmla="*/ 159 w 805"/>
                <a:gd name="T113" fmla="*/ 6 h 917"/>
                <a:gd name="T114" fmla="*/ 167 w 805"/>
                <a:gd name="T115" fmla="*/ 14 h 917"/>
                <a:gd name="T116" fmla="*/ 166 w 805"/>
                <a:gd name="T117" fmla="*/ 28 h 917"/>
                <a:gd name="T118" fmla="*/ 178 w 805"/>
                <a:gd name="T119" fmla="*/ 31 h 917"/>
                <a:gd name="T120" fmla="*/ 186 w 805"/>
                <a:gd name="T121" fmla="*/ 44 h 917"/>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805"/>
                <a:gd name="T184" fmla="*/ 0 h 917"/>
                <a:gd name="T185" fmla="*/ 805 w 805"/>
                <a:gd name="T186" fmla="*/ 917 h 917"/>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805" h="917">
                  <a:moveTo>
                    <a:pt x="746" y="177"/>
                  </a:moveTo>
                  <a:lnTo>
                    <a:pt x="766" y="251"/>
                  </a:lnTo>
                  <a:lnTo>
                    <a:pt x="740" y="299"/>
                  </a:lnTo>
                  <a:lnTo>
                    <a:pt x="707" y="322"/>
                  </a:lnTo>
                  <a:lnTo>
                    <a:pt x="685" y="393"/>
                  </a:lnTo>
                  <a:lnTo>
                    <a:pt x="736" y="446"/>
                  </a:lnTo>
                  <a:lnTo>
                    <a:pt x="746" y="531"/>
                  </a:lnTo>
                  <a:lnTo>
                    <a:pt x="787" y="557"/>
                  </a:lnTo>
                  <a:lnTo>
                    <a:pt x="805" y="627"/>
                  </a:lnTo>
                  <a:lnTo>
                    <a:pt x="777" y="688"/>
                  </a:lnTo>
                  <a:lnTo>
                    <a:pt x="781" y="747"/>
                  </a:lnTo>
                  <a:lnTo>
                    <a:pt x="724" y="777"/>
                  </a:lnTo>
                  <a:lnTo>
                    <a:pt x="673" y="747"/>
                  </a:lnTo>
                  <a:lnTo>
                    <a:pt x="573" y="816"/>
                  </a:lnTo>
                  <a:lnTo>
                    <a:pt x="518" y="824"/>
                  </a:lnTo>
                  <a:lnTo>
                    <a:pt x="518" y="881"/>
                  </a:lnTo>
                  <a:lnTo>
                    <a:pt x="492" y="895"/>
                  </a:lnTo>
                  <a:lnTo>
                    <a:pt x="457" y="895"/>
                  </a:lnTo>
                  <a:lnTo>
                    <a:pt x="419" y="917"/>
                  </a:lnTo>
                  <a:lnTo>
                    <a:pt x="419" y="873"/>
                  </a:lnTo>
                  <a:lnTo>
                    <a:pt x="403" y="848"/>
                  </a:lnTo>
                  <a:lnTo>
                    <a:pt x="333" y="850"/>
                  </a:lnTo>
                  <a:lnTo>
                    <a:pt x="384" y="787"/>
                  </a:lnTo>
                  <a:lnTo>
                    <a:pt x="388" y="726"/>
                  </a:lnTo>
                  <a:lnTo>
                    <a:pt x="362" y="706"/>
                  </a:lnTo>
                  <a:lnTo>
                    <a:pt x="362" y="647"/>
                  </a:lnTo>
                  <a:lnTo>
                    <a:pt x="329" y="637"/>
                  </a:lnTo>
                  <a:lnTo>
                    <a:pt x="297" y="655"/>
                  </a:lnTo>
                  <a:lnTo>
                    <a:pt x="256" y="643"/>
                  </a:lnTo>
                  <a:lnTo>
                    <a:pt x="214" y="700"/>
                  </a:lnTo>
                  <a:lnTo>
                    <a:pt x="191" y="673"/>
                  </a:lnTo>
                  <a:lnTo>
                    <a:pt x="163" y="667"/>
                  </a:lnTo>
                  <a:lnTo>
                    <a:pt x="148" y="714"/>
                  </a:lnTo>
                  <a:lnTo>
                    <a:pt x="88" y="708"/>
                  </a:lnTo>
                  <a:lnTo>
                    <a:pt x="61" y="667"/>
                  </a:lnTo>
                  <a:lnTo>
                    <a:pt x="65" y="614"/>
                  </a:lnTo>
                  <a:lnTo>
                    <a:pt x="86" y="562"/>
                  </a:lnTo>
                  <a:lnTo>
                    <a:pt x="65" y="529"/>
                  </a:lnTo>
                  <a:lnTo>
                    <a:pt x="0" y="523"/>
                  </a:lnTo>
                  <a:lnTo>
                    <a:pt x="14" y="499"/>
                  </a:lnTo>
                  <a:lnTo>
                    <a:pt x="63" y="468"/>
                  </a:lnTo>
                  <a:lnTo>
                    <a:pt x="24" y="326"/>
                  </a:lnTo>
                  <a:lnTo>
                    <a:pt x="25" y="275"/>
                  </a:lnTo>
                  <a:lnTo>
                    <a:pt x="14" y="185"/>
                  </a:lnTo>
                  <a:lnTo>
                    <a:pt x="41" y="120"/>
                  </a:lnTo>
                  <a:lnTo>
                    <a:pt x="100" y="68"/>
                  </a:lnTo>
                  <a:lnTo>
                    <a:pt x="199" y="84"/>
                  </a:lnTo>
                  <a:lnTo>
                    <a:pt x="212" y="59"/>
                  </a:lnTo>
                  <a:lnTo>
                    <a:pt x="183" y="17"/>
                  </a:lnTo>
                  <a:lnTo>
                    <a:pt x="252" y="0"/>
                  </a:lnTo>
                  <a:lnTo>
                    <a:pt x="340" y="27"/>
                  </a:lnTo>
                  <a:lnTo>
                    <a:pt x="411" y="31"/>
                  </a:lnTo>
                  <a:lnTo>
                    <a:pt x="468" y="70"/>
                  </a:lnTo>
                  <a:lnTo>
                    <a:pt x="529" y="35"/>
                  </a:lnTo>
                  <a:lnTo>
                    <a:pt x="561" y="41"/>
                  </a:lnTo>
                  <a:lnTo>
                    <a:pt x="567" y="74"/>
                  </a:lnTo>
                  <a:lnTo>
                    <a:pt x="638" y="25"/>
                  </a:lnTo>
                  <a:lnTo>
                    <a:pt x="671" y="59"/>
                  </a:lnTo>
                  <a:lnTo>
                    <a:pt x="665" y="112"/>
                  </a:lnTo>
                  <a:lnTo>
                    <a:pt x="712" y="126"/>
                  </a:lnTo>
                  <a:lnTo>
                    <a:pt x="746" y="177"/>
                  </a:lnTo>
                  <a:close/>
                </a:path>
              </a:pathLst>
            </a:custGeom>
            <a:grpFill/>
            <a:ln w="3175" cap="rnd">
              <a:solidFill>
                <a:schemeClr val="bg1">
                  <a:lumMod val="95000"/>
                </a:schemeClr>
              </a:solidFill>
              <a:prstDash val="solid"/>
              <a:round/>
              <a:headEnd/>
              <a:tailEnd/>
            </a:ln>
          </p:spPr>
          <p:txBody>
            <a:bodyPr/>
            <a:lstStyle/>
            <a:p>
              <a:endParaRPr lang="zh-CN" altLang="en-US"/>
            </a:p>
          </p:txBody>
        </p:sp>
        <p:sp>
          <p:nvSpPr>
            <p:cNvPr id="250" name="Freeform 116">
              <a:extLst>
                <a:ext uri="{FF2B5EF4-FFF2-40B4-BE49-F238E27FC236}">
                  <a16:creationId xmlns:a16="http://schemas.microsoft.com/office/drawing/2014/main" id="{2F98BDDF-28FC-495C-B94F-6D1DDEA153E6}"/>
                </a:ext>
              </a:extLst>
            </p:cNvPr>
            <p:cNvSpPr>
              <a:spLocks/>
            </p:cNvSpPr>
            <p:nvPr/>
          </p:nvSpPr>
          <p:spPr bwMode="gray">
            <a:xfrm>
              <a:off x="3094" y="2950"/>
              <a:ext cx="402" cy="458"/>
            </a:xfrm>
            <a:custGeom>
              <a:avLst/>
              <a:gdLst>
                <a:gd name="T0" fmla="*/ 186 w 805"/>
                <a:gd name="T1" fmla="*/ 44 h 917"/>
                <a:gd name="T2" fmla="*/ 191 w 805"/>
                <a:gd name="T3" fmla="*/ 62 h 917"/>
                <a:gd name="T4" fmla="*/ 185 w 805"/>
                <a:gd name="T5" fmla="*/ 74 h 917"/>
                <a:gd name="T6" fmla="*/ 176 w 805"/>
                <a:gd name="T7" fmla="*/ 80 h 917"/>
                <a:gd name="T8" fmla="*/ 171 w 805"/>
                <a:gd name="T9" fmla="*/ 98 h 917"/>
                <a:gd name="T10" fmla="*/ 184 w 805"/>
                <a:gd name="T11" fmla="*/ 111 h 917"/>
                <a:gd name="T12" fmla="*/ 186 w 805"/>
                <a:gd name="T13" fmla="*/ 132 h 917"/>
                <a:gd name="T14" fmla="*/ 196 w 805"/>
                <a:gd name="T15" fmla="*/ 139 h 917"/>
                <a:gd name="T16" fmla="*/ 201 w 805"/>
                <a:gd name="T17" fmla="*/ 156 h 917"/>
                <a:gd name="T18" fmla="*/ 194 w 805"/>
                <a:gd name="T19" fmla="*/ 172 h 917"/>
                <a:gd name="T20" fmla="*/ 195 w 805"/>
                <a:gd name="T21" fmla="*/ 186 h 917"/>
                <a:gd name="T22" fmla="*/ 181 w 805"/>
                <a:gd name="T23" fmla="*/ 194 h 917"/>
                <a:gd name="T24" fmla="*/ 168 w 805"/>
                <a:gd name="T25" fmla="*/ 186 h 917"/>
                <a:gd name="T26" fmla="*/ 143 w 805"/>
                <a:gd name="T27" fmla="*/ 204 h 917"/>
                <a:gd name="T28" fmla="*/ 129 w 805"/>
                <a:gd name="T29" fmla="*/ 206 h 917"/>
                <a:gd name="T30" fmla="*/ 129 w 805"/>
                <a:gd name="T31" fmla="*/ 220 h 917"/>
                <a:gd name="T32" fmla="*/ 123 w 805"/>
                <a:gd name="T33" fmla="*/ 223 h 917"/>
                <a:gd name="T34" fmla="*/ 114 w 805"/>
                <a:gd name="T35" fmla="*/ 223 h 917"/>
                <a:gd name="T36" fmla="*/ 104 w 805"/>
                <a:gd name="T37" fmla="*/ 229 h 917"/>
                <a:gd name="T38" fmla="*/ 104 w 805"/>
                <a:gd name="T39" fmla="*/ 218 h 917"/>
                <a:gd name="T40" fmla="*/ 100 w 805"/>
                <a:gd name="T41" fmla="*/ 212 h 917"/>
                <a:gd name="T42" fmla="*/ 83 w 805"/>
                <a:gd name="T43" fmla="*/ 212 h 917"/>
                <a:gd name="T44" fmla="*/ 96 w 805"/>
                <a:gd name="T45" fmla="*/ 196 h 917"/>
                <a:gd name="T46" fmla="*/ 97 w 805"/>
                <a:gd name="T47" fmla="*/ 181 h 917"/>
                <a:gd name="T48" fmla="*/ 90 w 805"/>
                <a:gd name="T49" fmla="*/ 176 h 917"/>
                <a:gd name="T50" fmla="*/ 90 w 805"/>
                <a:gd name="T51" fmla="*/ 161 h 917"/>
                <a:gd name="T52" fmla="*/ 82 w 805"/>
                <a:gd name="T53" fmla="*/ 159 h 917"/>
                <a:gd name="T54" fmla="*/ 74 w 805"/>
                <a:gd name="T55" fmla="*/ 163 h 917"/>
                <a:gd name="T56" fmla="*/ 64 w 805"/>
                <a:gd name="T57" fmla="*/ 160 h 917"/>
                <a:gd name="T58" fmla="*/ 53 w 805"/>
                <a:gd name="T59" fmla="*/ 175 h 917"/>
                <a:gd name="T60" fmla="*/ 47 w 805"/>
                <a:gd name="T61" fmla="*/ 168 h 917"/>
                <a:gd name="T62" fmla="*/ 40 w 805"/>
                <a:gd name="T63" fmla="*/ 166 h 917"/>
                <a:gd name="T64" fmla="*/ 37 w 805"/>
                <a:gd name="T65" fmla="*/ 178 h 917"/>
                <a:gd name="T66" fmla="*/ 22 w 805"/>
                <a:gd name="T67" fmla="*/ 177 h 917"/>
                <a:gd name="T68" fmla="*/ 15 w 805"/>
                <a:gd name="T69" fmla="*/ 166 h 917"/>
                <a:gd name="T70" fmla="*/ 16 w 805"/>
                <a:gd name="T71" fmla="*/ 153 h 917"/>
                <a:gd name="T72" fmla="*/ 21 w 805"/>
                <a:gd name="T73" fmla="*/ 140 h 917"/>
                <a:gd name="T74" fmla="*/ 16 w 805"/>
                <a:gd name="T75" fmla="*/ 132 h 917"/>
                <a:gd name="T76" fmla="*/ 0 w 805"/>
                <a:gd name="T77" fmla="*/ 130 h 917"/>
                <a:gd name="T78" fmla="*/ 3 w 805"/>
                <a:gd name="T79" fmla="*/ 124 h 917"/>
                <a:gd name="T80" fmla="*/ 15 w 805"/>
                <a:gd name="T81" fmla="*/ 117 h 917"/>
                <a:gd name="T82" fmla="*/ 6 w 805"/>
                <a:gd name="T83" fmla="*/ 81 h 917"/>
                <a:gd name="T84" fmla="*/ 6 w 805"/>
                <a:gd name="T85" fmla="*/ 68 h 917"/>
                <a:gd name="T86" fmla="*/ 3 w 805"/>
                <a:gd name="T87" fmla="*/ 46 h 917"/>
                <a:gd name="T88" fmla="*/ 10 w 805"/>
                <a:gd name="T89" fmla="*/ 30 h 917"/>
                <a:gd name="T90" fmla="*/ 25 w 805"/>
                <a:gd name="T91" fmla="*/ 17 h 917"/>
                <a:gd name="T92" fmla="*/ 49 w 805"/>
                <a:gd name="T93" fmla="*/ 21 h 917"/>
                <a:gd name="T94" fmla="*/ 53 w 805"/>
                <a:gd name="T95" fmla="*/ 14 h 917"/>
                <a:gd name="T96" fmla="*/ 45 w 805"/>
                <a:gd name="T97" fmla="*/ 4 h 917"/>
                <a:gd name="T98" fmla="*/ 63 w 805"/>
                <a:gd name="T99" fmla="*/ 0 h 917"/>
                <a:gd name="T100" fmla="*/ 85 w 805"/>
                <a:gd name="T101" fmla="*/ 6 h 917"/>
                <a:gd name="T102" fmla="*/ 102 w 805"/>
                <a:gd name="T103" fmla="*/ 7 h 917"/>
                <a:gd name="T104" fmla="*/ 117 w 805"/>
                <a:gd name="T105" fmla="*/ 17 h 917"/>
                <a:gd name="T106" fmla="*/ 132 w 805"/>
                <a:gd name="T107" fmla="*/ 8 h 917"/>
                <a:gd name="T108" fmla="*/ 140 w 805"/>
                <a:gd name="T109" fmla="*/ 10 h 917"/>
                <a:gd name="T110" fmla="*/ 141 w 805"/>
                <a:gd name="T111" fmla="*/ 18 h 917"/>
                <a:gd name="T112" fmla="*/ 159 w 805"/>
                <a:gd name="T113" fmla="*/ 6 h 917"/>
                <a:gd name="T114" fmla="*/ 167 w 805"/>
                <a:gd name="T115" fmla="*/ 14 h 917"/>
                <a:gd name="T116" fmla="*/ 166 w 805"/>
                <a:gd name="T117" fmla="*/ 28 h 917"/>
                <a:gd name="T118" fmla="*/ 178 w 805"/>
                <a:gd name="T119" fmla="*/ 31 h 917"/>
                <a:gd name="T120" fmla="*/ 186 w 805"/>
                <a:gd name="T121" fmla="*/ 44 h 917"/>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805"/>
                <a:gd name="T184" fmla="*/ 0 h 917"/>
                <a:gd name="T185" fmla="*/ 805 w 805"/>
                <a:gd name="T186" fmla="*/ 917 h 917"/>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805" h="917">
                  <a:moveTo>
                    <a:pt x="746" y="177"/>
                  </a:moveTo>
                  <a:lnTo>
                    <a:pt x="766" y="251"/>
                  </a:lnTo>
                  <a:lnTo>
                    <a:pt x="740" y="299"/>
                  </a:lnTo>
                  <a:lnTo>
                    <a:pt x="707" y="322"/>
                  </a:lnTo>
                  <a:lnTo>
                    <a:pt x="685" y="393"/>
                  </a:lnTo>
                  <a:lnTo>
                    <a:pt x="736" y="446"/>
                  </a:lnTo>
                  <a:lnTo>
                    <a:pt x="746" y="531"/>
                  </a:lnTo>
                  <a:lnTo>
                    <a:pt x="787" y="557"/>
                  </a:lnTo>
                  <a:lnTo>
                    <a:pt x="805" y="627"/>
                  </a:lnTo>
                  <a:lnTo>
                    <a:pt x="777" y="688"/>
                  </a:lnTo>
                  <a:lnTo>
                    <a:pt x="781" y="747"/>
                  </a:lnTo>
                  <a:lnTo>
                    <a:pt x="724" y="777"/>
                  </a:lnTo>
                  <a:lnTo>
                    <a:pt x="673" y="747"/>
                  </a:lnTo>
                  <a:lnTo>
                    <a:pt x="573" y="816"/>
                  </a:lnTo>
                  <a:lnTo>
                    <a:pt x="518" y="824"/>
                  </a:lnTo>
                  <a:lnTo>
                    <a:pt x="518" y="881"/>
                  </a:lnTo>
                  <a:lnTo>
                    <a:pt x="492" y="895"/>
                  </a:lnTo>
                  <a:lnTo>
                    <a:pt x="457" y="895"/>
                  </a:lnTo>
                  <a:lnTo>
                    <a:pt x="419" y="917"/>
                  </a:lnTo>
                  <a:lnTo>
                    <a:pt x="419" y="873"/>
                  </a:lnTo>
                  <a:lnTo>
                    <a:pt x="403" y="848"/>
                  </a:lnTo>
                  <a:lnTo>
                    <a:pt x="333" y="850"/>
                  </a:lnTo>
                  <a:lnTo>
                    <a:pt x="384" y="787"/>
                  </a:lnTo>
                  <a:lnTo>
                    <a:pt x="388" y="726"/>
                  </a:lnTo>
                  <a:lnTo>
                    <a:pt x="362" y="706"/>
                  </a:lnTo>
                  <a:lnTo>
                    <a:pt x="362" y="647"/>
                  </a:lnTo>
                  <a:lnTo>
                    <a:pt x="329" y="637"/>
                  </a:lnTo>
                  <a:lnTo>
                    <a:pt x="297" y="655"/>
                  </a:lnTo>
                  <a:lnTo>
                    <a:pt x="256" y="643"/>
                  </a:lnTo>
                  <a:lnTo>
                    <a:pt x="214" y="700"/>
                  </a:lnTo>
                  <a:lnTo>
                    <a:pt x="191" y="673"/>
                  </a:lnTo>
                  <a:lnTo>
                    <a:pt x="163" y="667"/>
                  </a:lnTo>
                  <a:lnTo>
                    <a:pt x="148" y="714"/>
                  </a:lnTo>
                  <a:lnTo>
                    <a:pt x="88" y="708"/>
                  </a:lnTo>
                  <a:lnTo>
                    <a:pt x="61" y="667"/>
                  </a:lnTo>
                  <a:lnTo>
                    <a:pt x="65" y="614"/>
                  </a:lnTo>
                  <a:lnTo>
                    <a:pt x="86" y="562"/>
                  </a:lnTo>
                  <a:lnTo>
                    <a:pt x="65" y="529"/>
                  </a:lnTo>
                  <a:lnTo>
                    <a:pt x="0" y="523"/>
                  </a:lnTo>
                  <a:lnTo>
                    <a:pt x="14" y="499"/>
                  </a:lnTo>
                  <a:lnTo>
                    <a:pt x="63" y="468"/>
                  </a:lnTo>
                  <a:lnTo>
                    <a:pt x="24" y="326"/>
                  </a:lnTo>
                  <a:lnTo>
                    <a:pt x="25" y="275"/>
                  </a:lnTo>
                  <a:lnTo>
                    <a:pt x="14" y="185"/>
                  </a:lnTo>
                  <a:lnTo>
                    <a:pt x="41" y="120"/>
                  </a:lnTo>
                  <a:lnTo>
                    <a:pt x="100" y="68"/>
                  </a:lnTo>
                  <a:lnTo>
                    <a:pt x="199" y="84"/>
                  </a:lnTo>
                  <a:lnTo>
                    <a:pt x="212" y="59"/>
                  </a:lnTo>
                  <a:lnTo>
                    <a:pt x="183" y="17"/>
                  </a:lnTo>
                  <a:lnTo>
                    <a:pt x="252" y="0"/>
                  </a:lnTo>
                  <a:lnTo>
                    <a:pt x="340" y="27"/>
                  </a:lnTo>
                  <a:lnTo>
                    <a:pt x="411" y="31"/>
                  </a:lnTo>
                  <a:lnTo>
                    <a:pt x="468" y="70"/>
                  </a:lnTo>
                  <a:lnTo>
                    <a:pt x="529" y="35"/>
                  </a:lnTo>
                  <a:lnTo>
                    <a:pt x="561" y="41"/>
                  </a:lnTo>
                  <a:lnTo>
                    <a:pt x="567" y="74"/>
                  </a:lnTo>
                  <a:lnTo>
                    <a:pt x="638" y="25"/>
                  </a:lnTo>
                  <a:lnTo>
                    <a:pt x="671" y="59"/>
                  </a:lnTo>
                  <a:lnTo>
                    <a:pt x="665" y="112"/>
                  </a:lnTo>
                  <a:lnTo>
                    <a:pt x="712" y="126"/>
                  </a:lnTo>
                  <a:lnTo>
                    <a:pt x="746" y="177"/>
                  </a:lnTo>
                </a:path>
              </a:pathLst>
            </a:custGeom>
            <a:grpFill/>
            <a:ln w="3175" cap="rnd">
              <a:solidFill>
                <a:schemeClr val="bg1">
                  <a:lumMod val="95000"/>
                </a:schemeClr>
              </a:solidFill>
              <a:prstDash val="solid"/>
              <a:round/>
              <a:headEnd/>
              <a:tailEnd/>
            </a:ln>
          </p:spPr>
          <p:txBody>
            <a:bodyPr/>
            <a:lstStyle/>
            <a:p>
              <a:endParaRPr lang="zh-CN" altLang="en-US"/>
            </a:p>
          </p:txBody>
        </p:sp>
        <p:sp>
          <p:nvSpPr>
            <p:cNvPr id="251" name="Freeform 117">
              <a:extLst>
                <a:ext uri="{FF2B5EF4-FFF2-40B4-BE49-F238E27FC236}">
                  <a16:creationId xmlns:a16="http://schemas.microsoft.com/office/drawing/2014/main" id="{F07E98DD-EE3F-45CE-A79A-112DEAF42B7D}"/>
                </a:ext>
              </a:extLst>
            </p:cNvPr>
            <p:cNvSpPr>
              <a:spLocks/>
            </p:cNvSpPr>
            <p:nvPr/>
          </p:nvSpPr>
          <p:spPr bwMode="gray">
            <a:xfrm>
              <a:off x="3436" y="2904"/>
              <a:ext cx="356" cy="491"/>
            </a:xfrm>
            <a:custGeom>
              <a:avLst/>
              <a:gdLst>
                <a:gd name="T0" fmla="*/ 20 w 711"/>
                <a:gd name="T1" fmla="*/ 44 h 982"/>
                <a:gd name="T2" fmla="*/ 7 w 711"/>
                <a:gd name="T3" fmla="*/ 55 h 982"/>
                <a:gd name="T4" fmla="*/ 16 w 711"/>
                <a:gd name="T5" fmla="*/ 68 h 982"/>
                <a:gd name="T6" fmla="*/ 21 w 711"/>
                <a:gd name="T7" fmla="*/ 86 h 982"/>
                <a:gd name="T8" fmla="*/ 14 w 711"/>
                <a:gd name="T9" fmla="*/ 98 h 982"/>
                <a:gd name="T10" fmla="*/ 6 w 711"/>
                <a:gd name="T11" fmla="*/ 104 h 982"/>
                <a:gd name="T12" fmla="*/ 0 w 711"/>
                <a:gd name="T13" fmla="*/ 122 h 982"/>
                <a:gd name="T14" fmla="*/ 13 w 711"/>
                <a:gd name="T15" fmla="*/ 135 h 982"/>
                <a:gd name="T16" fmla="*/ 16 w 711"/>
                <a:gd name="T17" fmla="*/ 156 h 982"/>
                <a:gd name="T18" fmla="*/ 26 w 711"/>
                <a:gd name="T19" fmla="*/ 163 h 982"/>
                <a:gd name="T20" fmla="*/ 30 w 711"/>
                <a:gd name="T21" fmla="*/ 179 h 982"/>
                <a:gd name="T22" fmla="*/ 23 w 711"/>
                <a:gd name="T23" fmla="*/ 196 h 982"/>
                <a:gd name="T24" fmla="*/ 24 w 711"/>
                <a:gd name="T25" fmla="*/ 210 h 982"/>
                <a:gd name="T26" fmla="*/ 32 w 711"/>
                <a:gd name="T27" fmla="*/ 215 h 982"/>
                <a:gd name="T28" fmla="*/ 50 w 711"/>
                <a:gd name="T29" fmla="*/ 209 h 982"/>
                <a:gd name="T30" fmla="*/ 56 w 711"/>
                <a:gd name="T31" fmla="*/ 215 h 982"/>
                <a:gd name="T32" fmla="*/ 47 w 711"/>
                <a:gd name="T33" fmla="*/ 232 h 982"/>
                <a:gd name="T34" fmla="*/ 39 w 711"/>
                <a:gd name="T35" fmla="*/ 241 h 982"/>
                <a:gd name="T36" fmla="*/ 46 w 711"/>
                <a:gd name="T37" fmla="*/ 246 h 982"/>
                <a:gd name="T38" fmla="*/ 82 w 711"/>
                <a:gd name="T39" fmla="*/ 231 h 982"/>
                <a:gd name="T40" fmla="*/ 96 w 711"/>
                <a:gd name="T41" fmla="*/ 238 h 982"/>
                <a:gd name="T42" fmla="*/ 101 w 711"/>
                <a:gd name="T43" fmla="*/ 222 h 982"/>
                <a:gd name="T44" fmla="*/ 100 w 711"/>
                <a:gd name="T45" fmla="*/ 209 h 982"/>
                <a:gd name="T46" fmla="*/ 107 w 711"/>
                <a:gd name="T47" fmla="*/ 182 h 982"/>
                <a:gd name="T48" fmla="*/ 115 w 711"/>
                <a:gd name="T49" fmla="*/ 170 h 982"/>
                <a:gd name="T50" fmla="*/ 115 w 711"/>
                <a:gd name="T51" fmla="*/ 157 h 982"/>
                <a:gd name="T52" fmla="*/ 119 w 711"/>
                <a:gd name="T53" fmla="*/ 151 h 982"/>
                <a:gd name="T54" fmla="*/ 116 w 711"/>
                <a:gd name="T55" fmla="*/ 143 h 982"/>
                <a:gd name="T56" fmla="*/ 117 w 711"/>
                <a:gd name="T57" fmla="*/ 130 h 982"/>
                <a:gd name="T58" fmla="*/ 132 w 711"/>
                <a:gd name="T59" fmla="*/ 124 h 982"/>
                <a:gd name="T60" fmla="*/ 134 w 711"/>
                <a:gd name="T61" fmla="*/ 106 h 982"/>
                <a:gd name="T62" fmla="*/ 135 w 711"/>
                <a:gd name="T63" fmla="*/ 92 h 982"/>
                <a:gd name="T64" fmla="*/ 143 w 711"/>
                <a:gd name="T65" fmla="*/ 87 h 982"/>
                <a:gd name="T66" fmla="*/ 151 w 711"/>
                <a:gd name="T67" fmla="*/ 87 h 982"/>
                <a:gd name="T68" fmla="*/ 164 w 711"/>
                <a:gd name="T69" fmla="*/ 80 h 982"/>
                <a:gd name="T70" fmla="*/ 175 w 711"/>
                <a:gd name="T71" fmla="*/ 75 h 982"/>
                <a:gd name="T72" fmla="*/ 175 w 711"/>
                <a:gd name="T73" fmla="*/ 64 h 982"/>
                <a:gd name="T74" fmla="*/ 178 w 711"/>
                <a:gd name="T75" fmla="*/ 63 h 982"/>
                <a:gd name="T76" fmla="*/ 175 w 711"/>
                <a:gd name="T77" fmla="*/ 49 h 982"/>
                <a:gd name="T78" fmla="*/ 155 w 711"/>
                <a:gd name="T79" fmla="*/ 34 h 982"/>
                <a:gd name="T80" fmla="*/ 160 w 711"/>
                <a:gd name="T81" fmla="*/ 19 h 982"/>
                <a:gd name="T82" fmla="*/ 153 w 711"/>
                <a:gd name="T83" fmla="*/ 15 h 982"/>
                <a:gd name="T84" fmla="*/ 134 w 711"/>
                <a:gd name="T85" fmla="*/ 14 h 982"/>
                <a:gd name="T86" fmla="*/ 127 w 711"/>
                <a:gd name="T87" fmla="*/ 5 h 982"/>
                <a:gd name="T88" fmla="*/ 112 w 711"/>
                <a:gd name="T89" fmla="*/ 21 h 982"/>
                <a:gd name="T90" fmla="*/ 102 w 711"/>
                <a:gd name="T91" fmla="*/ 17 h 982"/>
                <a:gd name="T92" fmla="*/ 110 w 711"/>
                <a:gd name="T93" fmla="*/ 7 h 982"/>
                <a:gd name="T94" fmla="*/ 105 w 711"/>
                <a:gd name="T95" fmla="*/ 0 h 982"/>
                <a:gd name="T96" fmla="*/ 96 w 711"/>
                <a:gd name="T97" fmla="*/ 4 h 982"/>
                <a:gd name="T98" fmla="*/ 87 w 711"/>
                <a:gd name="T99" fmla="*/ 15 h 982"/>
                <a:gd name="T100" fmla="*/ 83 w 711"/>
                <a:gd name="T101" fmla="*/ 14 h 982"/>
                <a:gd name="T102" fmla="*/ 76 w 711"/>
                <a:gd name="T103" fmla="*/ 21 h 982"/>
                <a:gd name="T104" fmla="*/ 63 w 711"/>
                <a:gd name="T105" fmla="*/ 15 h 982"/>
                <a:gd name="T106" fmla="*/ 54 w 711"/>
                <a:gd name="T107" fmla="*/ 25 h 982"/>
                <a:gd name="T108" fmla="*/ 46 w 711"/>
                <a:gd name="T109" fmla="*/ 27 h 982"/>
                <a:gd name="T110" fmla="*/ 35 w 711"/>
                <a:gd name="T111" fmla="*/ 40 h 982"/>
                <a:gd name="T112" fmla="*/ 20 w 711"/>
                <a:gd name="T113" fmla="*/ 44 h 982"/>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711"/>
                <a:gd name="T172" fmla="*/ 0 h 982"/>
                <a:gd name="T173" fmla="*/ 711 w 711"/>
                <a:gd name="T174" fmla="*/ 982 h 982"/>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711" h="982">
                  <a:moveTo>
                    <a:pt x="77" y="173"/>
                  </a:moveTo>
                  <a:lnTo>
                    <a:pt x="27" y="219"/>
                  </a:lnTo>
                  <a:lnTo>
                    <a:pt x="61" y="270"/>
                  </a:lnTo>
                  <a:lnTo>
                    <a:pt x="81" y="344"/>
                  </a:lnTo>
                  <a:lnTo>
                    <a:pt x="55" y="392"/>
                  </a:lnTo>
                  <a:lnTo>
                    <a:pt x="22" y="415"/>
                  </a:lnTo>
                  <a:lnTo>
                    <a:pt x="0" y="486"/>
                  </a:lnTo>
                  <a:lnTo>
                    <a:pt x="51" y="539"/>
                  </a:lnTo>
                  <a:lnTo>
                    <a:pt x="61" y="624"/>
                  </a:lnTo>
                  <a:lnTo>
                    <a:pt x="102" y="650"/>
                  </a:lnTo>
                  <a:lnTo>
                    <a:pt x="120" y="716"/>
                  </a:lnTo>
                  <a:lnTo>
                    <a:pt x="92" y="783"/>
                  </a:lnTo>
                  <a:lnTo>
                    <a:pt x="96" y="840"/>
                  </a:lnTo>
                  <a:lnTo>
                    <a:pt x="128" y="860"/>
                  </a:lnTo>
                  <a:lnTo>
                    <a:pt x="197" y="833"/>
                  </a:lnTo>
                  <a:lnTo>
                    <a:pt x="224" y="858"/>
                  </a:lnTo>
                  <a:lnTo>
                    <a:pt x="185" y="927"/>
                  </a:lnTo>
                  <a:lnTo>
                    <a:pt x="155" y="961"/>
                  </a:lnTo>
                  <a:lnTo>
                    <a:pt x="183" y="982"/>
                  </a:lnTo>
                  <a:lnTo>
                    <a:pt x="327" y="923"/>
                  </a:lnTo>
                  <a:lnTo>
                    <a:pt x="382" y="949"/>
                  </a:lnTo>
                  <a:lnTo>
                    <a:pt x="403" y="888"/>
                  </a:lnTo>
                  <a:lnTo>
                    <a:pt x="398" y="833"/>
                  </a:lnTo>
                  <a:lnTo>
                    <a:pt x="425" y="726"/>
                  </a:lnTo>
                  <a:lnTo>
                    <a:pt x="459" y="677"/>
                  </a:lnTo>
                  <a:lnTo>
                    <a:pt x="457" y="628"/>
                  </a:lnTo>
                  <a:lnTo>
                    <a:pt x="476" y="604"/>
                  </a:lnTo>
                  <a:lnTo>
                    <a:pt x="462" y="569"/>
                  </a:lnTo>
                  <a:lnTo>
                    <a:pt x="468" y="518"/>
                  </a:lnTo>
                  <a:lnTo>
                    <a:pt x="525" y="496"/>
                  </a:lnTo>
                  <a:lnTo>
                    <a:pt x="535" y="423"/>
                  </a:lnTo>
                  <a:lnTo>
                    <a:pt x="539" y="368"/>
                  </a:lnTo>
                  <a:lnTo>
                    <a:pt x="569" y="346"/>
                  </a:lnTo>
                  <a:lnTo>
                    <a:pt x="602" y="346"/>
                  </a:lnTo>
                  <a:lnTo>
                    <a:pt x="653" y="317"/>
                  </a:lnTo>
                  <a:lnTo>
                    <a:pt x="697" y="297"/>
                  </a:lnTo>
                  <a:lnTo>
                    <a:pt x="697" y="256"/>
                  </a:lnTo>
                  <a:lnTo>
                    <a:pt x="711" y="254"/>
                  </a:lnTo>
                  <a:lnTo>
                    <a:pt x="697" y="193"/>
                  </a:lnTo>
                  <a:lnTo>
                    <a:pt x="620" y="134"/>
                  </a:lnTo>
                  <a:lnTo>
                    <a:pt x="638" y="73"/>
                  </a:lnTo>
                  <a:lnTo>
                    <a:pt x="612" y="57"/>
                  </a:lnTo>
                  <a:lnTo>
                    <a:pt x="535" y="55"/>
                  </a:lnTo>
                  <a:lnTo>
                    <a:pt x="506" y="20"/>
                  </a:lnTo>
                  <a:lnTo>
                    <a:pt x="447" y="81"/>
                  </a:lnTo>
                  <a:lnTo>
                    <a:pt x="407" y="67"/>
                  </a:lnTo>
                  <a:lnTo>
                    <a:pt x="439" y="28"/>
                  </a:lnTo>
                  <a:lnTo>
                    <a:pt x="417" y="0"/>
                  </a:lnTo>
                  <a:lnTo>
                    <a:pt x="384" y="14"/>
                  </a:lnTo>
                  <a:lnTo>
                    <a:pt x="348" y="59"/>
                  </a:lnTo>
                  <a:lnTo>
                    <a:pt x="331" y="55"/>
                  </a:lnTo>
                  <a:lnTo>
                    <a:pt x="301" y="81"/>
                  </a:lnTo>
                  <a:lnTo>
                    <a:pt x="250" y="61"/>
                  </a:lnTo>
                  <a:lnTo>
                    <a:pt x="214" y="98"/>
                  </a:lnTo>
                  <a:lnTo>
                    <a:pt x="183" y="108"/>
                  </a:lnTo>
                  <a:lnTo>
                    <a:pt x="140" y="159"/>
                  </a:lnTo>
                  <a:lnTo>
                    <a:pt x="77" y="173"/>
                  </a:lnTo>
                  <a:close/>
                </a:path>
              </a:pathLst>
            </a:custGeom>
            <a:grpFill/>
            <a:ln w="3175" cap="rnd">
              <a:solidFill>
                <a:schemeClr val="bg1">
                  <a:lumMod val="95000"/>
                </a:schemeClr>
              </a:solidFill>
              <a:prstDash val="solid"/>
              <a:round/>
              <a:headEnd/>
              <a:tailEnd/>
            </a:ln>
          </p:spPr>
          <p:txBody>
            <a:bodyPr/>
            <a:lstStyle/>
            <a:p>
              <a:endParaRPr lang="zh-CN" altLang="en-US"/>
            </a:p>
          </p:txBody>
        </p:sp>
        <p:sp>
          <p:nvSpPr>
            <p:cNvPr id="252" name="Freeform 118">
              <a:extLst>
                <a:ext uri="{FF2B5EF4-FFF2-40B4-BE49-F238E27FC236}">
                  <a16:creationId xmlns:a16="http://schemas.microsoft.com/office/drawing/2014/main" id="{5FDF02CB-22C1-460D-9F9A-6420B8DCD3D2}"/>
                </a:ext>
              </a:extLst>
            </p:cNvPr>
            <p:cNvSpPr>
              <a:spLocks/>
            </p:cNvSpPr>
            <p:nvPr/>
          </p:nvSpPr>
          <p:spPr bwMode="gray">
            <a:xfrm>
              <a:off x="3436" y="2904"/>
              <a:ext cx="356" cy="491"/>
            </a:xfrm>
            <a:custGeom>
              <a:avLst/>
              <a:gdLst>
                <a:gd name="T0" fmla="*/ 20 w 711"/>
                <a:gd name="T1" fmla="*/ 44 h 982"/>
                <a:gd name="T2" fmla="*/ 7 w 711"/>
                <a:gd name="T3" fmla="*/ 55 h 982"/>
                <a:gd name="T4" fmla="*/ 16 w 711"/>
                <a:gd name="T5" fmla="*/ 68 h 982"/>
                <a:gd name="T6" fmla="*/ 21 w 711"/>
                <a:gd name="T7" fmla="*/ 86 h 982"/>
                <a:gd name="T8" fmla="*/ 14 w 711"/>
                <a:gd name="T9" fmla="*/ 98 h 982"/>
                <a:gd name="T10" fmla="*/ 6 w 711"/>
                <a:gd name="T11" fmla="*/ 104 h 982"/>
                <a:gd name="T12" fmla="*/ 0 w 711"/>
                <a:gd name="T13" fmla="*/ 122 h 982"/>
                <a:gd name="T14" fmla="*/ 13 w 711"/>
                <a:gd name="T15" fmla="*/ 135 h 982"/>
                <a:gd name="T16" fmla="*/ 16 w 711"/>
                <a:gd name="T17" fmla="*/ 156 h 982"/>
                <a:gd name="T18" fmla="*/ 26 w 711"/>
                <a:gd name="T19" fmla="*/ 163 h 982"/>
                <a:gd name="T20" fmla="*/ 30 w 711"/>
                <a:gd name="T21" fmla="*/ 179 h 982"/>
                <a:gd name="T22" fmla="*/ 23 w 711"/>
                <a:gd name="T23" fmla="*/ 196 h 982"/>
                <a:gd name="T24" fmla="*/ 24 w 711"/>
                <a:gd name="T25" fmla="*/ 210 h 982"/>
                <a:gd name="T26" fmla="*/ 32 w 711"/>
                <a:gd name="T27" fmla="*/ 215 h 982"/>
                <a:gd name="T28" fmla="*/ 50 w 711"/>
                <a:gd name="T29" fmla="*/ 209 h 982"/>
                <a:gd name="T30" fmla="*/ 56 w 711"/>
                <a:gd name="T31" fmla="*/ 215 h 982"/>
                <a:gd name="T32" fmla="*/ 47 w 711"/>
                <a:gd name="T33" fmla="*/ 232 h 982"/>
                <a:gd name="T34" fmla="*/ 39 w 711"/>
                <a:gd name="T35" fmla="*/ 241 h 982"/>
                <a:gd name="T36" fmla="*/ 46 w 711"/>
                <a:gd name="T37" fmla="*/ 246 h 982"/>
                <a:gd name="T38" fmla="*/ 82 w 711"/>
                <a:gd name="T39" fmla="*/ 231 h 982"/>
                <a:gd name="T40" fmla="*/ 96 w 711"/>
                <a:gd name="T41" fmla="*/ 238 h 982"/>
                <a:gd name="T42" fmla="*/ 101 w 711"/>
                <a:gd name="T43" fmla="*/ 222 h 982"/>
                <a:gd name="T44" fmla="*/ 100 w 711"/>
                <a:gd name="T45" fmla="*/ 209 h 982"/>
                <a:gd name="T46" fmla="*/ 107 w 711"/>
                <a:gd name="T47" fmla="*/ 182 h 982"/>
                <a:gd name="T48" fmla="*/ 115 w 711"/>
                <a:gd name="T49" fmla="*/ 170 h 982"/>
                <a:gd name="T50" fmla="*/ 115 w 711"/>
                <a:gd name="T51" fmla="*/ 157 h 982"/>
                <a:gd name="T52" fmla="*/ 119 w 711"/>
                <a:gd name="T53" fmla="*/ 151 h 982"/>
                <a:gd name="T54" fmla="*/ 116 w 711"/>
                <a:gd name="T55" fmla="*/ 143 h 982"/>
                <a:gd name="T56" fmla="*/ 117 w 711"/>
                <a:gd name="T57" fmla="*/ 130 h 982"/>
                <a:gd name="T58" fmla="*/ 132 w 711"/>
                <a:gd name="T59" fmla="*/ 124 h 982"/>
                <a:gd name="T60" fmla="*/ 134 w 711"/>
                <a:gd name="T61" fmla="*/ 106 h 982"/>
                <a:gd name="T62" fmla="*/ 135 w 711"/>
                <a:gd name="T63" fmla="*/ 92 h 982"/>
                <a:gd name="T64" fmla="*/ 143 w 711"/>
                <a:gd name="T65" fmla="*/ 87 h 982"/>
                <a:gd name="T66" fmla="*/ 151 w 711"/>
                <a:gd name="T67" fmla="*/ 87 h 982"/>
                <a:gd name="T68" fmla="*/ 164 w 711"/>
                <a:gd name="T69" fmla="*/ 80 h 982"/>
                <a:gd name="T70" fmla="*/ 175 w 711"/>
                <a:gd name="T71" fmla="*/ 75 h 982"/>
                <a:gd name="T72" fmla="*/ 175 w 711"/>
                <a:gd name="T73" fmla="*/ 64 h 982"/>
                <a:gd name="T74" fmla="*/ 178 w 711"/>
                <a:gd name="T75" fmla="*/ 63 h 982"/>
                <a:gd name="T76" fmla="*/ 175 w 711"/>
                <a:gd name="T77" fmla="*/ 49 h 982"/>
                <a:gd name="T78" fmla="*/ 155 w 711"/>
                <a:gd name="T79" fmla="*/ 34 h 982"/>
                <a:gd name="T80" fmla="*/ 160 w 711"/>
                <a:gd name="T81" fmla="*/ 19 h 982"/>
                <a:gd name="T82" fmla="*/ 153 w 711"/>
                <a:gd name="T83" fmla="*/ 15 h 982"/>
                <a:gd name="T84" fmla="*/ 134 w 711"/>
                <a:gd name="T85" fmla="*/ 14 h 982"/>
                <a:gd name="T86" fmla="*/ 127 w 711"/>
                <a:gd name="T87" fmla="*/ 5 h 982"/>
                <a:gd name="T88" fmla="*/ 112 w 711"/>
                <a:gd name="T89" fmla="*/ 21 h 982"/>
                <a:gd name="T90" fmla="*/ 102 w 711"/>
                <a:gd name="T91" fmla="*/ 17 h 982"/>
                <a:gd name="T92" fmla="*/ 110 w 711"/>
                <a:gd name="T93" fmla="*/ 7 h 982"/>
                <a:gd name="T94" fmla="*/ 105 w 711"/>
                <a:gd name="T95" fmla="*/ 0 h 982"/>
                <a:gd name="T96" fmla="*/ 96 w 711"/>
                <a:gd name="T97" fmla="*/ 4 h 982"/>
                <a:gd name="T98" fmla="*/ 87 w 711"/>
                <a:gd name="T99" fmla="*/ 15 h 982"/>
                <a:gd name="T100" fmla="*/ 83 w 711"/>
                <a:gd name="T101" fmla="*/ 14 h 982"/>
                <a:gd name="T102" fmla="*/ 76 w 711"/>
                <a:gd name="T103" fmla="*/ 21 h 982"/>
                <a:gd name="T104" fmla="*/ 63 w 711"/>
                <a:gd name="T105" fmla="*/ 15 h 982"/>
                <a:gd name="T106" fmla="*/ 54 w 711"/>
                <a:gd name="T107" fmla="*/ 25 h 982"/>
                <a:gd name="T108" fmla="*/ 46 w 711"/>
                <a:gd name="T109" fmla="*/ 27 h 982"/>
                <a:gd name="T110" fmla="*/ 35 w 711"/>
                <a:gd name="T111" fmla="*/ 40 h 982"/>
                <a:gd name="T112" fmla="*/ 20 w 711"/>
                <a:gd name="T113" fmla="*/ 44 h 982"/>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711"/>
                <a:gd name="T172" fmla="*/ 0 h 982"/>
                <a:gd name="T173" fmla="*/ 711 w 711"/>
                <a:gd name="T174" fmla="*/ 982 h 982"/>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711" h="982">
                  <a:moveTo>
                    <a:pt x="77" y="173"/>
                  </a:moveTo>
                  <a:lnTo>
                    <a:pt x="27" y="219"/>
                  </a:lnTo>
                  <a:lnTo>
                    <a:pt x="61" y="270"/>
                  </a:lnTo>
                  <a:lnTo>
                    <a:pt x="81" y="344"/>
                  </a:lnTo>
                  <a:lnTo>
                    <a:pt x="55" y="392"/>
                  </a:lnTo>
                  <a:lnTo>
                    <a:pt x="22" y="415"/>
                  </a:lnTo>
                  <a:lnTo>
                    <a:pt x="0" y="486"/>
                  </a:lnTo>
                  <a:lnTo>
                    <a:pt x="51" y="539"/>
                  </a:lnTo>
                  <a:lnTo>
                    <a:pt x="61" y="624"/>
                  </a:lnTo>
                  <a:lnTo>
                    <a:pt x="102" y="650"/>
                  </a:lnTo>
                  <a:lnTo>
                    <a:pt x="120" y="716"/>
                  </a:lnTo>
                  <a:lnTo>
                    <a:pt x="92" y="783"/>
                  </a:lnTo>
                  <a:lnTo>
                    <a:pt x="96" y="840"/>
                  </a:lnTo>
                  <a:lnTo>
                    <a:pt x="128" y="860"/>
                  </a:lnTo>
                  <a:lnTo>
                    <a:pt x="197" y="833"/>
                  </a:lnTo>
                  <a:lnTo>
                    <a:pt x="224" y="858"/>
                  </a:lnTo>
                  <a:lnTo>
                    <a:pt x="185" y="927"/>
                  </a:lnTo>
                  <a:lnTo>
                    <a:pt x="155" y="961"/>
                  </a:lnTo>
                  <a:lnTo>
                    <a:pt x="183" y="982"/>
                  </a:lnTo>
                  <a:lnTo>
                    <a:pt x="327" y="923"/>
                  </a:lnTo>
                  <a:lnTo>
                    <a:pt x="382" y="949"/>
                  </a:lnTo>
                  <a:lnTo>
                    <a:pt x="403" y="888"/>
                  </a:lnTo>
                  <a:lnTo>
                    <a:pt x="398" y="833"/>
                  </a:lnTo>
                  <a:lnTo>
                    <a:pt x="425" y="726"/>
                  </a:lnTo>
                  <a:lnTo>
                    <a:pt x="459" y="677"/>
                  </a:lnTo>
                  <a:lnTo>
                    <a:pt x="457" y="628"/>
                  </a:lnTo>
                  <a:lnTo>
                    <a:pt x="476" y="604"/>
                  </a:lnTo>
                  <a:lnTo>
                    <a:pt x="462" y="569"/>
                  </a:lnTo>
                  <a:lnTo>
                    <a:pt x="468" y="518"/>
                  </a:lnTo>
                  <a:lnTo>
                    <a:pt x="525" y="496"/>
                  </a:lnTo>
                  <a:lnTo>
                    <a:pt x="535" y="423"/>
                  </a:lnTo>
                  <a:lnTo>
                    <a:pt x="539" y="368"/>
                  </a:lnTo>
                  <a:lnTo>
                    <a:pt x="569" y="346"/>
                  </a:lnTo>
                  <a:lnTo>
                    <a:pt x="602" y="346"/>
                  </a:lnTo>
                  <a:lnTo>
                    <a:pt x="653" y="317"/>
                  </a:lnTo>
                  <a:lnTo>
                    <a:pt x="697" y="297"/>
                  </a:lnTo>
                  <a:lnTo>
                    <a:pt x="697" y="256"/>
                  </a:lnTo>
                  <a:lnTo>
                    <a:pt x="711" y="254"/>
                  </a:lnTo>
                  <a:lnTo>
                    <a:pt x="697" y="193"/>
                  </a:lnTo>
                  <a:lnTo>
                    <a:pt x="620" y="134"/>
                  </a:lnTo>
                  <a:lnTo>
                    <a:pt x="638" y="73"/>
                  </a:lnTo>
                  <a:lnTo>
                    <a:pt x="612" y="57"/>
                  </a:lnTo>
                  <a:lnTo>
                    <a:pt x="535" y="55"/>
                  </a:lnTo>
                  <a:lnTo>
                    <a:pt x="506" y="20"/>
                  </a:lnTo>
                  <a:lnTo>
                    <a:pt x="447" y="81"/>
                  </a:lnTo>
                  <a:lnTo>
                    <a:pt x="407" y="67"/>
                  </a:lnTo>
                  <a:lnTo>
                    <a:pt x="439" y="28"/>
                  </a:lnTo>
                  <a:lnTo>
                    <a:pt x="417" y="0"/>
                  </a:lnTo>
                  <a:lnTo>
                    <a:pt x="384" y="14"/>
                  </a:lnTo>
                  <a:lnTo>
                    <a:pt x="348" y="59"/>
                  </a:lnTo>
                  <a:lnTo>
                    <a:pt x="331" y="55"/>
                  </a:lnTo>
                  <a:lnTo>
                    <a:pt x="301" y="81"/>
                  </a:lnTo>
                  <a:lnTo>
                    <a:pt x="250" y="61"/>
                  </a:lnTo>
                  <a:lnTo>
                    <a:pt x="214" y="98"/>
                  </a:lnTo>
                  <a:lnTo>
                    <a:pt x="183" y="108"/>
                  </a:lnTo>
                  <a:lnTo>
                    <a:pt x="140" y="159"/>
                  </a:lnTo>
                  <a:lnTo>
                    <a:pt x="77" y="173"/>
                  </a:lnTo>
                </a:path>
              </a:pathLst>
            </a:custGeom>
            <a:grpFill/>
            <a:ln w="3175" cap="rnd">
              <a:solidFill>
                <a:schemeClr val="bg1">
                  <a:lumMod val="95000"/>
                </a:schemeClr>
              </a:solidFill>
              <a:prstDash val="solid"/>
              <a:round/>
              <a:headEnd/>
              <a:tailEnd/>
            </a:ln>
          </p:spPr>
          <p:txBody>
            <a:bodyPr/>
            <a:lstStyle/>
            <a:p>
              <a:endParaRPr lang="zh-CN" altLang="en-US"/>
            </a:p>
          </p:txBody>
        </p:sp>
        <p:sp>
          <p:nvSpPr>
            <p:cNvPr id="253" name="Freeform 119">
              <a:extLst>
                <a:ext uri="{FF2B5EF4-FFF2-40B4-BE49-F238E27FC236}">
                  <a16:creationId xmlns:a16="http://schemas.microsoft.com/office/drawing/2014/main" id="{B9F0C175-0C9A-423A-ABE6-C25D49CAA434}"/>
                </a:ext>
              </a:extLst>
            </p:cNvPr>
            <p:cNvSpPr>
              <a:spLocks/>
            </p:cNvSpPr>
            <p:nvPr/>
          </p:nvSpPr>
          <p:spPr bwMode="gray">
            <a:xfrm>
              <a:off x="3477" y="2497"/>
              <a:ext cx="361" cy="447"/>
            </a:xfrm>
            <a:custGeom>
              <a:avLst/>
              <a:gdLst>
                <a:gd name="T0" fmla="*/ 19 w 722"/>
                <a:gd name="T1" fmla="*/ 148 h 894"/>
                <a:gd name="T2" fmla="*/ 23 w 722"/>
                <a:gd name="T3" fmla="*/ 155 h 894"/>
                <a:gd name="T4" fmla="*/ 34 w 722"/>
                <a:gd name="T5" fmla="*/ 163 h 894"/>
                <a:gd name="T6" fmla="*/ 42 w 722"/>
                <a:gd name="T7" fmla="*/ 163 h 894"/>
                <a:gd name="T8" fmla="*/ 50 w 722"/>
                <a:gd name="T9" fmla="*/ 168 h 894"/>
                <a:gd name="T10" fmla="*/ 50 w 722"/>
                <a:gd name="T11" fmla="*/ 192 h 894"/>
                <a:gd name="T12" fmla="*/ 58 w 722"/>
                <a:gd name="T13" fmla="*/ 202 h 894"/>
                <a:gd name="T14" fmla="*/ 62 w 722"/>
                <a:gd name="T15" fmla="*/ 217 h 894"/>
                <a:gd name="T16" fmla="*/ 67 w 722"/>
                <a:gd name="T17" fmla="*/ 218 h 894"/>
                <a:gd name="T18" fmla="*/ 76 w 722"/>
                <a:gd name="T19" fmla="*/ 207 h 894"/>
                <a:gd name="T20" fmla="*/ 85 w 722"/>
                <a:gd name="T21" fmla="*/ 204 h 894"/>
                <a:gd name="T22" fmla="*/ 90 w 722"/>
                <a:gd name="T23" fmla="*/ 211 h 894"/>
                <a:gd name="T24" fmla="*/ 82 w 722"/>
                <a:gd name="T25" fmla="*/ 220 h 894"/>
                <a:gd name="T26" fmla="*/ 91 w 722"/>
                <a:gd name="T27" fmla="*/ 224 h 894"/>
                <a:gd name="T28" fmla="*/ 106 w 722"/>
                <a:gd name="T29" fmla="*/ 209 h 894"/>
                <a:gd name="T30" fmla="*/ 113 w 722"/>
                <a:gd name="T31" fmla="*/ 217 h 894"/>
                <a:gd name="T32" fmla="*/ 133 w 722"/>
                <a:gd name="T33" fmla="*/ 218 h 894"/>
                <a:gd name="T34" fmla="*/ 140 w 722"/>
                <a:gd name="T35" fmla="*/ 222 h 894"/>
                <a:gd name="T36" fmla="*/ 154 w 722"/>
                <a:gd name="T37" fmla="*/ 207 h 894"/>
                <a:gd name="T38" fmla="*/ 162 w 722"/>
                <a:gd name="T39" fmla="*/ 188 h 894"/>
                <a:gd name="T40" fmla="*/ 169 w 722"/>
                <a:gd name="T41" fmla="*/ 178 h 894"/>
                <a:gd name="T42" fmla="*/ 176 w 722"/>
                <a:gd name="T43" fmla="*/ 175 h 894"/>
                <a:gd name="T44" fmla="*/ 171 w 722"/>
                <a:gd name="T45" fmla="*/ 164 h 894"/>
                <a:gd name="T46" fmla="*/ 181 w 722"/>
                <a:gd name="T47" fmla="*/ 151 h 894"/>
                <a:gd name="T48" fmla="*/ 180 w 722"/>
                <a:gd name="T49" fmla="*/ 141 h 894"/>
                <a:gd name="T50" fmla="*/ 173 w 722"/>
                <a:gd name="T51" fmla="*/ 142 h 894"/>
                <a:gd name="T52" fmla="*/ 162 w 722"/>
                <a:gd name="T53" fmla="*/ 138 h 894"/>
                <a:gd name="T54" fmla="*/ 150 w 722"/>
                <a:gd name="T55" fmla="*/ 142 h 894"/>
                <a:gd name="T56" fmla="*/ 147 w 722"/>
                <a:gd name="T57" fmla="*/ 127 h 894"/>
                <a:gd name="T58" fmla="*/ 134 w 722"/>
                <a:gd name="T59" fmla="*/ 120 h 894"/>
                <a:gd name="T60" fmla="*/ 131 w 722"/>
                <a:gd name="T61" fmla="*/ 108 h 894"/>
                <a:gd name="T62" fmla="*/ 138 w 722"/>
                <a:gd name="T63" fmla="*/ 97 h 894"/>
                <a:gd name="T64" fmla="*/ 124 w 722"/>
                <a:gd name="T65" fmla="*/ 83 h 894"/>
                <a:gd name="T66" fmla="*/ 108 w 722"/>
                <a:gd name="T67" fmla="*/ 63 h 894"/>
                <a:gd name="T68" fmla="*/ 109 w 722"/>
                <a:gd name="T69" fmla="*/ 47 h 894"/>
                <a:gd name="T70" fmla="*/ 101 w 722"/>
                <a:gd name="T71" fmla="*/ 42 h 894"/>
                <a:gd name="T72" fmla="*/ 93 w 722"/>
                <a:gd name="T73" fmla="*/ 44 h 894"/>
                <a:gd name="T74" fmla="*/ 90 w 722"/>
                <a:gd name="T75" fmla="*/ 35 h 894"/>
                <a:gd name="T76" fmla="*/ 73 w 722"/>
                <a:gd name="T77" fmla="*/ 34 h 894"/>
                <a:gd name="T78" fmla="*/ 77 w 722"/>
                <a:gd name="T79" fmla="*/ 12 h 894"/>
                <a:gd name="T80" fmla="*/ 69 w 722"/>
                <a:gd name="T81" fmla="*/ 15 h 894"/>
                <a:gd name="T82" fmla="*/ 53 w 722"/>
                <a:gd name="T83" fmla="*/ 0 h 894"/>
                <a:gd name="T84" fmla="*/ 45 w 722"/>
                <a:gd name="T85" fmla="*/ 4 h 894"/>
                <a:gd name="T86" fmla="*/ 40 w 722"/>
                <a:gd name="T87" fmla="*/ 16 h 894"/>
                <a:gd name="T88" fmla="*/ 35 w 722"/>
                <a:gd name="T89" fmla="*/ 17 h 894"/>
                <a:gd name="T90" fmla="*/ 38 w 722"/>
                <a:gd name="T91" fmla="*/ 26 h 894"/>
                <a:gd name="T92" fmla="*/ 51 w 722"/>
                <a:gd name="T93" fmla="*/ 30 h 894"/>
                <a:gd name="T94" fmla="*/ 55 w 722"/>
                <a:gd name="T95" fmla="*/ 46 h 894"/>
                <a:gd name="T96" fmla="*/ 42 w 722"/>
                <a:gd name="T97" fmla="*/ 54 h 894"/>
                <a:gd name="T98" fmla="*/ 28 w 722"/>
                <a:gd name="T99" fmla="*/ 42 h 894"/>
                <a:gd name="T100" fmla="*/ 17 w 722"/>
                <a:gd name="T101" fmla="*/ 49 h 894"/>
                <a:gd name="T102" fmla="*/ 22 w 722"/>
                <a:gd name="T103" fmla="*/ 62 h 894"/>
                <a:gd name="T104" fmla="*/ 12 w 722"/>
                <a:gd name="T105" fmla="*/ 71 h 894"/>
                <a:gd name="T106" fmla="*/ 13 w 722"/>
                <a:gd name="T107" fmla="*/ 84 h 894"/>
                <a:gd name="T108" fmla="*/ 0 w 722"/>
                <a:gd name="T109" fmla="*/ 88 h 894"/>
                <a:gd name="T110" fmla="*/ 11 w 722"/>
                <a:gd name="T111" fmla="*/ 96 h 894"/>
                <a:gd name="T112" fmla="*/ 24 w 722"/>
                <a:gd name="T113" fmla="*/ 112 h 894"/>
                <a:gd name="T114" fmla="*/ 40 w 722"/>
                <a:gd name="T115" fmla="*/ 103 h 894"/>
                <a:gd name="T116" fmla="*/ 44 w 722"/>
                <a:gd name="T117" fmla="*/ 118 h 894"/>
                <a:gd name="T118" fmla="*/ 43 w 722"/>
                <a:gd name="T119" fmla="*/ 134 h 894"/>
                <a:gd name="T120" fmla="*/ 24 w 722"/>
                <a:gd name="T121" fmla="*/ 144 h 894"/>
                <a:gd name="T122" fmla="*/ 19 w 722"/>
                <a:gd name="T123" fmla="*/ 148 h 894"/>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722"/>
                <a:gd name="T187" fmla="*/ 0 h 894"/>
                <a:gd name="T188" fmla="*/ 722 w 722"/>
                <a:gd name="T189" fmla="*/ 894 h 894"/>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722" h="894">
                  <a:moveTo>
                    <a:pt x="74" y="591"/>
                  </a:moveTo>
                  <a:lnTo>
                    <a:pt x="94" y="620"/>
                  </a:lnTo>
                  <a:lnTo>
                    <a:pt x="133" y="652"/>
                  </a:lnTo>
                  <a:lnTo>
                    <a:pt x="165" y="650"/>
                  </a:lnTo>
                  <a:lnTo>
                    <a:pt x="202" y="669"/>
                  </a:lnTo>
                  <a:lnTo>
                    <a:pt x="202" y="766"/>
                  </a:lnTo>
                  <a:lnTo>
                    <a:pt x="234" y="807"/>
                  </a:lnTo>
                  <a:lnTo>
                    <a:pt x="250" y="868"/>
                  </a:lnTo>
                  <a:lnTo>
                    <a:pt x="267" y="872"/>
                  </a:lnTo>
                  <a:lnTo>
                    <a:pt x="303" y="827"/>
                  </a:lnTo>
                  <a:lnTo>
                    <a:pt x="338" y="815"/>
                  </a:lnTo>
                  <a:lnTo>
                    <a:pt x="358" y="841"/>
                  </a:lnTo>
                  <a:lnTo>
                    <a:pt x="326" y="878"/>
                  </a:lnTo>
                  <a:lnTo>
                    <a:pt x="366" y="894"/>
                  </a:lnTo>
                  <a:lnTo>
                    <a:pt x="425" y="833"/>
                  </a:lnTo>
                  <a:lnTo>
                    <a:pt x="454" y="868"/>
                  </a:lnTo>
                  <a:lnTo>
                    <a:pt x="531" y="870"/>
                  </a:lnTo>
                  <a:lnTo>
                    <a:pt x="557" y="886"/>
                  </a:lnTo>
                  <a:lnTo>
                    <a:pt x="616" y="825"/>
                  </a:lnTo>
                  <a:lnTo>
                    <a:pt x="645" y="752"/>
                  </a:lnTo>
                  <a:lnTo>
                    <a:pt x="673" y="709"/>
                  </a:lnTo>
                  <a:lnTo>
                    <a:pt x="704" y="697"/>
                  </a:lnTo>
                  <a:lnTo>
                    <a:pt x="683" y="654"/>
                  </a:lnTo>
                  <a:lnTo>
                    <a:pt x="722" y="604"/>
                  </a:lnTo>
                  <a:lnTo>
                    <a:pt x="720" y="563"/>
                  </a:lnTo>
                  <a:lnTo>
                    <a:pt x="689" y="567"/>
                  </a:lnTo>
                  <a:lnTo>
                    <a:pt x="647" y="551"/>
                  </a:lnTo>
                  <a:lnTo>
                    <a:pt x="598" y="567"/>
                  </a:lnTo>
                  <a:lnTo>
                    <a:pt x="588" y="508"/>
                  </a:lnTo>
                  <a:lnTo>
                    <a:pt x="533" y="482"/>
                  </a:lnTo>
                  <a:lnTo>
                    <a:pt x="521" y="429"/>
                  </a:lnTo>
                  <a:lnTo>
                    <a:pt x="549" y="386"/>
                  </a:lnTo>
                  <a:lnTo>
                    <a:pt x="496" y="331"/>
                  </a:lnTo>
                  <a:lnTo>
                    <a:pt x="431" y="252"/>
                  </a:lnTo>
                  <a:lnTo>
                    <a:pt x="435" y="185"/>
                  </a:lnTo>
                  <a:lnTo>
                    <a:pt x="403" y="166"/>
                  </a:lnTo>
                  <a:lnTo>
                    <a:pt x="374" y="173"/>
                  </a:lnTo>
                  <a:lnTo>
                    <a:pt x="358" y="138"/>
                  </a:lnTo>
                  <a:lnTo>
                    <a:pt x="291" y="136"/>
                  </a:lnTo>
                  <a:lnTo>
                    <a:pt x="305" y="47"/>
                  </a:lnTo>
                  <a:lnTo>
                    <a:pt x="273" y="61"/>
                  </a:lnTo>
                  <a:lnTo>
                    <a:pt x="214" y="0"/>
                  </a:lnTo>
                  <a:lnTo>
                    <a:pt x="177" y="16"/>
                  </a:lnTo>
                  <a:lnTo>
                    <a:pt x="157" y="63"/>
                  </a:lnTo>
                  <a:lnTo>
                    <a:pt x="137" y="67"/>
                  </a:lnTo>
                  <a:lnTo>
                    <a:pt x="149" y="101"/>
                  </a:lnTo>
                  <a:lnTo>
                    <a:pt x="204" y="122"/>
                  </a:lnTo>
                  <a:lnTo>
                    <a:pt x="222" y="183"/>
                  </a:lnTo>
                  <a:lnTo>
                    <a:pt x="167" y="215"/>
                  </a:lnTo>
                  <a:lnTo>
                    <a:pt x="114" y="166"/>
                  </a:lnTo>
                  <a:lnTo>
                    <a:pt x="67" y="195"/>
                  </a:lnTo>
                  <a:lnTo>
                    <a:pt x="86" y="250"/>
                  </a:lnTo>
                  <a:lnTo>
                    <a:pt x="49" y="282"/>
                  </a:lnTo>
                  <a:lnTo>
                    <a:pt x="53" y="335"/>
                  </a:lnTo>
                  <a:lnTo>
                    <a:pt x="0" y="349"/>
                  </a:lnTo>
                  <a:lnTo>
                    <a:pt x="43" y="384"/>
                  </a:lnTo>
                  <a:lnTo>
                    <a:pt x="98" y="447"/>
                  </a:lnTo>
                  <a:lnTo>
                    <a:pt x="157" y="410"/>
                  </a:lnTo>
                  <a:lnTo>
                    <a:pt x="175" y="473"/>
                  </a:lnTo>
                  <a:lnTo>
                    <a:pt x="171" y="536"/>
                  </a:lnTo>
                  <a:lnTo>
                    <a:pt x="96" y="575"/>
                  </a:lnTo>
                  <a:lnTo>
                    <a:pt x="74" y="591"/>
                  </a:lnTo>
                  <a:close/>
                </a:path>
              </a:pathLst>
            </a:custGeom>
            <a:grpFill/>
            <a:ln w="3175" cap="rnd">
              <a:solidFill>
                <a:schemeClr val="bg1">
                  <a:lumMod val="95000"/>
                </a:schemeClr>
              </a:solidFill>
              <a:prstDash val="solid"/>
              <a:round/>
              <a:headEnd/>
              <a:tailEnd/>
            </a:ln>
          </p:spPr>
          <p:txBody>
            <a:bodyPr/>
            <a:lstStyle/>
            <a:p>
              <a:endParaRPr lang="zh-CN" altLang="en-US"/>
            </a:p>
          </p:txBody>
        </p:sp>
        <p:sp>
          <p:nvSpPr>
            <p:cNvPr id="254" name="Freeform 120">
              <a:extLst>
                <a:ext uri="{FF2B5EF4-FFF2-40B4-BE49-F238E27FC236}">
                  <a16:creationId xmlns:a16="http://schemas.microsoft.com/office/drawing/2014/main" id="{3A5FC396-2607-4CA3-A5AC-64BFBD54C7A2}"/>
                </a:ext>
              </a:extLst>
            </p:cNvPr>
            <p:cNvSpPr>
              <a:spLocks/>
            </p:cNvSpPr>
            <p:nvPr/>
          </p:nvSpPr>
          <p:spPr bwMode="gray">
            <a:xfrm>
              <a:off x="3477" y="2497"/>
              <a:ext cx="361" cy="447"/>
            </a:xfrm>
            <a:custGeom>
              <a:avLst/>
              <a:gdLst>
                <a:gd name="T0" fmla="*/ 19 w 722"/>
                <a:gd name="T1" fmla="*/ 148 h 894"/>
                <a:gd name="T2" fmla="*/ 23 w 722"/>
                <a:gd name="T3" fmla="*/ 155 h 894"/>
                <a:gd name="T4" fmla="*/ 34 w 722"/>
                <a:gd name="T5" fmla="*/ 163 h 894"/>
                <a:gd name="T6" fmla="*/ 42 w 722"/>
                <a:gd name="T7" fmla="*/ 163 h 894"/>
                <a:gd name="T8" fmla="*/ 50 w 722"/>
                <a:gd name="T9" fmla="*/ 168 h 894"/>
                <a:gd name="T10" fmla="*/ 50 w 722"/>
                <a:gd name="T11" fmla="*/ 192 h 894"/>
                <a:gd name="T12" fmla="*/ 58 w 722"/>
                <a:gd name="T13" fmla="*/ 202 h 894"/>
                <a:gd name="T14" fmla="*/ 62 w 722"/>
                <a:gd name="T15" fmla="*/ 217 h 894"/>
                <a:gd name="T16" fmla="*/ 67 w 722"/>
                <a:gd name="T17" fmla="*/ 218 h 894"/>
                <a:gd name="T18" fmla="*/ 76 w 722"/>
                <a:gd name="T19" fmla="*/ 207 h 894"/>
                <a:gd name="T20" fmla="*/ 85 w 722"/>
                <a:gd name="T21" fmla="*/ 204 h 894"/>
                <a:gd name="T22" fmla="*/ 90 w 722"/>
                <a:gd name="T23" fmla="*/ 211 h 894"/>
                <a:gd name="T24" fmla="*/ 82 w 722"/>
                <a:gd name="T25" fmla="*/ 220 h 894"/>
                <a:gd name="T26" fmla="*/ 91 w 722"/>
                <a:gd name="T27" fmla="*/ 224 h 894"/>
                <a:gd name="T28" fmla="*/ 106 w 722"/>
                <a:gd name="T29" fmla="*/ 209 h 894"/>
                <a:gd name="T30" fmla="*/ 113 w 722"/>
                <a:gd name="T31" fmla="*/ 217 h 894"/>
                <a:gd name="T32" fmla="*/ 133 w 722"/>
                <a:gd name="T33" fmla="*/ 218 h 894"/>
                <a:gd name="T34" fmla="*/ 140 w 722"/>
                <a:gd name="T35" fmla="*/ 222 h 894"/>
                <a:gd name="T36" fmla="*/ 154 w 722"/>
                <a:gd name="T37" fmla="*/ 207 h 894"/>
                <a:gd name="T38" fmla="*/ 162 w 722"/>
                <a:gd name="T39" fmla="*/ 188 h 894"/>
                <a:gd name="T40" fmla="*/ 169 w 722"/>
                <a:gd name="T41" fmla="*/ 178 h 894"/>
                <a:gd name="T42" fmla="*/ 176 w 722"/>
                <a:gd name="T43" fmla="*/ 175 h 894"/>
                <a:gd name="T44" fmla="*/ 171 w 722"/>
                <a:gd name="T45" fmla="*/ 164 h 894"/>
                <a:gd name="T46" fmla="*/ 181 w 722"/>
                <a:gd name="T47" fmla="*/ 151 h 894"/>
                <a:gd name="T48" fmla="*/ 180 w 722"/>
                <a:gd name="T49" fmla="*/ 141 h 894"/>
                <a:gd name="T50" fmla="*/ 173 w 722"/>
                <a:gd name="T51" fmla="*/ 142 h 894"/>
                <a:gd name="T52" fmla="*/ 162 w 722"/>
                <a:gd name="T53" fmla="*/ 138 h 894"/>
                <a:gd name="T54" fmla="*/ 150 w 722"/>
                <a:gd name="T55" fmla="*/ 142 h 894"/>
                <a:gd name="T56" fmla="*/ 147 w 722"/>
                <a:gd name="T57" fmla="*/ 127 h 894"/>
                <a:gd name="T58" fmla="*/ 134 w 722"/>
                <a:gd name="T59" fmla="*/ 120 h 894"/>
                <a:gd name="T60" fmla="*/ 131 w 722"/>
                <a:gd name="T61" fmla="*/ 108 h 894"/>
                <a:gd name="T62" fmla="*/ 138 w 722"/>
                <a:gd name="T63" fmla="*/ 97 h 894"/>
                <a:gd name="T64" fmla="*/ 124 w 722"/>
                <a:gd name="T65" fmla="*/ 83 h 894"/>
                <a:gd name="T66" fmla="*/ 108 w 722"/>
                <a:gd name="T67" fmla="*/ 63 h 894"/>
                <a:gd name="T68" fmla="*/ 109 w 722"/>
                <a:gd name="T69" fmla="*/ 47 h 894"/>
                <a:gd name="T70" fmla="*/ 101 w 722"/>
                <a:gd name="T71" fmla="*/ 42 h 894"/>
                <a:gd name="T72" fmla="*/ 93 w 722"/>
                <a:gd name="T73" fmla="*/ 44 h 894"/>
                <a:gd name="T74" fmla="*/ 90 w 722"/>
                <a:gd name="T75" fmla="*/ 35 h 894"/>
                <a:gd name="T76" fmla="*/ 73 w 722"/>
                <a:gd name="T77" fmla="*/ 34 h 894"/>
                <a:gd name="T78" fmla="*/ 77 w 722"/>
                <a:gd name="T79" fmla="*/ 12 h 894"/>
                <a:gd name="T80" fmla="*/ 69 w 722"/>
                <a:gd name="T81" fmla="*/ 15 h 894"/>
                <a:gd name="T82" fmla="*/ 53 w 722"/>
                <a:gd name="T83" fmla="*/ 0 h 894"/>
                <a:gd name="T84" fmla="*/ 45 w 722"/>
                <a:gd name="T85" fmla="*/ 4 h 894"/>
                <a:gd name="T86" fmla="*/ 40 w 722"/>
                <a:gd name="T87" fmla="*/ 16 h 894"/>
                <a:gd name="T88" fmla="*/ 35 w 722"/>
                <a:gd name="T89" fmla="*/ 17 h 894"/>
                <a:gd name="T90" fmla="*/ 38 w 722"/>
                <a:gd name="T91" fmla="*/ 26 h 894"/>
                <a:gd name="T92" fmla="*/ 51 w 722"/>
                <a:gd name="T93" fmla="*/ 30 h 894"/>
                <a:gd name="T94" fmla="*/ 55 w 722"/>
                <a:gd name="T95" fmla="*/ 46 h 894"/>
                <a:gd name="T96" fmla="*/ 42 w 722"/>
                <a:gd name="T97" fmla="*/ 54 h 894"/>
                <a:gd name="T98" fmla="*/ 28 w 722"/>
                <a:gd name="T99" fmla="*/ 42 h 894"/>
                <a:gd name="T100" fmla="*/ 17 w 722"/>
                <a:gd name="T101" fmla="*/ 49 h 894"/>
                <a:gd name="T102" fmla="*/ 22 w 722"/>
                <a:gd name="T103" fmla="*/ 62 h 894"/>
                <a:gd name="T104" fmla="*/ 12 w 722"/>
                <a:gd name="T105" fmla="*/ 71 h 894"/>
                <a:gd name="T106" fmla="*/ 13 w 722"/>
                <a:gd name="T107" fmla="*/ 84 h 894"/>
                <a:gd name="T108" fmla="*/ 0 w 722"/>
                <a:gd name="T109" fmla="*/ 88 h 894"/>
                <a:gd name="T110" fmla="*/ 11 w 722"/>
                <a:gd name="T111" fmla="*/ 96 h 894"/>
                <a:gd name="T112" fmla="*/ 24 w 722"/>
                <a:gd name="T113" fmla="*/ 112 h 894"/>
                <a:gd name="T114" fmla="*/ 40 w 722"/>
                <a:gd name="T115" fmla="*/ 103 h 894"/>
                <a:gd name="T116" fmla="*/ 44 w 722"/>
                <a:gd name="T117" fmla="*/ 118 h 894"/>
                <a:gd name="T118" fmla="*/ 43 w 722"/>
                <a:gd name="T119" fmla="*/ 134 h 894"/>
                <a:gd name="T120" fmla="*/ 24 w 722"/>
                <a:gd name="T121" fmla="*/ 144 h 894"/>
                <a:gd name="T122" fmla="*/ 19 w 722"/>
                <a:gd name="T123" fmla="*/ 148 h 894"/>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722"/>
                <a:gd name="T187" fmla="*/ 0 h 894"/>
                <a:gd name="T188" fmla="*/ 722 w 722"/>
                <a:gd name="T189" fmla="*/ 894 h 894"/>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722" h="894">
                  <a:moveTo>
                    <a:pt x="74" y="591"/>
                  </a:moveTo>
                  <a:lnTo>
                    <a:pt x="94" y="620"/>
                  </a:lnTo>
                  <a:lnTo>
                    <a:pt x="133" y="652"/>
                  </a:lnTo>
                  <a:lnTo>
                    <a:pt x="165" y="650"/>
                  </a:lnTo>
                  <a:lnTo>
                    <a:pt x="202" y="669"/>
                  </a:lnTo>
                  <a:lnTo>
                    <a:pt x="202" y="766"/>
                  </a:lnTo>
                  <a:lnTo>
                    <a:pt x="234" y="807"/>
                  </a:lnTo>
                  <a:lnTo>
                    <a:pt x="250" y="868"/>
                  </a:lnTo>
                  <a:lnTo>
                    <a:pt x="267" y="872"/>
                  </a:lnTo>
                  <a:lnTo>
                    <a:pt x="303" y="827"/>
                  </a:lnTo>
                  <a:lnTo>
                    <a:pt x="338" y="815"/>
                  </a:lnTo>
                  <a:lnTo>
                    <a:pt x="358" y="841"/>
                  </a:lnTo>
                  <a:lnTo>
                    <a:pt x="326" y="878"/>
                  </a:lnTo>
                  <a:lnTo>
                    <a:pt x="366" y="894"/>
                  </a:lnTo>
                  <a:lnTo>
                    <a:pt x="425" y="833"/>
                  </a:lnTo>
                  <a:lnTo>
                    <a:pt x="454" y="868"/>
                  </a:lnTo>
                  <a:lnTo>
                    <a:pt x="531" y="870"/>
                  </a:lnTo>
                  <a:lnTo>
                    <a:pt x="557" y="886"/>
                  </a:lnTo>
                  <a:lnTo>
                    <a:pt x="616" y="825"/>
                  </a:lnTo>
                  <a:lnTo>
                    <a:pt x="645" y="752"/>
                  </a:lnTo>
                  <a:lnTo>
                    <a:pt x="673" y="709"/>
                  </a:lnTo>
                  <a:lnTo>
                    <a:pt x="704" y="697"/>
                  </a:lnTo>
                  <a:lnTo>
                    <a:pt x="683" y="654"/>
                  </a:lnTo>
                  <a:lnTo>
                    <a:pt x="722" y="604"/>
                  </a:lnTo>
                  <a:lnTo>
                    <a:pt x="720" y="563"/>
                  </a:lnTo>
                  <a:lnTo>
                    <a:pt x="689" y="567"/>
                  </a:lnTo>
                  <a:lnTo>
                    <a:pt x="647" y="551"/>
                  </a:lnTo>
                  <a:lnTo>
                    <a:pt x="598" y="567"/>
                  </a:lnTo>
                  <a:lnTo>
                    <a:pt x="588" y="508"/>
                  </a:lnTo>
                  <a:lnTo>
                    <a:pt x="533" y="482"/>
                  </a:lnTo>
                  <a:lnTo>
                    <a:pt x="521" y="429"/>
                  </a:lnTo>
                  <a:lnTo>
                    <a:pt x="549" y="386"/>
                  </a:lnTo>
                  <a:lnTo>
                    <a:pt x="496" y="331"/>
                  </a:lnTo>
                  <a:lnTo>
                    <a:pt x="431" y="252"/>
                  </a:lnTo>
                  <a:lnTo>
                    <a:pt x="435" y="185"/>
                  </a:lnTo>
                  <a:lnTo>
                    <a:pt x="403" y="166"/>
                  </a:lnTo>
                  <a:lnTo>
                    <a:pt x="374" y="173"/>
                  </a:lnTo>
                  <a:lnTo>
                    <a:pt x="358" y="138"/>
                  </a:lnTo>
                  <a:lnTo>
                    <a:pt x="291" y="136"/>
                  </a:lnTo>
                  <a:lnTo>
                    <a:pt x="305" y="47"/>
                  </a:lnTo>
                  <a:lnTo>
                    <a:pt x="273" y="61"/>
                  </a:lnTo>
                  <a:lnTo>
                    <a:pt x="214" y="0"/>
                  </a:lnTo>
                  <a:lnTo>
                    <a:pt x="177" y="16"/>
                  </a:lnTo>
                  <a:lnTo>
                    <a:pt x="157" y="63"/>
                  </a:lnTo>
                  <a:lnTo>
                    <a:pt x="137" y="67"/>
                  </a:lnTo>
                  <a:lnTo>
                    <a:pt x="149" y="101"/>
                  </a:lnTo>
                  <a:lnTo>
                    <a:pt x="204" y="122"/>
                  </a:lnTo>
                  <a:lnTo>
                    <a:pt x="222" y="183"/>
                  </a:lnTo>
                  <a:lnTo>
                    <a:pt x="167" y="215"/>
                  </a:lnTo>
                  <a:lnTo>
                    <a:pt x="114" y="166"/>
                  </a:lnTo>
                  <a:lnTo>
                    <a:pt x="67" y="195"/>
                  </a:lnTo>
                  <a:lnTo>
                    <a:pt x="86" y="250"/>
                  </a:lnTo>
                  <a:lnTo>
                    <a:pt x="49" y="282"/>
                  </a:lnTo>
                  <a:lnTo>
                    <a:pt x="53" y="335"/>
                  </a:lnTo>
                  <a:lnTo>
                    <a:pt x="0" y="349"/>
                  </a:lnTo>
                  <a:lnTo>
                    <a:pt x="43" y="384"/>
                  </a:lnTo>
                  <a:lnTo>
                    <a:pt x="98" y="447"/>
                  </a:lnTo>
                  <a:lnTo>
                    <a:pt x="157" y="410"/>
                  </a:lnTo>
                  <a:lnTo>
                    <a:pt x="175" y="473"/>
                  </a:lnTo>
                  <a:lnTo>
                    <a:pt x="171" y="536"/>
                  </a:lnTo>
                  <a:lnTo>
                    <a:pt x="96" y="575"/>
                  </a:lnTo>
                  <a:lnTo>
                    <a:pt x="74" y="591"/>
                  </a:lnTo>
                </a:path>
              </a:pathLst>
            </a:custGeom>
            <a:grpFill/>
            <a:ln w="3175" cap="rnd">
              <a:solidFill>
                <a:schemeClr val="bg1">
                  <a:lumMod val="95000"/>
                </a:schemeClr>
              </a:solidFill>
              <a:prstDash val="solid"/>
              <a:round/>
              <a:headEnd/>
              <a:tailEnd/>
            </a:ln>
          </p:spPr>
          <p:txBody>
            <a:bodyPr/>
            <a:lstStyle/>
            <a:p>
              <a:endParaRPr lang="zh-CN" altLang="en-US"/>
            </a:p>
          </p:txBody>
        </p:sp>
        <p:sp>
          <p:nvSpPr>
            <p:cNvPr id="255" name="Freeform 121">
              <a:extLst>
                <a:ext uri="{FF2B5EF4-FFF2-40B4-BE49-F238E27FC236}">
                  <a16:creationId xmlns:a16="http://schemas.microsoft.com/office/drawing/2014/main" id="{B34ABB73-4E61-40DF-B9D7-03D4FDB8CFD8}"/>
                </a:ext>
              </a:extLst>
            </p:cNvPr>
            <p:cNvSpPr>
              <a:spLocks/>
            </p:cNvSpPr>
            <p:nvPr/>
          </p:nvSpPr>
          <p:spPr bwMode="gray">
            <a:xfrm>
              <a:off x="3034" y="2686"/>
              <a:ext cx="568" cy="356"/>
            </a:xfrm>
            <a:custGeom>
              <a:avLst/>
              <a:gdLst>
                <a:gd name="T0" fmla="*/ 40 w 1136"/>
                <a:gd name="T1" fmla="*/ 51 h 713"/>
                <a:gd name="T2" fmla="*/ 52 w 1136"/>
                <a:gd name="T3" fmla="*/ 64 h 713"/>
                <a:gd name="T4" fmla="*/ 58 w 1136"/>
                <a:gd name="T5" fmla="*/ 104 h 713"/>
                <a:gd name="T6" fmla="*/ 35 w 1136"/>
                <a:gd name="T7" fmla="*/ 118 h 713"/>
                <a:gd name="T8" fmla="*/ 0 w 1136"/>
                <a:gd name="T9" fmla="*/ 129 h 713"/>
                <a:gd name="T10" fmla="*/ 20 w 1136"/>
                <a:gd name="T11" fmla="*/ 167 h 713"/>
                <a:gd name="T12" fmla="*/ 40 w 1136"/>
                <a:gd name="T13" fmla="*/ 162 h 713"/>
                <a:gd name="T14" fmla="*/ 80 w 1136"/>
                <a:gd name="T15" fmla="*/ 153 h 713"/>
                <a:gd name="T16" fmla="*/ 76 w 1136"/>
                <a:gd name="T17" fmla="*/ 136 h 713"/>
                <a:gd name="T18" fmla="*/ 115 w 1136"/>
                <a:gd name="T19" fmla="*/ 138 h 713"/>
                <a:gd name="T20" fmla="*/ 147 w 1136"/>
                <a:gd name="T21" fmla="*/ 149 h 713"/>
                <a:gd name="T22" fmla="*/ 170 w 1136"/>
                <a:gd name="T23" fmla="*/ 142 h 713"/>
                <a:gd name="T24" fmla="*/ 189 w 1136"/>
                <a:gd name="T25" fmla="*/ 138 h 713"/>
                <a:gd name="T26" fmla="*/ 196 w 1136"/>
                <a:gd name="T27" fmla="*/ 160 h 713"/>
                <a:gd name="T28" fmla="*/ 221 w 1136"/>
                <a:gd name="T29" fmla="*/ 152 h 713"/>
                <a:gd name="T30" fmla="*/ 247 w 1136"/>
                <a:gd name="T31" fmla="*/ 135 h 713"/>
                <a:gd name="T32" fmla="*/ 264 w 1136"/>
                <a:gd name="T33" fmla="*/ 124 h 713"/>
                <a:gd name="T34" fmla="*/ 284 w 1136"/>
                <a:gd name="T35" fmla="*/ 122 h 713"/>
                <a:gd name="T36" fmla="*/ 272 w 1136"/>
                <a:gd name="T37" fmla="*/ 97 h 713"/>
                <a:gd name="T38" fmla="*/ 263 w 1136"/>
                <a:gd name="T39" fmla="*/ 68 h 713"/>
                <a:gd name="T40" fmla="*/ 245 w 1136"/>
                <a:gd name="T41" fmla="*/ 60 h 713"/>
                <a:gd name="T42" fmla="*/ 225 w 1136"/>
                <a:gd name="T43" fmla="*/ 59 h 713"/>
                <a:gd name="T44" fmla="*/ 196 w 1136"/>
                <a:gd name="T45" fmla="*/ 50 h 713"/>
                <a:gd name="T46" fmla="*/ 186 w 1136"/>
                <a:gd name="T47" fmla="*/ 24 h 713"/>
                <a:gd name="T48" fmla="*/ 157 w 1136"/>
                <a:gd name="T49" fmla="*/ 26 h 713"/>
                <a:gd name="T50" fmla="*/ 107 w 1136"/>
                <a:gd name="T51" fmla="*/ 21 h 713"/>
                <a:gd name="T52" fmla="*/ 71 w 1136"/>
                <a:gd name="T53" fmla="*/ 6 h 713"/>
                <a:gd name="T54" fmla="*/ 50 w 1136"/>
                <a:gd name="T55" fmla="*/ 4 h 713"/>
                <a:gd name="T56" fmla="*/ 43 w 1136"/>
                <a:gd name="T57" fmla="*/ 2 h 713"/>
                <a:gd name="T58" fmla="*/ 35 w 1136"/>
                <a:gd name="T59" fmla="*/ 1 h 713"/>
                <a:gd name="T60" fmla="*/ 34 w 1136"/>
                <a:gd name="T61" fmla="*/ 2 h 713"/>
                <a:gd name="T62" fmla="*/ 31 w 1136"/>
                <a:gd name="T63" fmla="*/ 7 h 713"/>
                <a:gd name="T64" fmla="*/ 29 w 1136"/>
                <a:gd name="T65" fmla="*/ 9 h 713"/>
                <a:gd name="T66" fmla="*/ 54 w 1136"/>
                <a:gd name="T67" fmla="*/ 24 h 713"/>
                <a:gd name="T68" fmla="*/ 33 w 1136"/>
                <a:gd name="T69" fmla="*/ 42 h 71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136"/>
                <a:gd name="T106" fmla="*/ 0 h 713"/>
                <a:gd name="T107" fmla="*/ 1136 w 1136"/>
                <a:gd name="T108" fmla="*/ 713 h 713"/>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136" h="713">
                  <a:moveTo>
                    <a:pt x="130" y="169"/>
                  </a:moveTo>
                  <a:lnTo>
                    <a:pt x="159" y="205"/>
                  </a:lnTo>
                  <a:lnTo>
                    <a:pt x="157" y="258"/>
                  </a:lnTo>
                  <a:lnTo>
                    <a:pt x="208" y="256"/>
                  </a:lnTo>
                  <a:lnTo>
                    <a:pt x="236" y="331"/>
                  </a:lnTo>
                  <a:lnTo>
                    <a:pt x="234" y="417"/>
                  </a:lnTo>
                  <a:lnTo>
                    <a:pt x="183" y="425"/>
                  </a:lnTo>
                  <a:lnTo>
                    <a:pt x="140" y="474"/>
                  </a:lnTo>
                  <a:lnTo>
                    <a:pt x="33" y="482"/>
                  </a:lnTo>
                  <a:lnTo>
                    <a:pt x="0" y="516"/>
                  </a:lnTo>
                  <a:lnTo>
                    <a:pt x="23" y="591"/>
                  </a:lnTo>
                  <a:lnTo>
                    <a:pt x="82" y="671"/>
                  </a:lnTo>
                  <a:lnTo>
                    <a:pt x="134" y="713"/>
                  </a:lnTo>
                  <a:lnTo>
                    <a:pt x="161" y="648"/>
                  </a:lnTo>
                  <a:lnTo>
                    <a:pt x="220" y="596"/>
                  </a:lnTo>
                  <a:lnTo>
                    <a:pt x="319" y="612"/>
                  </a:lnTo>
                  <a:lnTo>
                    <a:pt x="332" y="585"/>
                  </a:lnTo>
                  <a:lnTo>
                    <a:pt x="303" y="545"/>
                  </a:lnTo>
                  <a:lnTo>
                    <a:pt x="372" y="528"/>
                  </a:lnTo>
                  <a:lnTo>
                    <a:pt x="460" y="555"/>
                  </a:lnTo>
                  <a:lnTo>
                    <a:pt x="531" y="559"/>
                  </a:lnTo>
                  <a:lnTo>
                    <a:pt x="588" y="598"/>
                  </a:lnTo>
                  <a:lnTo>
                    <a:pt x="649" y="563"/>
                  </a:lnTo>
                  <a:lnTo>
                    <a:pt x="681" y="569"/>
                  </a:lnTo>
                  <a:lnTo>
                    <a:pt x="687" y="600"/>
                  </a:lnTo>
                  <a:lnTo>
                    <a:pt x="758" y="553"/>
                  </a:lnTo>
                  <a:lnTo>
                    <a:pt x="791" y="587"/>
                  </a:lnTo>
                  <a:lnTo>
                    <a:pt x="785" y="640"/>
                  </a:lnTo>
                  <a:lnTo>
                    <a:pt x="832" y="654"/>
                  </a:lnTo>
                  <a:lnTo>
                    <a:pt x="884" y="608"/>
                  </a:lnTo>
                  <a:lnTo>
                    <a:pt x="947" y="594"/>
                  </a:lnTo>
                  <a:lnTo>
                    <a:pt x="988" y="543"/>
                  </a:lnTo>
                  <a:lnTo>
                    <a:pt x="1019" y="533"/>
                  </a:lnTo>
                  <a:lnTo>
                    <a:pt x="1055" y="496"/>
                  </a:lnTo>
                  <a:lnTo>
                    <a:pt x="1108" y="516"/>
                  </a:lnTo>
                  <a:lnTo>
                    <a:pt x="1136" y="490"/>
                  </a:lnTo>
                  <a:lnTo>
                    <a:pt x="1122" y="431"/>
                  </a:lnTo>
                  <a:lnTo>
                    <a:pt x="1088" y="388"/>
                  </a:lnTo>
                  <a:lnTo>
                    <a:pt x="1088" y="291"/>
                  </a:lnTo>
                  <a:lnTo>
                    <a:pt x="1051" y="272"/>
                  </a:lnTo>
                  <a:lnTo>
                    <a:pt x="1019" y="274"/>
                  </a:lnTo>
                  <a:lnTo>
                    <a:pt x="980" y="242"/>
                  </a:lnTo>
                  <a:lnTo>
                    <a:pt x="960" y="213"/>
                  </a:lnTo>
                  <a:lnTo>
                    <a:pt x="901" y="236"/>
                  </a:lnTo>
                  <a:lnTo>
                    <a:pt x="836" y="187"/>
                  </a:lnTo>
                  <a:lnTo>
                    <a:pt x="783" y="203"/>
                  </a:lnTo>
                  <a:lnTo>
                    <a:pt x="748" y="160"/>
                  </a:lnTo>
                  <a:lnTo>
                    <a:pt x="744" y="98"/>
                  </a:lnTo>
                  <a:lnTo>
                    <a:pt x="677" y="126"/>
                  </a:lnTo>
                  <a:lnTo>
                    <a:pt x="628" y="106"/>
                  </a:lnTo>
                  <a:lnTo>
                    <a:pt x="514" y="124"/>
                  </a:lnTo>
                  <a:lnTo>
                    <a:pt x="427" y="87"/>
                  </a:lnTo>
                  <a:lnTo>
                    <a:pt x="329" y="0"/>
                  </a:lnTo>
                  <a:lnTo>
                    <a:pt x="283" y="24"/>
                  </a:lnTo>
                  <a:lnTo>
                    <a:pt x="205" y="18"/>
                  </a:lnTo>
                  <a:lnTo>
                    <a:pt x="201" y="16"/>
                  </a:lnTo>
                  <a:lnTo>
                    <a:pt x="187" y="14"/>
                  </a:lnTo>
                  <a:lnTo>
                    <a:pt x="171" y="10"/>
                  </a:lnTo>
                  <a:lnTo>
                    <a:pt x="153" y="6"/>
                  </a:lnTo>
                  <a:lnTo>
                    <a:pt x="140" y="4"/>
                  </a:lnTo>
                  <a:lnTo>
                    <a:pt x="136" y="4"/>
                  </a:lnTo>
                  <a:lnTo>
                    <a:pt x="134" y="8"/>
                  </a:lnTo>
                  <a:lnTo>
                    <a:pt x="130" y="18"/>
                  </a:lnTo>
                  <a:lnTo>
                    <a:pt x="124" y="28"/>
                  </a:lnTo>
                  <a:lnTo>
                    <a:pt x="120" y="36"/>
                  </a:lnTo>
                  <a:lnTo>
                    <a:pt x="118" y="39"/>
                  </a:lnTo>
                  <a:lnTo>
                    <a:pt x="181" y="79"/>
                  </a:lnTo>
                  <a:lnTo>
                    <a:pt x="216" y="98"/>
                  </a:lnTo>
                  <a:lnTo>
                    <a:pt x="151" y="140"/>
                  </a:lnTo>
                  <a:lnTo>
                    <a:pt x="130" y="169"/>
                  </a:lnTo>
                  <a:close/>
                </a:path>
              </a:pathLst>
            </a:custGeom>
            <a:grpFill/>
            <a:ln w="3175" cap="rnd">
              <a:solidFill>
                <a:schemeClr val="bg1">
                  <a:lumMod val="95000"/>
                </a:schemeClr>
              </a:solidFill>
              <a:prstDash val="solid"/>
              <a:round/>
              <a:headEnd/>
              <a:tailEnd/>
            </a:ln>
          </p:spPr>
          <p:txBody>
            <a:bodyPr/>
            <a:lstStyle/>
            <a:p>
              <a:endParaRPr lang="zh-CN" altLang="en-US"/>
            </a:p>
          </p:txBody>
        </p:sp>
        <p:sp>
          <p:nvSpPr>
            <p:cNvPr id="256" name="Freeform 122">
              <a:extLst>
                <a:ext uri="{FF2B5EF4-FFF2-40B4-BE49-F238E27FC236}">
                  <a16:creationId xmlns:a16="http://schemas.microsoft.com/office/drawing/2014/main" id="{24C5E5D3-A203-42F5-A75A-9B5EBB2B3F11}"/>
                </a:ext>
              </a:extLst>
            </p:cNvPr>
            <p:cNvSpPr>
              <a:spLocks/>
            </p:cNvSpPr>
            <p:nvPr/>
          </p:nvSpPr>
          <p:spPr bwMode="gray">
            <a:xfrm>
              <a:off x="3034" y="2686"/>
              <a:ext cx="568" cy="356"/>
            </a:xfrm>
            <a:custGeom>
              <a:avLst/>
              <a:gdLst>
                <a:gd name="T0" fmla="*/ 40 w 1136"/>
                <a:gd name="T1" fmla="*/ 51 h 713"/>
                <a:gd name="T2" fmla="*/ 52 w 1136"/>
                <a:gd name="T3" fmla="*/ 64 h 713"/>
                <a:gd name="T4" fmla="*/ 58 w 1136"/>
                <a:gd name="T5" fmla="*/ 104 h 713"/>
                <a:gd name="T6" fmla="*/ 35 w 1136"/>
                <a:gd name="T7" fmla="*/ 118 h 713"/>
                <a:gd name="T8" fmla="*/ 0 w 1136"/>
                <a:gd name="T9" fmla="*/ 129 h 713"/>
                <a:gd name="T10" fmla="*/ 20 w 1136"/>
                <a:gd name="T11" fmla="*/ 167 h 713"/>
                <a:gd name="T12" fmla="*/ 40 w 1136"/>
                <a:gd name="T13" fmla="*/ 162 h 713"/>
                <a:gd name="T14" fmla="*/ 80 w 1136"/>
                <a:gd name="T15" fmla="*/ 153 h 713"/>
                <a:gd name="T16" fmla="*/ 76 w 1136"/>
                <a:gd name="T17" fmla="*/ 136 h 713"/>
                <a:gd name="T18" fmla="*/ 115 w 1136"/>
                <a:gd name="T19" fmla="*/ 138 h 713"/>
                <a:gd name="T20" fmla="*/ 147 w 1136"/>
                <a:gd name="T21" fmla="*/ 149 h 713"/>
                <a:gd name="T22" fmla="*/ 170 w 1136"/>
                <a:gd name="T23" fmla="*/ 142 h 713"/>
                <a:gd name="T24" fmla="*/ 189 w 1136"/>
                <a:gd name="T25" fmla="*/ 138 h 713"/>
                <a:gd name="T26" fmla="*/ 196 w 1136"/>
                <a:gd name="T27" fmla="*/ 160 h 713"/>
                <a:gd name="T28" fmla="*/ 221 w 1136"/>
                <a:gd name="T29" fmla="*/ 152 h 713"/>
                <a:gd name="T30" fmla="*/ 247 w 1136"/>
                <a:gd name="T31" fmla="*/ 135 h 713"/>
                <a:gd name="T32" fmla="*/ 264 w 1136"/>
                <a:gd name="T33" fmla="*/ 124 h 713"/>
                <a:gd name="T34" fmla="*/ 284 w 1136"/>
                <a:gd name="T35" fmla="*/ 122 h 713"/>
                <a:gd name="T36" fmla="*/ 272 w 1136"/>
                <a:gd name="T37" fmla="*/ 97 h 713"/>
                <a:gd name="T38" fmla="*/ 263 w 1136"/>
                <a:gd name="T39" fmla="*/ 68 h 713"/>
                <a:gd name="T40" fmla="*/ 245 w 1136"/>
                <a:gd name="T41" fmla="*/ 60 h 713"/>
                <a:gd name="T42" fmla="*/ 225 w 1136"/>
                <a:gd name="T43" fmla="*/ 59 h 713"/>
                <a:gd name="T44" fmla="*/ 196 w 1136"/>
                <a:gd name="T45" fmla="*/ 50 h 713"/>
                <a:gd name="T46" fmla="*/ 186 w 1136"/>
                <a:gd name="T47" fmla="*/ 24 h 713"/>
                <a:gd name="T48" fmla="*/ 157 w 1136"/>
                <a:gd name="T49" fmla="*/ 26 h 713"/>
                <a:gd name="T50" fmla="*/ 107 w 1136"/>
                <a:gd name="T51" fmla="*/ 21 h 713"/>
                <a:gd name="T52" fmla="*/ 71 w 1136"/>
                <a:gd name="T53" fmla="*/ 6 h 713"/>
                <a:gd name="T54" fmla="*/ 50 w 1136"/>
                <a:gd name="T55" fmla="*/ 4 h 713"/>
                <a:gd name="T56" fmla="*/ 43 w 1136"/>
                <a:gd name="T57" fmla="*/ 2 h 713"/>
                <a:gd name="T58" fmla="*/ 35 w 1136"/>
                <a:gd name="T59" fmla="*/ 1 h 713"/>
                <a:gd name="T60" fmla="*/ 34 w 1136"/>
                <a:gd name="T61" fmla="*/ 2 h 713"/>
                <a:gd name="T62" fmla="*/ 31 w 1136"/>
                <a:gd name="T63" fmla="*/ 7 h 713"/>
                <a:gd name="T64" fmla="*/ 29 w 1136"/>
                <a:gd name="T65" fmla="*/ 9 h 713"/>
                <a:gd name="T66" fmla="*/ 54 w 1136"/>
                <a:gd name="T67" fmla="*/ 24 h 713"/>
                <a:gd name="T68" fmla="*/ 33 w 1136"/>
                <a:gd name="T69" fmla="*/ 42 h 71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136"/>
                <a:gd name="T106" fmla="*/ 0 h 713"/>
                <a:gd name="T107" fmla="*/ 1136 w 1136"/>
                <a:gd name="T108" fmla="*/ 713 h 713"/>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136" h="713">
                  <a:moveTo>
                    <a:pt x="130" y="169"/>
                  </a:moveTo>
                  <a:lnTo>
                    <a:pt x="159" y="205"/>
                  </a:lnTo>
                  <a:lnTo>
                    <a:pt x="157" y="258"/>
                  </a:lnTo>
                  <a:lnTo>
                    <a:pt x="208" y="256"/>
                  </a:lnTo>
                  <a:lnTo>
                    <a:pt x="236" y="331"/>
                  </a:lnTo>
                  <a:lnTo>
                    <a:pt x="234" y="417"/>
                  </a:lnTo>
                  <a:lnTo>
                    <a:pt x="183" y="425"/>
                  </a:lnTo>
                  <a:lnTo>
                    <a:pt x="140" y="474"/>
                  </a:lnTo>
                  <a:lnTo>
                    <a:pt x="33" y="482"/>
                  </a:lnTo>
                  <a:lnTo>
                    <a:pt x="0" y="516"/>
                  </a:lnTo>
                  <a:lnTo>
                    <a:pt x="23" y="591"/>
                  </a:lnTo>
                  <a:lnTo>
                    <a:pt x="82" y="671"/>
                  </a:lnTo>
                  <a:lnTo>
                    <a:pt x="134" y="713"/>
                  </a:lnTo>
                  <a:lnTo>
                    <a:pt x="161" y="648"/>
                  </a:lnTo>
                  <a:lnTo>
                    <a:pt x="220" y="596"/>
                  </a:lnTo>
                  <a:lnTo>
                    <a:pt x="319" y="612"/>
                  </a:lnTo>
                  <a:lnTo>
                    <a:pt x="332" y="585"/>
                  </a:lnTo>
                  <a:lnTo>
                    <a:pt x="303" y="545"/>
                  </a:lnTo>
                  <a:lnTo>
                    <a:pt x="372" y="528"/>
                  </a:lnTo>
                  <a:lnTo>
                    <a:pt x="460" y="555"/>
                  </a:lnTo>
                  <a:lnTo>
                    <a:pt x="531" y="559"/>
                  </a:lnTo>
                  <a:lnTo>
                    <a:pt x="588" y="598"/>
                  </a:lnTo>
                  <a:lnTo>
                    <a:pt x="649" y="563"/>
                  </a:lnTo>
                  <a:lnTo>
                    <a:pt x="681" y="569"/>
                  </a:lnTo>
                  <a:lnTo>
                    <a:pt x="687" y="600"/>
                  </a:lnTo>
                  <a:lnTo>
                    <a:pt x="758" y="553"/>
                  </a:lnTo>
                  <a:lnTo>
                    <a:pt x="791" y="587"/>
                  </a:lnTo>
                  <a:lnTo>
                    <a:pt x="785" y="640"/>
                  </a:lnTo>
                  <a:lnTo>
                    <a:pt x="832" y="654"/>
                  </a:lnTo>
                  <a:lnTo>
                    <a:pt x="884" y="608"/>
                  </a:lnTo>
                  <a:lnTo>
                    <a:pt x="947" y="594"/>
                  </a:lnTo>
                  <a:lnTo>
                    <a:pt x="988" y="543"/>
                  </a:lnTo>
                  <a:lnTo>
                    <a:pt x="1019" y="533"/>
                  </a:lnTo>
                  <a:lnTo>
                    <a:pt x="1055" y="496"/>
                  </a:lnTo>
                  <a:lnTo>
                    <a:pt x="1108" y="516"/>
                  </a:lnTo>
                  <a:lnTo>
                    <a:pt x="1136" y="490"/>
                  </a:lnTo>
                  <a:lnTo>
                    <a:pt x="1122" y="431"/>
                  </a:lnTo>
                  <a:lnTo>
                    <a:pt x="1088" y="388"/>
                  </a:lnTo>
                  <a:lnTo>
                    <a:pt x="1088" y="291"/>
                  </a:lnTo>
                  <a:lnTo>
                    <a:pt x="1051" y="272"/>
                  </a:lnTo>
                  <a:lnTo>
                    <a:pt x="1019" y="274"/>
                  </a:lnTo>
                  <a:lnTo>
                    <a:pt x="980" y="242"/>
                  </a:lnTo>
                  <a:lnTo>
                    <a:pt x="960" y="213"/>
                  </a:lnTo>
                  <a:lnTo>
                    <a:pt x="901" y="236"/>
                  </a:lnTo>
                  <a:lnTo>
                    <a:pt x="836" y="187"/>
                  </a:lnTo>
                  <a:lnTo>
                    <a:pt x="783" y="203"/>
                  </a:lnTo>
                  <a:lnTo>
                    <a:pt x="748" y="160"/>
                  </a:lnTo>
                  <a:lnTo>
                    <a:pt x="744" y="98"/>
                  </a:lnTo>
                  <a:lnTo>
                    <a:pt x="677" y="126"/>
                  </a:lnTo>
                  <a:lnTo>
                    <a:pt x="628" y="106"/>
                  </a:lnTo>
                  <a:lnTo>
                    <a:pt x="514" y="124"/>
                  </a:lnTo>
                  <a:lnTo>
                    <a:pt x="427" y="87"/>
                  </a:lnTo>
                  <a:lnTo>
                    <a:pt x="329" y="0"/>
                  </a:lnTo>
                  <a:lnTo>
                    <a:pt x="283" y="24"/>
                  </a:lnTo>
                  <a:lnTo>
                    <a:pt x="205" y="18"/>
                  </a:lnTo>
                  <a:lnTo>
                    <a:pt x="201" y="16"/>
                  </a:lnTo>
                  <a:lnTo>
                    <a:pt x="187" y="14"/>
                  </a:lnTo>
                  <a:lnTo>
                    <a:pt x="171" y="10"/>
                  </a:lnTo>
                  <a:lnTo>
                    <a:pt x="153" y="6"/>
                  </a:lnTo>
                  <a:lnTo>
                    <a:pt x="140" y="4"/>
                  </a:lnTo>
                  <a:lnTo>
                    <a:pt x="136" y="4"/>
                  </a:lnTo>
                  <a:lnTo>
                    <a:pt x="134" y="8"/>
                  </a:lnTo>
                  <a:lnTo>
                    <a:pt x="130" y="18"/>
                  </a:lnTo>
                  <a:lnTo>
                    <a:pt x="124" y="28"/>
                  </a:lnTo>
                  <a:lnTo>
                    <a:pt x="120" y="36"/>
                  </a:lnTo>
                  <a:lnTo>
                    <a:pt x="118" y="39"/>
                  </a:lnTo>
                  <a:lnTo>
                    <a:pt x="181" y="79"/>
                  </a:lnTo>
                  <a:lnTo>
                    <a:pt x="216" y="98"/>
                  </a:lnTo>
                  <a:lnTo>
                    <a:pt x="151" y="140"/>
                  </a:lnTo>
                  <a:lnTo>
                    <a:pt x="130" y="169"/>
                  </a:lnTo>
                </a:path>
              </a:pathLst>
            </a:custGeom>
            <a:grpFill/>
            <a:ln w="3175" cap="rnd">
              <a:solidFill>
                <a:schemeClr val="bg1">
                  <a:lumMod val="95000"/>
                </a:schemeClr>
              </a:solidFill>
              <a:prstDash val="solid"/>
              <a:round/>
              <a:headEnd/>
              <a:tailEnd/>
            </a:ln>
          </p:spPr>
          <p:txBody>
            <a:bodyPr/>
            <a:lstStyle/>
            <a:p>
              <a:endParaRPr lang="zh-CN" altLang="en-US"/>
            </a:p>
          </p:txBody>
        </p:sp>
        <p:sp>
          <p:nvSpPr>
            <p:cNvPr id="257" name="Freeform 123">
              <a:extLst>
                <a:ext uri="{FF2B5EF4-FFF2-40B4-BE49-F238E27FC236}">
                  <a16:creationId xmlns:a16="http://schemas.microsoft.com/office/drawing/2014/main" id="{A6CE6FE7-D3B4-4C45-96AA-B998E1C9ABB4}"/>
                </a:ext>
              </a:extLst>
            </p:cNvPr>
            <p:cNvSpPr>
              <a:spLocks/>
            </p:cNvSpPr>
            <p:nvPr/>
          </p:nvSpPr>
          <p:spPr bwMode="gray">
            <a:xfrm>
              <a:off x="3140" y="2406"/>
              <a:ext cx="448" cy="398"/>
            </a:xfrm>
            <a:custGeom>
              <a:avLst/>
              <a:gdLst>
                <a:gd name="T0" fmla="*/ 0 w 896"/>
                <a:gd name="T1" fmla="*/ 84 h 797"/>
                <a:gd name="T2" fmla="*/ 7 w 896"/>
                <a:gd name="T3" fmla="*/ 100 h 797"/>
                <a:gd name="T4" fmla="*/ 17 w 896"/>
                <a:gd name="T5" fmla="*/ 115 h 797"/>
                <a:gd name="T6" fmla="*/ 30 w 896"/>
                <a:gd name="T7" fmla="*/ 127 h 797"/>
                <a:gd name="T8" fmla="*/ 29 w 896"/>
                <a:gd name="T9" fmla="*/ 140 h 797"/>
                <a:gd name="T10" fmla="*/ 53 w 896"/>
                <a:gd name="T11" fmla="*/ 162 h 797"/>
                <a:gd name="T12" fmla="*/ 76 w 896"/>
                <a:gd name="T13" fmla="*/ 171 h 797"/>
                <a:gd name="T14" fmla="*/ 104 w 896"/>
                <a:gd name="T15" fmla="*/ 166 h 797"/>
                <a:gd name="T16" fmla="*/ 116 w 896"/>
                <a:gd name="T17" fmla="*/ 171 h 797"/>
                <a:gd name="T18" fmla="*/ 133 w 896"/>
                <a:gd name="T19" fmla="*/ 164 h 797"/>
                <a:gd name="T20" fmla="*/ 134 w 896"/>
                <a:gd name="T21" fmla="*/ 180 h 797"/>
                <a:gd name="T22" fmla="*/ 143 w 896"/>
                <a:gd name="T23" fmla="*/ 191 h 797"/>
                <a:gd name="T24" fmla="*/ 156 w 896"/>
                <a:gd name="T25" fmla="*/ 187 h 797"/>
                <a:gd name="T26" fmla="*/ 173 w 896"/>
                <a:gd name="T27" fmla="*/ 199 h 797"/>
                <a:gd name="T28" fmla="*/ 188 w 896"/>
                <a:gd name="T29" fmla="*/ 194 h 797"/>
                <a:gd name="T30" fmla="*/ 193 w 896"/>
                <a:gd name="T31" fmla="*/ 189 h 797"/>
                <a:gd name="T32" fmla="*/ 212 w 896"/>
                <a:gd name="T33" fmla="*/ 179 h 797"/>
                <a:gd name="T34" fmla="*/ 213 w 896"/>
                <a:gd name="T35" fmla="*/ 163 h 797"/>
                <a:gd name="T36" fmla="*/ 208 w 896"/>
                <a:gd name="T37" fmla="*/ 148 h 797"/>
                <a:gd name="T38" fmla="*/ 194 w 896"/>
                <a:gd name="T39" fmla="*/ 157 h 797"/>
                <a:gd name="T40" fmla="*/ 180 w 896"/>
                <a:gd name="T41" fmla="*/ 141 h 797"/>
                <a:gd name="T42" fmla="*/ 170 w 896"/>
                <a:gd name="T43" fmla="*/ 133 h 797"/>
                <a:gd name="T44" fmla="*/ 182 w 896"/>
                <a:gd name="T45" fmla="*/ 129 h 797"/>
                <a:gd name="T46" fmla="*/ 181 w 896"/>
                <a:gd name="T47" fmla="*/ 116 h 797"/>
                <a:gd name="T48" fmla="*/ 190 w 896"/>
                <a:gd name="T49" fmla="*/ 108 h 797"/>
                <a:gd name="T50" fmla="*/ 186 w 896"/>
                <a:gd name="T51" fmla="*/ 94 h 797"/>
                <a:gd name="T52" fmla="*/ 197 w 896"/>
                <a:gd name="T53" fmla="*/ 87 h 797"/>
                <a:gd name="T54" fmla="*/ 211 w 896"/>
                <a:gd name="T55" fmla="*/ 99 h 797"/>
                <a:gd name="T56" fmla="*/ 224 w 896"/>
                <a:gd name="T57" fmla="*/ 91 h 797"/>
                <a:gd name="T58" fmla="*/ 219 w 896"/>
                <a:gd name="T59" fmla="*/ 75 h 797"/>
                <a:gd name="T60" fmla="*/ 206 w 896"/>
                <a:gd name="T61" fmla="*/ 71 h 797"/>
                <a:gd name="T62" fmla="*/ 203 w 896"/>
                <a:gd name="T63" fmla="*/ 62 h 797"/>
                <a:gd name="T64" fmla="*/ 182 w 896"/>
                <a:gd name="T65" fmla="*/ 66 h 797"/>
                <a:gd name="T66" fmla="*/ 169 w 896"/>
                <a:gd name="T67" fmla="*/ 53 h 797"/>
                <a:gd name="T68" fmla="*/ 157 w 896"/>
                <a:gd name="T69" fmla="*/ 53 h 797"/>
                <a:gd name="T70" fmla="*/ 156 w 896"/>
                <a:gd name="T71" fmla="*/ 41 h 797"/>
                <a:gd name="T72" fmla="*/ 173 w 896"/>
                <a:gd name="T73" fmla="*/ 20 h 797"/>
                <a:gd name="T74" fmla="*/ 171 w 896"/>
                <a:gd name="T75" fmla="*/ 3 h 797"/>
                <a:gd name="T76" fmla="*/ 153 w 896"/>
                <a:gd name="T77" fmla="*/ 6 h 797"/>
                <a:gd name="T78" fmla="*/ 112 w 896"/>
                <a:gd name="T79" fmla="*/ 0 h 797"/>
                <a:gd name="T80" fmla="*/ 110 w 896"/>
                <a:gd name="T81" fmla="*/ 32 h 797"/>
                <a:gd name="T82" fmla="*/ 89 w 896"/>
                <a:gd name="T83" fmla="*/ 49 h 797"/>
                <a:gd name="T84" fmla="*/ 72 w 896"/>
                <a:gd name="T85" fmla="*/ 52 h 797"/>
                <a:gd name="T86" fmla="*/ 42 w 896"/>
                <a:gd name="T87" fmla="*/ 71 h 797"/>
                <a:gd name="T88" fmla="*/ 25 w 896"/>
                <a:gd name="T89" fmla="*/ 79 h 797"/>
                <a:gd name="T90" fmla="*/ 0 w 896"/>
                <a:gd name="T91" fmla="*/ 84 h 797"/>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896"/>
                <a:gd name="T139" fmla="*/ 0 h 797"/>
                <a:gd name="T140" fmla="*/ 896 w 896"/>
                <a:gd name="T141" fmla="*/ 797 h 797"/>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896" h="797">
                  <a:moveTo>
                    <a:pt x="0" y="339"/>
                  </a:moveTo>
                  <a:lnTo>
                    <a:pt x="28" y="402"/>
                  </a:lnTo>
                  <a:lnTo>
                    <a:pt x="65" y="463"/>
                  </a:lnTo>
                  <a:lnTo>
                    <a:pt x="120" y="510"/>
                  </a:lnTo>
                  <a:lnTo>
                    <a:pt x="117" y="561"/>
                  </a:lnTo>
                  <a:lnTo>
                    <a:pt x="211" y="648"/>
                  </a:lnTo>
                  <a:lnTo>
                    <a:pt x="302" y="685"/>
                  </a:lnTo>
                  <a:lnTo>
                    <a:pt x="416" y="667"/>
                  </a:lnTo>
                  <a:lnTo>
                    <a:pt x="465" y="687"/>
                  </a:lnTo>
                  <a:lnTo>
                    <a:pt x="532" y="659"/>
                  </a:lnTo>
                  <a:lnTo>
                    <a:pt x="536" y="721"/>
                  </a:lnTo>
                  <a:lnTo>
                    <a:pt x="571" y="764"/>
                  </a:lnTo>
                  <a:lnTo>
                    <a:pt x="624" y="748"/>
                  </a:lnTo>
                  <a:lnTo>
                    <a:pt x="689" y="797"/>
                  </a:lnTo>
                  <a:lnTo>
                    <a:pt x="750" y="776"/>
                  </a:lnTo>
                  <a:lnTo>
                    <a:pt x="772" y="756"/>
                  </a:lnTo>
                  <a:lnTo>
                    <a:pt x="845" y="719"/>
                  </a:lnTo>
                  <a:lnTo>
                    <a:pt x="851" y="654"/>
                  </a:lnTo>
                  <a:lnTo>
                    <a:pt x="831" y="595"/>
                  </a:lnTo>
                  <a:lnTo>
                    <a:pt x="774" y="630"/>
                  </a:lnTo>
                  <a:lnTo>
                    <a:pt x="717" y="567"/>
                  </a:lnTo>
                  <a:lnTo>
                    <a:pt x="678" y="534"/>
                  </a:lnTo>
                  <a:lnTo>
                    <a:pt x="727" y="518"/>
                  </a:lnTo>
                  <a:lnTo>
                    <a:pt x="723" y="465"/>
                  </a:lnTo>
                  <a:lnTo>
                    <a:pt x="760" y="433"/>
                  </a:lnTo>
                  <a:lnTo>
                    <a:pt x="743" y="378"/>
                  </a:lnTo>
                  <a:lnTo>
                    <a:pt x="788" y="349"/>
                  </a:lnTo>
                  <a:lnTo>
                    <a:pt x="841" y="398"/>
                  </a:lnTo>
                  <a:lnTo>
                    <a:pt x="896" y="366"/>
                  </a:lnTo>
                  <a:lnTo>
                    <a:pt x="876" y="303"/>
                  </a:lnTo>
                  <a:lnTo>
                    <a:pt x="823" y="284"/>
                  </a:lnTo>
                  <a:lnTo>
                    <a:pt x="811" y="250"/>
                  </a:lnTo>
                  <a:lnTo>
                    <a:pt x="727" y="266"/>
                  </a:lnTo>
                  <a:lnTo>
                    <a:pt x="676" y="213"/>
                  </a:lnTo>
                  <a:lnTo>
                    <a:pt x="626" y="215"/>
                  </a:lnTo>
                  <a:lnTo>
                    <a:pt x="622" y="165"/>
                  </a:lnTo>
                  <a:lnTo>
                    <a:pt x="691" y="83"/>
                  </a:lnTo>
                  <a:lnTo>
                    <a:pt x="683" y="12"/>
                  </a:lnTo>
                  <a:lnTo>
                    <a:pt x="609" y="26"/>
                  </a:lnTo>
                  <a:lnTo>
                    <a:pt x="445" y="0"/>
                  </a:lnTo>
                  <a:lnTo>
                    <a:pt x="437" y="130"/>
                  </a:lnTo>
                  <a:lnTo>
                    <a:pt x="353" y="197"/>
                  </a:lnTo>
                  <a:lnTo>
                    <a:pt x="288" y="209"/>
                  </a:lnTo>
                  <a:lnTo>
                    <a:pt x="168" y="286"/>
                  </a:lnTo>
                  <a:lnTo>
                    <a:pt x="97" y="317"/>
                  </a:lnTo>
                  <a:lnTo>
                    <a:pt x="0" y="339"/>
                  </a:lnTo>
                  <a:close/>
                </a:path>
              </a:pathLst>
            </a:custGeom>
            <a:grpFill/>
            <a:ln w="3175" cap="rnd">
              <a:solidFill>
                <a:schemeClr val="bg1">
                  <a:lumMod val="95000"/>
                </a:schemeClr>
              </a:solidFill>
              <a:prstDash val="solid"/>
              <a:round/>
              <a:headEnd/>
              <a:tailEnd/>
            </a:ln>
          </p:spPr>
          <p:txBody>
            <a:bodyPr/>
            <a:lstStyle/>
            <a:p>
              <a:endParaRPr lang="zh-CN" altLang="en-US"/>
            </a:p>
          </p:txBody>
        </p:sp>
        <p:sp>
          <p:nvSpPr>
            <p:cNvPr id="258" name="Freeform 124">
              <a:extLst>
                <a:ext uri="{FF2B5EF4-FFF2-40B4-BE49-F238E27FC236}">
                  <a16:creationId xmlns:a16="http://schemas.microsoft.com/office/drawing/2014/main" id="{70474DE4-2622-45D2-96CE-246B85E1FB78}"/>
                </a:ext>
              </a:extLst>
            </p:cNvPr>
            <p:cNvSpPr>
              <a:spLocks/>
            </p:cNvSpPr>
            <p:nvPr/>
          </p:nvSpPr>
          <p:spPr bwMode="gray">
            <a:xfrm>
              <a:off x="3140" y="2406"/>
              <a:ext cx="448" cy="398"/>
            </a:xfrm>
            <a:custGeom>
              <a:avLst/>
              <a:gdLst>
                <a:gd name="T0" fmla="*/ 0 w 896"/>
                <a:gd name="T1" fmla="*/ 84 h 797"/>
                <a:gd name="T2" fmla="*/ 7 w 896"/>
                <a:gd name="T3" fmla="*/ 100 h 797"/>
                <a:gd name="T4" fmla="*/ 17 w 896"/>
                <a:gd name="T5" fmla="*/ 115 h 797"/>
                <a:gd name="T6" fmla="*/ 30 w 896"/>
                <a:gd name="T7" fmla="*/ 127 h 797"/>
                <a:gd name="T8" fmla="*/ 29 w 896"/>
                <a:gd name="T9" fmla="*/ 140 h 797"/>
                <a:gd name="T10" fmla="*/ 53 w 896"/>
                <a:gd name="T11" fmla="*/ 162 h 797"/>
                <a:gd name="T12" fmla="*/ 76 w 896"/>
                <a:gd name="T13" fmla="*/ 171 h 797"/>
                <a:gd name="T14" fmla="*/ 104 w 896"/>
                <a:gd name="T15" fmla="*/ 166 h 797"/>
                <a:gd name="T16" fmla="*/ 116 w 896"/>
                <a:gd name="T17" fmla="*/ 171 h 797"/>
                <a:gd name="T18" fmla="*/ 133 w 896"/>
                <a:gd name="T19" fmla="*/ 164 h 797"/>
                <a:gd name="T20" fmla="*/ 134 w 896"/>
                <a:gd name="T21" fmla="*/ 180 h 797"/>
                <a:gd name="T22" fmla="*/ 143 w 896"/>
                <a:gd name="T23" fmla="*/ 191 h 797"/>
                <a:gd name="T24" fmla="*/ 156 w 896"/>
                <a:gd name="T25" fmla="*/ 187 h 797"/>
                <a:gd name="T26" fmla="*/ 173 w 896"/>
                <a:gd name="T27" fmla="*/ 199 h 797"/>
                <a:gd name="T28" fmla="*/ 188 w 896"/>
                <a:gd name="T29" fmla="*/ 194 h 797"/>
                <a:gd name="T30" fmla="*/ 193 w 896"/>
                <a:gd name="T31" fmla="*/ 189 h 797"/>
                <a:gd name="T32" fmla="*/ 212 w 896"/>
                <a:gd name="T33" fmla="*/ 179 h 797"/>
                <a:gd name="T34" fmla="*/ 213 w 896"/>
                <a:gd name="T35" fmla="*/ 163 h 797"/>
                <a:gd name="T36" fmla="*/ 208 w 896"/>
                <a:gd name="T37" fmla="*/ 148 h 797"/>
                <a:gd name="T38" fmla="*/ 194 w 896"/>
                <a:gd name="T39" fmla="*/ 157 h 797"/>
                <a:gd name="T40" fmla="*/ 180 w 896"/>
                <a:gd name="T41" fmla="*/ 141 h 797"/>
                <a:gd name="T42" fmla="*/ 170 w 896"/>
                <a:gd name="T43" fmla="*/ 133 h 797"/>
                <a:gd name="T44" fmla="*/ 182 w 896"/>
                <a:gd name="T45" fmla="*/ 129 h 797"/>
                <a:gd name="T46" fmla="*/ 181 w 896"/>
                <a:gd name="T47" fmla="*/ 116 h 797"/>
                <a:gd name="T48" fmla="*/ 190 w 896"/>
                <a:gd name="T49" fmla="*/ 108 h 797"/>
                <a:gd name="T50" fmla="*/ 186 w 896"/>
                <a:gd name="T51" fmla="*/ 94 h 797"/>
                <a:gd name="T52" fmla="*/ 197 w 896"/>
                <a:gd name="T53" fmla="*/ 87 h 797"/>
                <a:gd name="T54" fmla="*/ 211 w 896"/>
                <a:gd name="T55" fmla="*/ 99 h 797"/>
                <a:gd name="T56" fmla="*/ 224 w 896"/>
                <a:gd name="T57" fmla="*/ 91 h 797"/>
                <a:gd name="T58" fmla="*/ 219 w 896"/>
                <a:gd name="T59" fmla="*/ 75 h 797"/>
                <a:gd name="T60" fmla="*/ 206 w 896"/>
                <a:gd name="T61" fmla="*/ 71 h 797"/>
                <a:gd name="T62" fmla="*/ 203 w 896"/>
                <a:gd name="T63" fmla="*/ 62 h 797"/>
                <a:gd name="T64" fmla="*/ 182 w 896"/>
                <a:gd name="T65" fmla="*/ 66 h 797"/>
                <a:gd name="T66" fmla="*/ 169 w 896"/>
                <a:gd name="T67" fmla="*/ 53 h 797"/>
                <a:gd name="T68" fmla="*/ 157 w 896"/>
                <a:gd name="T69" fmla="*/ 53 h 797"/>
                <a:gd name="T70" fmla="*/ 156 w 896"/>
                <a:gd name="T71" fmla="*/ 41 h 797"/>
                <a:gd name="T72" fmla="*/ 173 w 896"/>
                <a:gd name="T73" fmla="*/ 20 h 797"/>
                <a:gd name="T74" fmla="*/ 171 w 896"/>
                <a:gd name="T75" fmla="*/ 3 h 797"/>
                <a:gd name="T76" fmla="*/ 153 w 896"/>
                <a:gd name="T77" fmla="*/ 6 h 797"/>
                <a:gd name="T78" fmla="*/ 112 w 896"/>
                <a:gd name="T79" fmla="*/ 0 h 797"/>
                <a:gd name="T80" fmla="*/ 110 w 896"/>
                <a:gd name="T81" fmla="*/ 32 h 797"/>
                <a:gd name="T82" fmla="*/ 89 w 896"/>
                <a:gd name="T83" fmla="*/ 49 h 797"/>
                <a:gd name="T84" fmla="*/ 72 w 896"/>
                <a:gd name="T85" fmla="*/ 52 h 797"/>
                <a:gd name="T86" fmla="*/ 42 w 896"/>
                <a:gd name="T87" fmla="*/ 71 h 797"/>
                <a:gd name="T88" fmla="*/ 25 w 896"/>
                <a:gd name="T89" fmla="*/ 79 h 797"/>
                <a:gd name="T90" fmla="*/ 0 w 896"/>
                <a:gd name="T91" fmla="*/ 84 h 797"/>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896"/>
                <a:gd name="T139" fmla="*/ 0 h 797"/>
                <a:gd name="T140" fmla="*/ 896 w 896"/>
                <a:gd name="T141" fmla="*/ 797 h 797"/>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896" h="797">
                  <a:moveTo>
                    <a:pt x="0" y="339"/>
                  </a:moveTo>
                  <a:lnTo>
                    <a:pt x="28" y="402"/>
                  </a:lnTo>
                  <a:lnTo>
                    <a:pt x="65" y="463"/>
                  </a:lnTo>
                  <a:lnTo>
                    <a:pt x="120" y="510"/>
                  </a:lnTo>
                  <a:lnTo>
                    <a:pt x="117" y="561"/>
                  </a:lnTo>
                  <a:lnTo>
                    <a:pt x="211" y="648"/>
                  </a:lnTo>
                  <a:lnTo>
                    <a:pt x="302" y="685"/>
                  </a:lnTo>
                  <a:lnTo>
                    <a:pt x="416" y="667"/>
                  </a:lnTo>
                  <a:lnTo>
                    <a:pt x="465" y="687"/>
                  </a:lnTo>
                  <a:lnTo>
                    <a:pt x="532" y="659"/>
                  </a:lnTo>
                  <a:lnTo>
                    <a:pt x="536" y="721"/>
                  </a:lnTo>
                  <a:lnTo>
                    <a:pt x="571" y="764"/>
                  </a:lnTo>
                  <a:lnTo>
                    <a:pt x="624" y="748"/>
                  </a:lnTo>
                  <a:lnTo>
                    <a:pt x="689" y="797"/>
                  </a:lnTo>
                  <a:lnTo>
                    <a:pt x="750" y="776"/>
                  </a:lnTo>
                  <a:lnTo>
                    <a:pt x="772" y="756"/>
                  </a:lnTo>
                  <a:lnTo>
                    <a:pt x="845" y="719"/>
                  </a:lnTo>
                  <a:lnTo>
                    <a:pt x="851" y="654"/>
                  </a:lnTo>
                  <a:lnTo>
                    <a:pt x="831" y="595"/>
                  </a:lnTo>
                  <a:lnTo>
                    <a:pt x="774" y="630"/>
                  </a:lnTo>
                  <a:lnTo>
                    <a:pt x="717" y="567"/>
                  </a:lnTo>
                  <a:lnTo>
                    <a:pt x="678" y="534"/>
                  </a:lnTo>
                  <a:lnTo>
                    <a:pt x="727" y="518"/>
                  </a:lnTo>
                  <a:lnTo>
                    <a:pt x="723" y="465"/>
                  </a:lnTo>
                  <a:lnTo>
                    <a:pt x="760" y="433"/>
                  </a:lnTo>
                  <a:lnTo>
                    <a:pt x="743" y="378"/>
                  </a:lnTo>
                  <a:lnTo>
                    <a:pt x="788" y="349"/>
                  </a:lnTo>
                  <a:lnTo>
                    <a:pt x="841" y="398"/>
                  </a:lnTo>
                  <a:lnTo>
                    <a:pt x="896" y="366"/>
                  </a:lnTo>
                  <a:lnTo>
                    <a:pt x="876" y="303"/>
                  </a:lnTo>
                  <a:lnTo>
                    <a:pt x="823" y="284"/>
                  </a:lnTo>
                  <a:lnTo>
                    <a:pt x="811" y="250"/>
                  </a:lnTo>
                  <a:lnTo>
                    <a:pt x="727" y="266"/>
                  </a:lnTo>
                  <a:lnTo>
                    <a:pt x="676" y="213"/>
                  </a:lnTo>
                  <a:lnTo>
                    <a:pt x="626" y="215"/>
                  </a:lnTo>
                  <a:lnTo>
                    <a:pt x="622" y="165"/>
                  </a:lnTo>
                  <a:lnTo>
                    <a:pt x="691" y="83"/>
                  </a:lnTo>
                  <a:lnTo>
                    <a:pt x="683" y="12"/>
                  </a:lnTo>
                  <a:lnTo>
                    <a:pt x="609" y="26"/>
                  </a:lnTo>
                  <a:lnTo>
                    <a:pt x="445" y="0"/>
                  </a:lnTo>
                  <a:lnTo>
                    <a:pt x="437" y="130"/>
                  </a:lnTo>
                  <a:lnTo>
                    <a:pt x="353" y="197"/>
                  </a:lnTo>
                  <a:lnTo>
                    <a:pt x="288" y="209"/>
                  </a:lnTo>
                  <a:lnTo>
                    <a:pt x="168" y="286"/>
                  </a:lnTo>
                  <a:lnTo>
                    <a:pt x="97" y="317"/>
                  </a:lnTo>
                  <a:lnTo>
                    <a:pt x="0" y="339"/>
                  </a:lnTo>
                </a:path>
              </a:pathLst>
            </a:custGeom>
            <a:grpFill/>
            <a:ln w="3175" cap="rnd">
              <a:solidFill>
                <a:schemeClr val="bg1">
                  <a:lumMod val="95000"/>
                </a:schemeClr>
              </a:solidFill>
              <a:prstDash val="solid"/>
              <a:round/>
              <a:headEnd/>
              <a:tailEnd/>
            </a:ln>
          </p:spPr>
          <p:txBody>
            <a:bodyPr/>
            <a:lstStyle/>
            <a:p>
              <a:endParaRPr lang="zh-CN" altLang="en-US"/>
            </a:p>
          </p:txBody>
        </p:sp>
        <p:sp>
          <p:nvSpPr>
            <p:cNvPr id="259" name="Freeform 125">
              <a:extLst>
                <a:ext uri="{FF2B5EF4-FFF2-40B4-BE49-F238E27FC236}">
                  <a16:creationId xmlns:a16="http://schemas.microsoft.com/office/drawing/2014/main" id="{6C62CB62-ABD5-40E8-9BD9-DCB1ADAA3D53}"/>
                </a:ext>
              </a:extLst>
            </p:cNvPr>
            <p:cNvSpPr>
              <a:spLocks/>
            </p:cNvSpPr>
            <p:nvPr/>
          </p:nvSpPr>
          <p:spPr bwMode="gray">
            <a:xfrm>
              <a:off x="3128" y="2050"/>
              <a:ext cx="251" cy="526"/>
            </a:xfrm>
            <a:custGeom>
              <a:avLst/>
              <a:gdLst>
                <a:gd name="T0" fmla="*/ 7 w 502"/>
                <a:gd name="T1" fmla="*/ 236 h 1051"/>
                <a:gd name="T2" fmla="*/ 6 w 502"/>
                <a:gd name="T3" fmla="*/ 263 h 1051"/>
                <a:gd name="T4" fmla="*/ 30 w 502"/>
                <a:gd name="T5" fmla="*/ 257 h 1051"/>
                <a:gd name="T6" fmla="*/ 48 w 502"/>
                <a:gd name="T7" fmla="*/ 250 h 1051"/>
                <a:gd name="T8" fmla="*/ 78 w 502"/>
                <a:gd name="T9" fmla="*/ 230 h 1051"/>
                <a:gd name="T10" fmla="*/ 94 w 502"/>
                <a:gd name="T11" fmla="*/ 228 h 1051"/>
                <a:gd name="T12" fmla="*/ 115 w 502"/>
                <a:gd name="T13" fmla="*/ 210 h 1051"/>
                <a:gd name="T14" fmla="*/ 117 w 502"/>
                <a:gd name="T15" fmla="*/ 178 h 1051"/>
                <a:gd name="T16" fmla="*/ 108 w 502"/>
                <a:gd name="T17" fmla="*/ 169 h 1051"/>
                <a:gd name="T18" fmla="*/ 109 w 502"/>
                <a:gd name="T19" fmla="*/ 159 h 1051"/>
                <a:gd name="T20" fmla="*/ 115 w 502"/>
                <a:gd name="T21" fmla="*/ 150 h 1051"/>
                <a:gd name="T22" fmla="*/ 114 w 502"/>
                <a:gd name="T23" fmla="*/ 142 h 1051"/>
                <a:gd name="T24" fmla="*/ 121 w 502"/>
                <a:gd name="T25" fmla="*/ 126 h 1051"/>
                <a:gd name="T26" fmla="*/ 118 w 502"/>
                <a:gd name="T27" fmla="*/ 109 h 1051"/>
                <a:gd name="T28" fmla="*/ 99 w 502"/>
                <a:gd name="T29" fmla="*/ 99 h 1051"/>
                <a:gd name="T30" fmla="*/ 100 w 502"/>
                <a:gd name="T31" fmla="*/ 81 h 1051"/>
                <a:gd name="T32" fmla="*/ 108 w 502"/>
                <a:gd name="T33" fmla="*/ 74 h 1051"/>
                <a:gd name="T34" fmla="*/ 109 w 502"/>
                <a:gd name="T35" fmla="*/ 64 h 1051"/>
                <a:gd name="T36" fmla="*/ 119 w 502"/>
                <a:gd name="T37" fmla="*/ 60 h 1051"/>
                <a:gd name="T38" fmla="*/ 126 w 502"/>
                <a:gd name="T39" fmla="*/ 43 h 1051"/>
                <a:gd name="T40" fmla="*/ 119 w 502"/>
                <a:gd name="T41" fmla="*/ 31 h 1051"/>
                <a:gd name="T42" fmla="*/ 110 w 502"/>
                <a:gd name="T43" fmla="*/ 26 h 1051"/>
                <a:gd name="T44" fmla="*/ 111 w 502"/>
                <a:gd name="T45" fmla="*/ 16 h 1051"/>
                <a:gd name="T46" fmla="*/ 121 w 502"/>
                <a:gd name="T47" fmla="*/ 11 h 1051"/>
                <a:gd name="T48" fmla="*/ 114 w 502"/>
                <a:gd name="T49" fmla="*/ 0 h 1051"/>
                <a:gd name="T50" fmla="*/ 87 w 502"/>
                <a:gd name="T51" fmla="*/ 11 h 1051"/>
                <a:gd name="T52" fmla="*/ 72 w 502"/>
                <a:gd name="T53" fmla="*/ 11 h 1051"/>
                <a:gd name="T54" fmla="*/ 50 w 502"/>
                <a:gd name="T55" fmla="*/ 19 h 1051"/>
                <a:gd name="T56" fmla="*/ 38 w 502"/>
                <a:gd name="T57" fmla="*/ 49 h 1051"/>
                <a:gd name="T58" fmla="*/ 19 w 502"/>
                <a:gd name="T59" fmla="*/ 56 h 1051"/>
                <a:gd name="T60" fmla="*/ 19 w 502"/>
                <a:gd name="T61" fmla="*/ 73 h 1051"/>
                <a:gd name="T62" fmla="*/ 12 w 502"/>
                <a:gd name="T63" fmla="*/ 104 h 1051"/>
                <a:gd name="T64" fmla="*/ 0 w 502"/>
                <a:gd name="T65" fmla="*/ 117 h 1051"/>
                <a:gd name="T66" fmla="*/ 13 w 502"/>
                <a:gd name="T67" fmla="*/ 139 h 1051"/>
                <a:gd name="T68" fmla="*/ 4 w 502"/>
                <a:gd name="T69" fmla="*/ 164 h 1051"/>
                <a:gd name="T70" fmla="*/ 9 w 502"/>
                <a:gd name="T71" fmla="*/ 198 h 1051"/>
                <a:gd name="T72" fmla="*/ 15 w 502"/>
                <a:gd name="T73" fmla="*/ 220 h 1051"/>
                <a:gd name="T74" fmla="*/ 7 w 502"/>
                <a:gd name="T75" fmla="*/ 236 h 105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502"/>
                <a:gd name="T115" fmla="*/ 0 h 1051"/>
                <a:gd name="T116" fmla="*/ 502 w 502"/>
                <a:gd name="T117" fmla="*/ 1051 h 1051"/>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502" h="1051">
                  <a:moveTo>
                    <a:pt x="25" y="942"/>
                  </a:moveTo>
                  <a:lnTo>
                    <a:pt x="23" y="1051"/>
                  </a:lnTo>
                  <a:lnTo>
                    <a:pt x="120" y="1027"/>
                  </a:lnTo>
                  <a:lnTo>
                    <a:pt x="191" y="998"/>
                  </a:lnTo>
                  <a:lnTo>
                    <a:pt x="311" y="919"/>
                  </a:lnTo>
                  <a:lnTo>
                    <a:pt x="376" y="909"/>
                  </a:lnTo>
                  <a:lnTo>
                    <a:pt x="460" y="840"/>
                  </a:lnTo>
                  <a:lnTo>
                    <a:pt x="468" y="712"/>
                  </a:lnTo>
                  <a:lnTo>
                    <a:pt x="429" y="675"/>
                  </a:lnTo>
                  <a:lnTo>
                    <a:pt x="433" y="635"/>
                  </a:lnTo>
                  <a:lnTo>
                    <a:pt x="460" y="600"/>
                  </a:lnTo>
                  <a:lnTo>
                    <a:pt x="454" y="565"/>
                  </a:lnTo>
                  <a:lnTo>
                    <a:pt x="484" y="504"/>
                  </a:lnTo>
                  <a:lnTo>
                    <a:pt x="470" y="433"/>
                  </a:lnTo>
                  <a:lnTo>
                    <a:pt x="395" y="395"/>
                  </a:lnTo>
                  <a:lnTo>
                    <a:pt x="397" y="324"/>
                  </a:lnTo>
                  <a:lnTo>
                    <a:pt x="429" y="293"/>
                  </a:lnTo>
                  <a:lnTo>
                    <a:pt x="435" y="254"/>
                  </a:lnTo>
                  <a:lnTo>
                    <a:pt x="476" y="240"/>
                  </a:lnTo>
                  <a:lnTo>
                    <a:pt x="502" y="169"/>
                  </a:lnTo>
                  <a:lnTo>
                    <a:pt x="476" y="122"/>
                  </a:lnTo>
                  <a:lnTo>
                    <a:pt x="437" y="104"/>
                  </a:lnTo>
                  <a:lnTo>
                    <a:pt x="441" y="61"/>
                  </a:lnTo>
                  <a:lnTo>
                    <a:pt x="484" y="41"/>
                  </a:lnTo>
                  <a:lnTo>
                    <a:pt x="454" y="0"/>
                  </a:lnTo>
                  <a:lnTo>
                    <a:pt x="348" y="43"/>
                  </a:lnTo>
                  <a:lnTo>
                    <a:pt x="285" y="43"/>
                  </a:lnTo>
                  <a:lnTo>
                    <a:pt x="199" y="74"/>
                  </a:lnTo>
                  <a:lnTo>
                    <a:pt x="151" y="193"/>
                  </a:lnTo>
                  <a:lnTo>
                    <a:pt x="73" y="222"/>
                  </a:lnTo>
                  <a:lnTo>
                    <a:pt x="73" y="291"/>
                  </a:lnTo>
                  <a:lnTo>
                    <a:pt x="45" y="415"/>
                  </a:lnTo>
                  <a:lnTo>
                    <a:pt x="0" y="468"/>
                  </a:lnTo>
                  <a:lnTo>
                    <a:pt x="51" y="555"/>
                  </a:lnTo>
                  <a:lnTo>
                    <a:pt x="14" y="655"/>
                  </a:lnTo>
                  <a:lnTo>
                    <a:pt x="33" y="789"/>
                  </a:lnTo>
                  <a:lnTo>
                    <a:pt x="57" y="877"/>
                  </a:lnTo>
                  <a:lnTo>
                    <a:pt x="25" y="942"/>
                  </a:lnTo>
                  <a:close/>
                </a:path>
              </a:pathLst>
            </a:custGeom>
            <a:grpFill/>
            <a:ln w="3175" cap="rnd">
              <a:solidFill>
                <a:schemeClr val="bg1">
                  <a:lumMod val="95000"/>
                </a:schemeClr>
              </a:solidFill>
              <a:prstDash val="solid"/>
              <a:round/>
              <a:headEnd/>
              <a:tailEnd/>
            </a:ln>
          </p:spPr>
          <p:txBody>
            <a:bodyPr/>
            <a:lstStyle/>
            <a:p>
              <a:endParaRPr lang="zh-CN" altLang="en-US"/>
            </a:p>
          </p:txBody>
        </p:sp>
        <p:sp>
          <p:nvSpPr>
            <p:cNvPr id="260" name="Freeform 126">
              <a:extLst>
                <a:ext uri="{FF2B5EF4-FFF2-40B4-BE49-F238E27FC236}">
                  <a16:creationId xmlns:a16="http://schemas.microsoft.com/office/drawing/2014/main" id="{87080D6F-BF11-44A4-96EE-08690A12AE5B}"/>
                </a:ext>
              </a:extLst>
            </p:cNvPr>
            <p:cNvSpPr>
              <a:spLocks/>
            </p:cNvSpPr>
            <p:nvPr/>
          </p:nvSpPr>
          <p:spPr bwMode="gray">
            <a:xfrm>
              <a:off x="3128" y="2050"/>
              <a:ext cx="251" cy="526"/>
            </a:xfrm>
            <a:custGeom>
              <a:avLst/>
              <a:gdLst>
                <a:gd name="T0" fmla="*/ 7 w 502"/>
                <a:gd name="T1" fmla="*/ 236 h 1051"/>
                <a:gd name="T2" fmla="*/ 6 w 502"/>
                <a:gd name="T3" fmla="*/ 263 h 1051"/>
                <a:gd name="T4" fmla="*/ 30 w 502"/>
                <a:gd name="T5" fmla="*/ 257 h 1051"/>
                <a:gd name="T6" fmla="*/ 48 w 502"/>
                <a:gd name="T7" fmla="*/ 250 h 1051"/>
                <a:gd name="T8" fmla="*/ 78 w 502"/>
                <a:gd name="T9" fmla="*/ 230 h 1051"/>
                <a:gd name="T10" fmla="*/ 94 w 502"/>
                <a:gd name="T11" fmla="*/ 228 h 1051"/>
                <a:gd name="T12" fmla="*/ 115 w 502"/>
                <a:gd name="T13" fmla="*/ 210 h 1051"/>
                <a:gd name="T14" fmla="*/ 117 w 502"/>
                <a:gd name="T15" fmla="*/ 178 h 1051"/>
                <a:gd name="T16" fmla="*/ 108 w 502"/>
                <a:gd name="T17" fmla="*/ 169 h 1051"/>
                <a:gd name="T18" fmla="*/ 109 w 502"/>
                <a:gd name="T19" fmla="*/ 159 h 1051"/>
                <a:gd name="T20" fmla="*/ 115 w 502"/>
                <a:gd name="T21" fmla="*/ 150 h 1051"/>
                <a:gd name="T22" fmla="*/ 114 w 502"/>
                <a:gd name="T23" fmla="*/ 142 h 1051"/>
                <a:gd name="T24" fmla="*/ 121 w 502"/>
                <a:gd name="T25" fmla="*/ 126 h 1051"/>
                <a:gd name="T26" fmla="*/ 118 w 502"/>
                <a:gd name="T27" fmla="*/ 109 h 1051"/>
                <a:gd name="T28" fmla="*/ 99 w 502"/>
                <a:gd name="T29" fmla="*/ 99 h 1051"/>
                <a:gd name="T30" fmla="*/ 100 w 502"/>
                <a:gd name="T31" fmla="*/ 81 h 1051"/>
                <a:gd name="T32" fmla="*/ 108 w 502"/>
                <a:gd name="T33" fmla="*/ 74 h 1051"/>
                <a:gd name="T34" fmla="*/ 109 w 502"/>
                <a:gd name="T35" fmla="*/ 64 h 1051"/>
                <a:gd name="T36" fmla="*/ 119 w 502"/>
                <a:gd name="T37" fmla="*/ 60 h 1051"/>
                <a:gd name="T38" fmla="*/ 126 w 502"/>
                <a:gd name="T39" fmla="*/ 43 h 1051"/>
                <a:gd name="T40" fmla="*/ 119 w 502"/>
                <a:gd name="T41" fmla="*/ 31 h 1051"/>
                <a:gd name="T42" fmla="*/ 110 w 502"/>
                <a:gd name="T43" fmla="*/ 26 h 1051"/>
                <a:gd name="T44" fmla="*/ 111 w 502"/>
                <a:gd name="T45" fmla="*/ 16 h 1051"/>
                <a:gd name="T46" fmla="*/ 121 w 502"/>
                <a:gd name="T47" fmla="*/ 11 h 1051"/>
                <a:gd name="T48" fmla="*/ 114 w 502"/>
                <a:gd name="T49" fmla="*/ 0 h 1051"/>
                <a:gd name="T50" fmla="*/ 87 w 502"/>
                <a:gd name="T51" fmla="*/ 11 h 1051"/>
                <a:gd name="T52" fmla="*/ 72 w 502"/>
                <a:gd name="T53" fmla="*/ 11 h 1051"/>
                <a:gd name="T54" fmla="*/ 50 w 502"/>
                <a:gd name="T55" fmla="*/ 19 h 1051"/>
                <a:gd name="T56" fmla="*/ 38 w 502"/>
                <a:gd name="T57" fmla="*/ 49 h 1051"/>
                <a:gd name="T58" fmla="*/ 19 w 502"/>
                <a:gd name="T59" fmla="*/ 56 h 1051"/>
                <a:gd name="T60" fmla="*/ 19 w 502"/>
                <a:gd name="T61" fmla="*/ 73 h 1051"/>
                <a:gd name="T62" fmla="*/ 12 w 502"/>
                <a:gd name="T63" fmla="*/ 104 h 1051"/>
                <a:gd name="T64" fmla="*/ 0 w 502"/>
                <a:gd name="T65" fmla="*/ 117 h 1051"/>
                <a:gd name="T66" fmla="*/ 13 w 502"/>
                <a:gd name="T67" fmla="*/ 139 h 1051"/>
                <a:gd name="T68" fmla="*/ 4 w 502"/>
                <a:gd name="T69" fmla="*/ 164 h 1051"/>
                <a:gd name="T70" fmla="*/ 9 w 502"/>
                <a:gd name="T71" fmla="*/ 198 h 1051"/>
                <a:gd name="T72" fmla="*/ 15 w 502"/>
                <a:gd name="T73" fmla="*/ 220 h 1051"/>
                <a:gd name="T74" fmla="*/ 7 w 502"/>
                <a:gd name="T75" fmla="*/ 236 h 105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502"/>
                <a:gd name="T115" fmla="*/ 0 h 1051"/>
                <a:gd name="T116" fmla="*/ 502 w 502"/>
                <a:gd name="T117" fmla="*/ 1051 h 1051"/>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502" h="1051">
                  <a:moveTo>
                    <a:pt x="25" y="942"/>
                  </a:moveTo>
                  <a:lnTo>
                    <a:pt x="23" y="1051"/>
                  </a:lnTo>
                  <a:lnTo>
                    <a:pt x="120" y="1027"/>
                  </a:lnTo>
                  <a:lnTo>
                    <a:pt x="191" y="998"/>
                  </a:lnTo>
                  <a:lnTo>
                    <a:pt x="311" y="919"/>
                  </a:lnTo>
                  <a:lnTo>
                    <a:pt x="376" y="909"/>
                  </a:lnTo>
                  <a:lnTo>
                    <a:pt x="460" y="840"/>
                  </a:lnTo>
                  <a:lnTo>
                    <a:pt x="468" y="712"/>
                  </a:lnTo>
                  <a:lnTo>
                    <a:pt x="429" y="675"/>
                  </a:lnTo>
                  <a:lnTo>
                    <a:pt x="433" y="635"/>
                  </a:lnTo>
                  <a:lnTo>
                    <a:pt x="460" y="600"/>
                  </a:lnTo>
                  <a:lnTo>
                    <a:pt x="454" y="565"/>
                  </a:lnTo>
                  <a:lnTo>
                    <a:pt x="484" y="504"/>
                  </a:lnTo>
                  <a:lnTo>
                    <a:pt x="470" y="433"/>
                  </a:lnTo>
                  <a:lnTo>
                    <a:pt x="395" y="395"/>
                  </a:lnTo>
                  <a:lnTo>
                    <a:pt x="397" y="324"/>
                  </a:lnTo>
                  <a:lnTo>
                    <a:pt x="429" y="293"/>
                  </a:lnTo>
                  <a:lnTo>
                    <a:pt x="435" y="254"/>
                  </a:lnTo>
                  <a:lnTo>
                    <a:pt x="476" y="240"/>
                  </a:lnTo>
                  <a:lnTo>
                    <a:pt x="502" y="169"/>
                  </a:lnTo>
                  <a:lnTo>
                    <a:pt x="476" y="122"/>
                  </a:lnTo>
                  <a:lnTo>
                    <a:pt x="437" y="104"/>
                  </a:lnTo>
                  <a:lnTo>
                    <a:pt x="441" y="61"/>
                  </a:lnTo>
                  <a:lnTo>
                    <a:pt x="484" y="41"/>
                  </a:lnTo>
                  <a:lnTo>
                    <a:pt x="454" y="0"/>
                  </a:lnTo>
                  <a:lnTo>
                    <a:pt x="348" y="43"/>
                  </a:lnTo>
                  <a:lnTo>
                    <a:pt x="285" y="43"/>
                  </a:lnTo>
                  <a:lnTo>
                    <a:pt x="199" y="74"/>
                  </a:lnTo>
                  <a:lnTo>
                    <a:pt x="151" y="193"/>
                  </a:lnTo>
                  <a:lnTo>
                    <a:pt x="73" y="222"/>
                  </a:lnTo>
                  <a:lnTo>
                    <a:pt x="73" y="291"/>
                  </a:lnTo>
                  <a:lnTo>
                    <a:pt x="45" y="415"/>
                  </a:lnTo>
                  <a:lnTo>
                    <a:pt x="0" y="468"/>
                  </a:lnTo>
                  <a:lnTo>
                    <a:pt x="51" y="555"/>
                  </a:lnTo>
                  <a:lnTo>
                    <a:pt x="14" y="655"/>
                  </a:lnTo>
                  <a:lnTo>
                    <a:pt x="33" y="789"/>
                  </a:lnTo>
                  <a:lnTo>
                    <a:pt x="57" y="877"/>
                  </a:lnTo>
                  <a:lnTo>
                    <a:pt x="25" y="942"/>
                  </a:lnTo>
                </a:path>
              </a:pathLst>
            </a:custGeom>
            <a:grpFill/>
            <a:ln w="3175" cap="rnd">
              <a:solidFill>
                <a:schemeClr val="bg1">
                  <a:lumMod val="95000"/>
                </a:schemeClr>
              </a:solidFill>
              <a:prstDash val="solid"/>
              <a:round/>
              <a:headEnd/>
              <a:tailEnd/>
            </a:ln>
          </p:spPr>
          <p:txBody>
            <a:bodyPr/>
            <a:lstStyle/>
            <a:p>
              <a:endParaRPr lang="zh-CN" altLang="en-US"/>
            </a:p>
          </p:txBody>
        </p:sp>
        <p:sp>
          <p:nvSpPr>
            <p:cNvPr id="261" name="Freeform 127">
              <a:extLst>
                <a:ext uri="{FF2B5EF4-FFF2-40B4-BE49-F238E27FC236}">
                  <a16:creationId xmlns:a16="http://schemas.microsoft.com/office/drawing/2014/main" id="{25770BA3-8C6C-499D-A499-3007CC04D5A7}"/>
                </a:ext>
              </a:extLst>
            </p:cNvPr>
            <p:cNvSpPr>
              <a:spLocks/>
            </p:cNvSpPr>
            <p:nvPr/>
          </p:nvSpPr>
          <p:spPr bwMode="gray">
            <a:xfrm>
              <a:off x="2736" y="2154"/>
              <a:ext cx="464" cy="664"/>
            </a:xfrm>
            <a:custGeom>
              <a:avLst/>
              <a:gdLst>
                <a:gd name="T0" fmla="*/ 2 w 929"/>
                <a:gd name="T1" fmla="*/ 106 h 1329"/>
                <a:gd name="T2" fmla="*/ 21 w 929"/>
                <a:gd name="T3" fmla="*/ 126 h 1329"/>
                <a:gd name="T4" fmla="*/ 31 w 929"/>
                <a:gd name="T5" fmla="*/ 148 h 1329"/>
                <a:gd name="T6" fmla="*/ 26 w 929"/>
                <a:gd name="T7" fmla="*/ 170 h 1329"/>
                <a:gd name="T8" fmla="*/ 43 w 929"/>
                <a:gd name="T9" fmla="*/ 183 h 1329"/>
                <a:gd name="T10" fmla="*/ 68 w 929"/>
                <a:gd name="T11" fmla="*/ 187 h 1329"/>
                <a:gd name="T12" fmla="*/ 79 w 929"/>
                <a:gd name="T13" fmla="*/ 172 h 1329"/>
                <a:gd name="T14" fmla="*/ 78 w 929"/>
                <a:gd name="T15" fmla="*/ 153 h 1329"/>
                <a:gd name="T16" fmla="*/ 72 w 929"/>
                <a:gd name="T17" fmla="*/ 108 h 1329"/>
                <a:gd name="T18" fmla="*/ 92 w 929"/>
                <a:gd name="T19" fmla="*/ 113 h 1329"/>
                <a:gd name="T20" fmla="*/ 109 w 929"/>
                <a:gd name="T21" fmla="*/ 126 h 1329"/>
                <a:gd name="T22" fmla="*/ 143 w 929"/>
                <a:gd name="T23" fmla="*/ 150 h 1329"/>
                <a:gd name="T24" fmla="*/ 140 w 929"/>
                <a:gd name="T25" fmla="*/ 174 h 1329"/>
                <a:gd name="T26" fmla="*/ 112 w 929"/>
                <a:gd name="T27" fmla="*/ 189 h 1329"/>
                <a:gd name="T28" fmla="*/ 99 w 929"/>
                <a:gd name="T29" fmla="*/ 204 h 1329"/>
                <a:gd name="T30" fmla="*/ 71 w 929"/>
                <a:gd name="T31" fmla="*/ 199 h 1329"/>
                <a:gd name="T32" fmla="*/ 65 w 929"/>
                <a:gd name="T33" fmla="*/ 222 h 1329"/>
                <a:gd name="T34" fmla="*/ 70 w 929"/>
                <a:gd name="T35" fmla="*/ 249 h 1329"/>
                <a:gd name="T36" fmla="*/ 48 w 929"/>
                <a:gd name="T37" fmla="*/ 267 h 1329"/>
                <a:gd name="T38" fmla="*/ 53 w 929"/>
                <a:gd name="T39" fmla="*/ 285 h 1329"/>
                <a:gd name="T40" fmla="*/ 63 w 929"/>
                <a:gd name="T41" fmla="*/ 304 h 1329"/>
                <a:gd name="T42" fmla="*/ 110 w 929"/>
                <a:gd name="T43" fmla="*/ 308 h 1329"/>
                <a:gd name="T44" fmla="*/ 142 w 929"/>
                <a:gd name="T45" fmla="*/ 313 h 1329"/>
                <a:gd name="T46" fmla="*/ 172 w 929"/>
                <a:gd name="T47" fmla="*/ 324 h 1329"/>
                <a:gd name="T48" fmla="*/ 188 w 929"/>
                <a:gd name="T49" fmla="*/ 330 h 1329"/>
                <a:gd name="T50" fmla="*/ 181 w 929"/>
                <a:gd name="T51" fmla="*/ 308 h 1329"/>
                <a:gd name="T52" fmla="*/ 202 w 929"/>
                <a:gd name="T53" fmla="*/ 290 h 1329"/>
                <a:gd name="T54" fmla="*/ 178 w 929"/>
                <a:gd name="T55" fmla="*/ 276 h 1329"/>
                <a:gd name="T56" fmla="*/ 200 w 929"/>
                <a:gd name="T57" fmla="*/ 270 h 1329"/>
                <a:gd name="T58" fmla="*/ 231 w 929"/>
                <a:gd name="T59" fmla="*/ 266 h 1329"/>
                <a:gd name="T60" fmla="*/ 218 w 929"/>
                <a:gd name="T61" fmla="*/ 241 h 1329"/>
                <a:gd name="T62" fmla="*/ 202 w 929"/>
                <a:gd name="T63" fmla="*/ 211 h 1329"/>
                <a:gd name="T64" fmla="*/ 210 w 929"/>
                <a:gd name="T65" fmla="*/ 167 h 1329"/>
                <a:gd name="T66" fmla="*/ 200 w 929"/>
                <a:gd name="T67" fmla="*/ 112 h 1329"/>
                <a:gd name="T68" fmla="*/ 196 w 929"/>
                <a:gd name="T69" fmla="*/ 65 h 1329"/>
                <a:gd name="T70" fmla="*/ 214 w 929"/>
                <a:gd name="T71" fmla="*/ 21 h 1329"/>
                <a:gd name="T72" fmla="*/ 206 w 929"/>
                <a:gd name="T73" fmla="*/ 0 h 1329"/>
                <a:gd name="T74" fmla="*/ 182 w 929"/>
                <a:gd name="T75" fmla="*/ 10 h 1329"/>
                <a:gd name="T76" fmla="*/ 164 w 929"/>
                <a:gd name="T77" fmla="*/ 44 h 1329"/>
                <a:gd name="T78" fmla="*/ 129 w 929"/>
                <a:gd name="T79" fmla="*/ 87 h 1329"/>
                <a:gd name="T80" fmla="*/ 99 w 929"/>
                <a:gd name="T81" fmla="*/ 84 h 1329"/>
                <a:gd name="T82" fmla="*/ 74 w 929"/>
                <a:gd name="T83" fmla="*/ 70 h 1329"/>
                <a:gd name="T84" fmla="*/ 72 w 929"/>
                <a:gd name="T85" fmla="*/ 42 h 1329"/>
                <a:gd name="T86" fmla="*/ 68 w 929"/>
                <a:gd name="T87" fmla="*/ 18 h 1329"/>
                <a:gd name="T88" fmla="*/ 43 w 929"/>
                <a:gd name="T89" fmla="*/ 42 h 1329"/>
                <a:gd name="T90" fmla="*/ 26 w 929"/>
                <a:gd name="T91" fmla="*/ 90 h 1329"/>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929"/>
                <a:gd name="T139" fmla="*/ 0 h 1329"/>
                <a:gd name="T140" fmla="*/ 929 w 929"/>
                <a:gd name="T141" fmla="*/ 1329 h 1329"/>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929" h="1329">
                  <a:moveTo>
                    <a:pt x="0" y="406"/>
                  </a:moveTo>
                  <a:lnTo>
                    <a:pt x="8" y="425"/>
                  </a:lnTo>
                  <a:lnTo>
                    <a:pt x="36" y="461"/>
                  </a:lnTo>
                  <a:lnTo>
                    <a:pt x="87" y="504"/>
                  </a:lnTo>
                  <a:lnTo>
                    <a:pt x="85" y="538"/>
                  </a:lnTo>
                  <a:lnTo>
                    <a:pt x="124" y="595"/>
                  </a:lnTo>
                  <a:lnTo>
                    <a:pt x="107" y="636"/>
                  </a:lnTo>
                  <a:lnTo>
                    <a:pt x="107" y="681"/>
                  </a:lnTo>
                  <a:lnTo>
                    <a:pt x="150" y="697"/>
                  </a:lnTo>
                  <a:lnTo>
                    <a:pt x="174" y="732"/>
                  </a:lnTo>
                  <a:lnTo>
                    <a:pt x="239" y="762"/>
                  </a:lnTo>
                  <a:lnTo>
                    <a:pt x="272" y="748"/>
                  </a:lnTo>
                  <a:lnTo>
                    <a:pt x="278" y="705"/>
                  </a:lnTo>
                  <a:lnTo>
                    <a:pt x="317" y="689"/>
                  </a:lnTo>
                  <a:lnTo>
                    <a:pt x="335" y="648"/>
                  </a:lnTo>
                  <a:lnTo>
                    <a:pt x="315" y="612"/>
                  </a:lnTo>
                  <a:lnTo>
                    <a:pt x="264" y="593"/>
                  </a:lnTo>
                  <a:lnTo>
                    <a:pt x="288" y="435"/>
                  </a:lnTo>
                  <a:lnTo>
                    <a:pt x="319" y="451"/>
                  </a:lnTo>
                  <a:lnTo>
                    <a:pt x="370" y="453"/>
                  </a:lnTo>
                  <a:lnTo>
                    <a:pt x="372" y="484"/>
                  </a:lnTo>
                  <a:lnTo>
                    <a:pt x="439" y="504"/>
                  </a:lnTo>
                  <a:lnTo>
                    <a:pt x="563" y="559"/>
                  </a:lnTo>
                  <a:lnTo>
                    <a:pt x="575" y="603"/>
                  </a:lnTo>
                  <a:lnTo>
                    <a:pt x="550" y="646"/>
                  </a:lnTo>
                  <a:lnTo>
                    <a:pt x="561" y="697"/>
                  </a:lnTo>
                  <a:lnTo>
                    <a:pt x="557" y="750"/>
                  </a:lnTo>
                  <a:lnTo>
                    <a:pt x="449" y="758"/>
                  </a:lnTo>
                  <a:lnTo>
                    <a:pt x="449" y="807"/>
                  </a:lnTo>
                  <a:lnTo>
                    <a:pt x="396" y="819"/>
                  </a:lnTo>
                  <a:lnTo>
                    <a:pt x="349" y="793"/>
                  </a:lnTo>
                  <a:lnTo>
                    <a:pt x="286" y="797"/>
                  </a:lnTo>
                  <a:lnTo>
                    <a:pt x="288" y="851"/>
                  </a:lnTo>
                  <a:lnTo>
                    <a:pt x="260" y="890"/>
                  </a:lnTo>
                  <a:lnTo>
                    <a:pt x="305" y="921"/>
                  </a:lnTo>
                  <a:lnTo>
                    <a:pt x="282" y="998"/>
                  </a:lnTo>
                  <a:lnTo>
                    <a:pt x="292" y="1057"/>
                  </a:lnTo>
                  <a:lnTo>
                    <a:pt x="195" y="1071"/>
                  </a:lnTo>
                  <a:lnTo>
                    <a:pt x="211" y="1093"/>
                  </a:lnTo>
                  <a:lnTo>
                    <a:pt x="215" y="1142"/>
                  </a:lnTo>
                  <a:lnTo>
                    <a:pt x="191" y="1156"/>
                  </a:lnTo>
                  <a:lnTo>
                    <a:pt x="252" y="1217"/>
                  </a:lnTo>
                  <a:lnTo>
                    <a:pt x="345" y="1191"/>
                  </a:lnTo>
                  <a:lnTo>
                    <a:pt x="443" y="1232"/>
                  </a:lnTo>
                  <a:lnTo>
                    <a:pt x="506" y="1280"/>
                  </a:lnTo>
                  <a:lnTo>
                    <a:pt x="571" y="1254"/>
                  </a:lnTo>
                  <a:lnTo>
                    <a:pt x="642" y="1299"/>
                  </a:lnTo>
                  <a:lnTo>
                    <a:pt x="689" y="1299"/>
                  </a:lnTo>
                  <a:lnTo>
                    <a:pt x="691" y="1329"/>
                  </a:lnTo>
                  <a:lnTo>
                    <a:pt x="754" y="1323"/>
                  </a:lnTo>
                  <a:lnTo>
                    <a:pt x="756" y="1270"/>
                  </a:lnTo>
                  <a:lnTo>
                    <a:pt x="727" y="1234"/>
                  </a:lnTo>
                  <a:lnTo>
                    <a:pt x="748" y="1205"/>
                  </a:lnTo>
                  <a:lnTo>
                    <a:pt x="811" y="1163"/>
                  </a:lnTo>
                  <a:lnTo>
                    <a:pt x="776" y="1142"/>
                  </a:lnTo>
                  <a:lnTo>
                    <a:pt x="715" y="1104"/>
                  </a:lnTo>
                  <a:lnTo>
                    <a:pt x="733" y="1069"/>
                  </a:lnTo>
                  <a:lnTo>
                    <a:pt x="802" y="1083"/>
                  </a:lnTo>
                  <a:lnTo>
                    <a:pt x="880" y="1089"/>
                  </a:lnTo>
                  <a:lnTo>
                    <a:pt x="926" y="1065"/>
                  </a:lnTo>
                  <a:lnTo>
                    <a:pt x="929" y="1014"/>
                  </a:lnTo>
                  <a:lnTo>
                    <a:pt x="874" y="967"/>
                  </a:lnTo>
                  <a:lnTo>
                    <a:pt x="837" y="906"/>
                  </a:lnTo>
                  <a:lnTo>
                    <a:pt x="809" y="845"/>
                  </a:lnTo>
                  <a:lnTo>
                    <a:pt x="811" y="736"/>
                  </a:lnTo>
                  <a:lnTo>
                    <a:pt x="843" y="671"/>
                  </a:lnTo>
                  <a:lnTo>
                    <a:pt x="819" y="583"/>
                  </a:lnTo>
                  <a:lnTo>
                    <a:pt x="800" y="449"/>
                  </a:lnTo>
                  <a:lnTo>
                    <a:pt x="837" y="351"/>
                  </a:lnTo>
                  <a:lnTo>
                    <a:pt x="786" y="262"/>
                  </a:lnTo>
                  <a:lnTo>
                    <a:pt x="829" y="209"/>
                  </a:lnTo>
                  <a:lnTo>
                    <a:pt x="859" y="85"/>
                  </a:lnTo>
                  <a:lnTo>
                    <a:pt x="859" y="18"/>
                  </a:lnTo>
                  <a:lnTo>
                    <a:pt x="825" y="0"/>
                  </a:lnTo>
                  <a:lnTo>
                    <a:pt x="788" y="59"/>
                  </a:lnTo>
                  <a:lnTo>
                    <a:pt x="731" y="40"/>
                  </a:lnTo>
                  <a:lnTo>
                    <a:pt x="678" y="99"/>
                  </a:lnTo>
                  <a:lnTo>
                    <a:pt x="658" y="179"/>
                  </a:lnTo>
                  <a:lnTo>
                    <a:pt x="561" y="309"/>
                  </a:lnTo>
                  <a:lnTo>
                    <a:pt x="516" y="349"/>
                  </a:lnTo>
                  <a:lnTo>
                    <a:pt x="487" y="321"/>
                  </a:lnTo>
                  <a:lnTo>
                    <a:pt x="396" y="337"/>
                  </a:lnTo>
                  <a:lnTo>
                    <a:pt x="355" y="284"/>
                  </a:lnTo>
                  <a:lnTo>
                    <a:pt x="296" y="282"/>
                  </a:lnTo>
                  <a:lnTo>
                    <a:pt x="254" y="242"/>
                  </a:lnTo>
                  <a:lnTo>
                    <a:pt x="290" y="168"/>
                  </a:lnTo>
                  <a:lnTo>
                    <a:pt x="305" y="122"/>
                  </a:lnTo>
                  <a:lnTo>
                    <a:pt x="272" y="73"/>
                  </a:lnTo>
                  <a:lnTo>
                    <a:pt x="207" y="91"/>
                  </a:lnTo>
                  <a:lnTo>
                    <a:pt x="172" y="170"/>
                  </a:lnTo>
                  <a:lnTo>
                    <a:pt x="158" y="307"/>
                  </a:lnTo>
                  <a:lnTo>
                    <a:pt x="107" y="362"/>
                  </a:lnTo>
                  <a:lnTo>
                    <a:pt x="0" y="406"/>
                  </a:lnTo>
                </a:path>
              </a:pathLst>
            </a:custGeom>
            <a:grpFill/>
            <a:ln w="3175" cap="rnd">
              <a:solidFill>
                <a:schemeClr val="bg1">
                  <a:lumMod val="95000"/>
                </a:schemeClr>
              </a:solidFill>
              <a:prstDash val="solid"/>
              <a:round/>
              <a:headEnd/>
              <a:tailEnd/>
            </a:ln>
          </p:spPr>
          <p:txBody>
            <a:bodyPr/>
            <a:lstStyle/>
            <a:p>
              <a:endParaRPr lang="zh-CN" altLang="en-US"/>
            </a:p>
          </p:txBody>
        </p:sp>
        <p:sp>
          <p:nvSpPr>
            <p:cNvPr id="262" name="Freeform 128">
              <a:extLst>
                <a:ext uri="{FF2B5EF4-FFF2-40B4-BE49-F238E27FC236}">
                  <a16:creationId xmlns:a16="http://schemas.microsoft.com/office/drawing/2014/main" id="{482833A7-C973-4DF1-AF25-DBF97D10219C}"/>
                </a:ext>
              </a:extLst>
            </p:cNvPr>
            <p:cNvSpPr>
              <a:spLocks/>
            </p:cNvSpPr>
            <p:nvPr/>
          </p:nvSpPr>
          <p:spPr bwMode="gray">
            <a:xfrm>
              <a:off x="3987" y="3238"/>
              <a:ext cx="121" cy="305"/>
            </a:xfrm>
            <a:custGeom>
              <a:avLst/>
              <a:gdLst>
                <a:gd name="T0" fmla="*/ 43 w 242"/>
                <a:gd name="T1" fmla="*/ 1 h 610"/>
                <a:gd name="T2" fmla="*/ 39 w 242"/>
                <a:gd name="T3" fmla="*/ 6 h 610"/>
                <a:gd name="T4" fmla="*/ 33 w 242"/>
                <a:gd name="T5" fmla="*/ 11 h 610"/>
                <a:gd name="T6" fmla="*/ 28 w 242"/>
                <a:gd name="T7" fmla="*/ 16 h 610"/>
                <a:gd name="T8" fmla="*/ 22 w 242"/>
                <a:gd name="T9" fmla="*/ 24 h 610"/>
                <a:gd name="T10" fmla="*/ 19 w 242"/>
                <a:gd name="T11" fmla="*/ 30 h 610"/>
                <a:gd name="T12" fmla="*/ 16 w 242"/>
                <a:gd name="T13" fmla="*/ 37 h 610"/>
                <a:gd name="T14" fmla="*/ 11 w 242"/>
                <a:gd name="T15" fmla="*/ 47 h 610"/>
                <a:gd name="T16" fmla="*/ 5 w 242"/>
                <a:gd name="T17" fmla="*/ 58 h 610"/>
                <a:gd name="T18" fmla="*/ 1 w 242"/>
                <a:gd name="T19" fmla="*/ 67 h 610"/>
                <a:gd name="T20" fmla="*/ 1 w 242"/>
                <a:gd name="T21" fmla="*/ 77 h 610"/>
                <a:gd name="T22" fmla="*/ 4 w 242"/>
                <a:gd name="T23" fmla="*/ 88 h 610"/>
                <a:gd name="T24" fmla="*/ 5 w 242"/>
                <a:gd name="T25" fmla="*/ 99 h 610"/>
                <a:gd name="T26" fmla="*/ 3 w 242"/>
                <a:gd name="T27" fmla="*/ 108 h 610"/>
                <a:gd name="T28" fmla="*/ 6 w 242"/>
                <a:gd name="T29" fmla="*/ 114 h 610"/>
                <a:gd name="T30" fmla="*/ 15 w 242"/>
                <a:gd name="T31" fmla="*/ 119 h 610"/>
                <a:gd name="T32" fmla="*/ 22 w 242"/>
                <a:gd name="T33" fmla="*/ 129 h 610"/>
                <a:gd name="T34" fmla="*/ 28 w 242"/>
                <a:gd name="T35" fmla="*/ 135 h 610"/>
                <a:gd name="T36" fmla="*/ 33 w 242"/>
                <a:gd name="T37" fmla="*/ 139 h 610"/>
                <a:gd name="T38" fmla="*/ 35 w 242"/>
                <a:gd name="T39" fmla="*/ 146 h 610"/>
                <a:gd name="T40" fmla="*/ 37 w 242"/>
                <a:gd name="T41" fmla="*/ 152 h 610"/>
                <a:gd name="T42" fmla="*/ 41 w 242"/>
                <a:gd name="T43" fmla="*/ 152 h 610"/>
                <a:gd name="T44" fmla="*/ 42 w 242"/>
                <a:gd name="T45" fmla="*/ 146 h 610"/>
                <a:gd name="T46" fmla="*/ 42 w 242"/>
                <a:gd name="T47" fmla="*/ 135 h 610"/>
                <a:gd name="T48" fmla="*/ 45 w 242"/>
                <a:gd name="T49" fmla="*/ 123 h 610"/>
                <a:gd name="T50" fmla="*/ 51 w 242"/>
                <a:gd name="T51" fmla="*/ 114 h 610"/>
                <a:gd name="T52" fmla="*/ 55 w 242"/>
                <a:gd name="T53" fmla="*/ 103 h 610"/>
                <a:gd name="T54" fmla="*/ 57 w 242"/>
                <a:gd name="T55" fmla="*/ 86 h 610"/>
                <a:gd name="T56" fmla="*/ 58 w 242"/>
                <a:gd name="T57" fmla="*/ 66 h 610"/>
                <a:gd name="T58" fmla="*/ 58 w 242"/>
                <a:gd name="T59" fmla="*/ 51 h 610"/>
                <a:gd name="T60" fmla="*/ 60 w 242"/>
                <a:gd name="T61" fmla="*/ 39 h 610"/>
                <a:gd name="T62" fmla="*/ 60 w 242"/>
                <a:gd name="T63" fmla="*/ 28 h 610"/>
                <a:gd name="T64" fmla="*/ 56 w 242"/>
                <a:gd name="T65" fmla="*/ 19 h 610"/>
                <a:gd name="T66" fmla="*/ 52 w 242"/>
                <a:gd name="T67" fmla="*/ 10 h 610"/>
                <a:gd name="T68" fmla="*/ 47 w 242"/>
                <a:gd name="T69" fmla="*/ 2 h 610"/>
                <a:gd name="T70" fmla="*/ 44 w 242"/>
                <a:gd name="T71" fmla="*/ 0 h 61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42"/>
                <a:gd name="T109" fmla="*/ 0 h 610"/>
                <a:gd name="T110" fmla="*/ 242 w 242"/>
                <a:gd name="T111" fmla="*/ 610 h 61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42" h="610">
                  <a:moveTo>
                    <a:pt x="173" y="0"/>
                  </a:moveTo>
                  <a:lnTo>
                    <a:pt x="172" y="4"/>
                  </a:lnTo>
                  <a:lnTo>
                    <a:pt x="164" y="12"/>
                  </a:lnTo>
                  <a:lnTo>
                    <a:pt x="154" y="24"/>
                  </a:lnTo>
                  <a:lnTo>
                    <a:pt x="144" y="36"/>
                  </a:lnTo>
                  <a:lnTo>
                    <a:pt x="132" y="44"/>
                  </a:lnTo>
                  <a:lnTo>
                    <a:pt x="122" y="49"/>
                  </a:lnTo>
                  <a:lnTo>
                    <a:pt x="111" y="63"/>
                  </a:lnTo>
                  <a:lnTo>
                    <a:pt x="97" y="79"/>
                  </a:lnTo>
                  <a:lnTo>
                    <a:pt x="87" y="97"/>
                  </a:lnTo>
                  <a:lnTo>
                    <a:pt x="77" y="112"/>
                  </a:lnTo>
                  <a:lnTo>
                    <a:pt x="73" y="122"/>
                  </a:lnTo>
                  <a:lnTo>
                    <a:pt x="71" y="132"/>
                  </a:lnTo>
                  <a:lnTo>
                    <a:pt x="63" y="148"/>
                  </a:lnTo>
                  <a:lnTo>
                    <a:pt x="53" y="168"/>
                  </a:lnTo>
                  <a:lnTo>
                    <a:pt x="44" y="189"/>
                  </a:lnTo>
                  <a:lnTo>
                    <a:pt x="32" y="213"/>
                  </a:lnTo>
                  <a:lnTo>
                    <a:pt x="20" y="234"/>
                  </a:lnTo>
                  <a:lnTo>
                    <a:pt x="10" y="254"/>
                  </a:lnTo>
                  <a:lnTo>
                    <a:pt x="4" y="268"/>
                  </a:lnTo>
                  <a:lnTo>
                    <a:pt x="0" y="288"/>
                  </a:lnTo>
                  <a:lnTo>
                    <a:pt x="2" y="309"/>
                  </a:lnTo>
                  <a:lnTo>
                    <a:pt x="8" y="331"/>
                  </a:lnTo>
                  <a:lnTo>
                    <a:pt x="14" y="354"/>
                  </a:lnTo>
                  <a:lnTo>
                    <a:pt x="18" y="376"/>
                  </a:lnTo>
                  <a:lnTo>
                    <a:pt x="18" y="396"/>
                  </a:lnTo>
                  <a:lnTo>
                    <a:pt x="14" y="414"/>
                  </a:lnTo>
                  <a:lnTo>
                    <a:pt x="12" y="431"/>
                  </a:lnTo>
                  <a:lnTo>
                    <a:pt x="14" y="445"/>
                  </a:lnTo>
                  <a:lnTo>
                    <a:pt x="24" y="455"/>
                  </a:lnTo>
                  <a:lnTo>
                    <a:pt x="42" y="467"/>
                  </a:lnTo>
                  <a:lnTo>
                    <a:pt x="57" y="477"/>
                  </a:lnTo>
                  <a:lnTo>
                    <a:pt x="71" y="492"/>
                  </a:lnTo>
                  <a:lnTo>
                    <a:pt x="85" y="514"/>
                  </a:lnTo>
                  <a:lnTo>
                    <a:pt x="99" y="530"/>
                  </a:lnTo>
                  <a:lnTo>
                    <a:pt x="111" y="540"/>
                  </a:lnTo>
                  <a:lnTo>
                    <a:pt x="122" y="547"/>
                  </a:lnTo>
                  <a:lnTo>
                    <a:pt x="130" y="555"/>
                  </a:lnTo>
                  <a:lnTo>
                    <a:pt x="136" y="569"/>
                  </a:lnTo>
                  <a:lnTo>
                    <a:pt x="140" y="583"/>
                  </a:lnTo>
                  <a:lnTo>
                    <a:pt x="144" y="597"/>
                  </a:lnTo>
                  <a:lnTo>
                    <a:pt x="148" y="606"/>
                  </a:lnTo>
                  <a:lnTo>
                    <a:pt x="154" y="610"/>
                  </a:lnTo>
                  <a:lnTo>
                    <a:pt x="162" y="606"/>
                  </a:lnTo>
                  <a:lnTo>
                    <a:pt x="168" y="597"/>
                  </a:lnTo>
                  <a:lnTo>
                    <a:pt x="168" y="581"/>
                  </a:lnTo>
                  <a:lnTo>
                    <a:pt x="168" y="559"/>
                  </a:lnTo>
                  <a:lnTo>
                    <a:pt x="168" y="538"/>
                  </a:lnTo>
                  <a:lnTo>
                    <a:pt x="172" y="516"/>
                  </a:lnTo>
                  <a:lnTo>
                    <a:pt x="179" y="494"/>
                  </a:lnTo>
                  <a:lnTo>
                    <a:pt x="189" y="475"/>
                  </a:lnTo>
                  <a:lnTo>
                    <a:pt x="201" y="457"/>
                  </a:lnTo>
                  <a:lnTo>
                    <a:pt x="211" y="435"/>
                  </a:lnTo>
                  <a:lnTo>
                    <a:pt x="217" y="412"/>
                  </a:lnTo>
                  <a:lnTo>
                    <a:pt x="221" y="380"/>
                  </a:lnTo>
                  <a:lnTo>
                    <a:pt x="225" y="343"/>
                  </a:lnTo>
                  <a:lnTo>
                    <a:pt x="227" y="303"/>
                  </a:lnTo>
                  <a:lnTo>
                    <a:pt x="229" y="264"/>
                  </a:lnTo>
                  <a:lnTo>
                    <a:pt x="227" y="231"/>
                  </a:lnTo>
                  <a:lnTo>
                    <a:pt x="229" y="203"/>
                  </a:lnTo>
                  <a:lnTo>
                    <a:pt x="233" y="179"/>
                  </a:lnTo>
                  <a:lnTo>
                    <a:pt x="240" y="156"/>
                  </a:lnTo>
                  <a:lnTo>
                    <a:pt x="242" y="134"/>
                  </a:lnTo>
                  <a:lnTo>
                    <a:pt x="238" y="112"/>
                  </a:lnTo>
                  <a:lnTo>
                    <a:pt x="229" y="89"/>
                  </a:lnTo>
                  <a:lnTo>
                    <a:pt x="223" y="73"/>
                  </a:lnTo>
                  <a:lnTo>
                    <a:pt x="215" y="59"/>
                  </a:lnTo>
                  <a:lnTo>
                    <a:pt x="207" y="42"/>
                  </a:lnTo>
                  <a:lnTo>
                    <a:pt x="195" y="22"/>
                  </a:lnTo>
                  <a:lnTo>
                    <a:pt x="185" y="10"/>
                  </a:lnTo>
                  <a:lnTo>
                    <a:pt x="177" y="2"/>
                  </a:lnTo>
                  <a:lnTo>
                    <a:pt x="173" y="0"/>
                  </a:lnTo>
                </a:path>
              </a:pathLst>
            </a:custGeom>
            <a:grpFill/>
            <a:ln w="3175" cap="rnd">
              <a:solidFill>
                <a:schemeClr val="bg1">
                  <a:lumMod val="95000"/>
                </a:schemeClr>
              </a:solidFill>
              <a:prstDash val="solid"/>
              <a:round/>
              <a:headEnd/>
              <a:tailEnd/>
            </a:ln>
          </p:spPr>
          <p:txBody>
            <a:bodyPr/>
            <a:lstStyle/>
            <a:p>
              <a:endParaRPr lang="zh-CN" altLang="en-US"/>
            </a:p>
          </p:txBody>
        </p:sp>
      </p:grpSp>
      <p:grpSp>
        <p:nvGrpSpPr>
          <p:cNvPr id="85" name="组合 84">
            <a:extLst>
              <a:ext uri="{FF2B5EF4-FFF2-40B4-BE49-F238E27FC236}">
                <a16:creationId xmlns:a16="http://schemas.microsoft.com/office/drawing/2014/main" id="{78571F25-F09C-42CB-AB2A-CCA67BF8C79F}"/>
              </a:ext>
            </a:extLst>
          </p:cNvPr>
          <p:cNvGrpSpPr/>
          <p:nvPr/>
        </p:nvGrpSpPr>
        <p:grpSpPr>
          <a:xfrm>
            <a:off x="938646" y="3744406"/>
            <a:ext cx="926430" cy="787917"/>
            <a:chOff x="796759" y="1899064"/>
            <a:chExt cx="926430" cy="787917"/>
          </a:xfrm>
        </p:grpSpPr>
        <p:pic>
          <p:nvPicPr>
            <p:cNvPr id="71" name="图片 70">
              <a:extLst>
                <a:ext uri="{FF2B5EF4-FFF2-40B4-BE49-F238E27FC236}">
                  <a16:creationId xmlns:a16="http://schemas.microsoft.com/office/drawing/2014/main" id="{FF2D3AE8-C755-4FF3-97D6-9D32DC49F4B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5511" y="2246006"/>
              <a:ext cx="427678" cy="440975"/>
            </a:xfrm>
            <a:prstGeom prst="rect">
              <a:avLst/>
            </a:prstGeom>
          </p:spPr>
        </p:pic>
        <p:cxnSp>
          <p:nvCxnSpPr>
            <p:cNvPr id="72" name="连接符: 曲线 71">
              <a:extLst>
                <a:ext uri="{FF2B5EF4-FFF2-40B4-BE49-F238E27FC236}">
                  <a16:creationId xmlns:a16="http://schemas.microsoft.com/office/drawing/2014/main" id="{9EB4FEC6-437D-4B04-A675-0686FFDEA17B}"/>
                </a:ext>
              </a:extLst>
            </p:cNvPr>
            <p:cNvCxnSpPr>
              <a:cxnSpLocks/>
            </p:cNvCxnSpPr>
            <p:nvPr/>
          </p:nvCxnSpPr>
          <p:spPr>
            <a:xfrm flipV="1">
              <a:off x="1078917" y="2466494"/>
              <a:ext cx="246397" cy="93031"/>
            </a:xfrm>
            <a:prstGeom prst="curvedConnector3">
              <a:avLst/>
            </a:prstGeom>
            <a:ln>
              <a:solidFill>
                <a:srgbClr val="37BBEF"/>
              </a:solidFill>
              <a:tailEnd type="none"/>
            </a:ln>
          </p:spPr>
          <p:style>
            <a:lnRef idx="1">
              <a:schemeClr val="accent1"/>
            </a:lnRef>
            <a:fillRef idx="0">
              <a:schemeClr val="accent1"/>
            </a:fillRef>
            <a:effectRef idx="0">
              <a:schemeClr val="accent1"/>
            </a:effectRef>
            <a:fontRef idx="minor">
              <a:schemeClr val="tx1"/>
            </a:fontRef>
          </p:style>
        </p:cxnSp>
        <p:grpSp>
          <p:nvGrpSpPr>
            <p:cNvPr id="76" name="组合 75">
              <a:extLst>
                <a:ext uri="{FF2B5EF4-FFF2-40B4-BE49-F238E27FC236}">
                  <a16:creationId xmlns:a16="http://schemas.microsoft.com/office/drawing/2014/main" id="{018DC152-6740-490B-A557-2C86B5C91464}"/>
                </a:ext>
              </a:extLst>
            </p:cNvPr>
            <p:cNvGrpSpPr/>
            <p:nvPr/>
          </p:nvGrpSpPr>
          <p:grpSpPr>
            <a:xfrm>
              <a:off x="855608" y="2068033"/>
              <a:ext cx="193639" cy="479031"/>
              <a:chOff x="1206927" y="3761125"/>
              <a:chExt cx="621873" cy="1538654"/>
            </a:xfrm>
          </p:grpSpPr>
          <p:sp>
            <p:nvSpPr>
              <p:cNvPr id="81" name="梯形 80">
                <a:extLst>
                  <a:ext uri="{FF2B5EF4-FFF2-40B4-BE49-F238E27FC236}">
                    <a16:creationId xmlns:a16="http://schemas.microsoft.com/office/drawing/2014/main" id="{1B90E1AA-F3C9-4A94-B418-B01CDAC88F43}"/>
                  </a:ext>
                </a:extLst>
              </p:cNvPr>
              <p:cNvSpPr/>
              <p:nvPr/>
            </p:nvSpPr>
            <p:spPr>
              <a:xfrm>
                <a:off x="1366838" y="4454500"/>
                <a:ext cx="309562" cy="108804"/>
              </a:xfrm>
              <a:prstGeom prst="trapezoid">
                <a:avLst>
                  <a:gd name="adj" fmla="val 20622"/>
                </a:avLst>
              </a:prstGeom>
              <a:solidFill>
                <a:srgbClr val="2481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a:solidFill>
                    <a:schemeClr val="tx1"/>
                  </a:solidFill>
                  <a:latin typeface="+mn-ea"/>
                </a:endParaRPr>
              </a:p>
            </p:txBody>
          </p:sp>
          <p:sp>
            <p:nvSpPr>
              <p:cNvPr id="82" name="梯形 81">
                <a:extLst>
                  <a:ext uri="{FF2B5EF4-FFF2-40B4-BE49-F238E27FC236}">
                    <a16:creationId xmlns:a16="http://schemas.microsoft.com/office/drawing/2014/main" id="{5AB83456-2B23-4F29-8067-8992AC648593}"/>
                  </a:ext>
                </a:extLst>
              </p:cNvPr>
              <p:cNvSpPr/>
              <p:nvPr/>
            </p:nvSpPr>
            <p:spPr>
              <a:xfrm>
                <a:off x="1309687" y="4884827"/>
                <a:ext cx="428625" cy="108804"/>
              </a:xfrm>
              <a:prstGeom prst="trapezoid">
                <a:avLst>
                  <a:gd name="adj" fmla="val 20622"/>
                </a:avLst>
              </a:prstGeom>
              <a:solidFill>
                <a:srgbClr val="2481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a:solidFill>
                    <a:schemeClr val="tx1"/>
                  </a:solidFill>
                  <a:latin typeface="+mn-ea"/>
                </a:endParaRPr>
              </a:p>
            </p:txBody>
          </p:sp>
          <p:sp>
            <p:nvSpPr>
              <p:cNvPr id="83" name="平行四边形 82">
                <a:extLst>
                  <a:ext uri="{FF2B5EF4-FFF2-40B4-BE49-F238E27FC236}">
                    <a16:creationId xmlns:a16="http://schemas.microsoft.com/office/drawing/2014/main" id="{5835AC99-5E81-4B28-843B-9B45107A31C3}"/>
                  </a:ext>
                </a:extLst>
              </p:cNvPr>
              <p:cNvSpPr/>
              <p:nvPr/>
            </p:nvSpPr>
            <p:spPr>
              <a:xfrm>
                <a:off x="1206927" y="3761125"/>
                <a:ext cx="342900" cy="1538654"/>
              </a:xfrm>
              <a:prstGeom prst="parallelogram">
                <a:avLst>
                  <a:gd name="adj" fmla="val 73000"/>
                </a:avLst>
              </a:prstGeom>
              <a:solidFill>
                <a:srgbClr val="37BB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a:solidFill>
                    <a:schemeClr val="tx1"/>
                  </a:solidFill>
                  <a:latin typeface="+mn-ea"/>
                </a:endParaRPr>
              </a:p>
            </p:txBody>
          </p:sp>
          <p:sp>
            <p:nvSpPr>
              <p:cNvPr id="84" name="平行四边形 83">
                <a:extLst>
                  <a:ext uri="{FF2B5EF4-FFF2-40B4-BE49-F238E27FC236}">
                    <a16:creationId xmlns:a16="http://schemas.microsoft.com/office/drawing/2014/main" id="{1444EB5F-8C73-4FC5-80F2-E403DAA7A049}"/>
                  </a:ext>
                </a:extLst>
              </p:cNvPr>
              <p:cNvSpPr/>
              <p:nvPr/>
            </p:nvSpPr>
            <p:spPr>
              <a:xfrm flipH="1">
                <a:off x="1485900" y="3761125"/>
                <a:ext cx="342900" cy="1538654"/>
              </a:xfrm>
              <a:prstGeom prst="parallelogram">
                <a:avLst>
                  <a:gd name="adj" fmla="val 73000"/>
                </a:avLst>
              </a:prstGeom>
              <a:solidFill>
                <a:srgbClr val="37BB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a:solidFill>
                    <a:schemeClr val="tx1"/>
                  </a:solidFill>
                  <a:latin typeface="+mn-ea"/>
                </a:endParaRPr>
              </a:p>
            </p:txBody>
          </p:sp>
        </p:grpSp>
        <p:sp>
          <p:nvSpPr>
            <p:cNvPr id="77" name="椭圆 76">
              <a:extLst>
                <a:ext uri="{FF2B5EF4-FFF2-40B4-BE49-F238E27FC236}">
                  <a16:creationId xmlns:a16="http://schemas.microsoft.com/office/drawing/2014/main" id="{C1104F87-4E78-4DBE-802B-EF32A7D9BF0A}"/>
                </a:ext>
              </a:extLst>
            </p:cNvPr>
            <p:cNvSpPr/>
            <p:nvPr/>
          </p:nvSpPr>
          <p:spPr>
            <a:xfrm>
              <a:off x="924883" y="2000490"/>
              <a:ext cx="55091" cy="55082"/>
            </a:xfrm>
            <a:prstGeom prst="ellipse">
              <a:avLst/>
            </a:prstGeom>
            <a:solidFill>
              <a:schemeClr val="bg2">
                <a:lumMod val="25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a:solidFill>
                  <a:schemeClr val="tx1"/>
                </a:solidFill>
                <a:latin typeface="+mn-ea"/>
              </a:endParaRPr>
            </a:p>
          </p:txBody>
        </p:sp>
        <p:sp>
          <p:nvSpPr>
            <p:cNvPr id="78" name="空心弧 77">
              <a:extLst>
                <a:ext uri="{FF2B5EF4-FFF2-40B4-BE49-F238E27FC236}">
                  <a16:creationId xmlns:a16="http://schemas.microsoft.com/office/drawing/2014/main" id="{6B14C9A7-791B-4792-9DE8-9DF5652F4E30}"/>
                </a:ext>
              </a:extLst>
            </p:cNvPr>
            <p:cNvSpPr/>
            <p:nvPr/>
          </p:nvSpPr>
          <p:spPr>
            <a:xfrm>
              <a:off x="853750" y="1937448"/>
              <a:ext cx="197357" cy="197325"/>
            </a:xfrm>
            <a:prstGeom prst="blockArc">
              <a:avLst>
                <a:gd name="adj1" fmla="val 10800000"/>
                <a:gd name="adj2" fmla="val 21597693"/>
                <a:gd name="adj3" fmla="val 6902"/>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a:solidFill>
                  <a:schemeClr val="tx1"/>
                </a:solidFill>
                <a:latin typeface="+mn-ea"/>
              </a:endParaRPr>
            </a:p>
          </p:txBody>
        </p:sp>
        <p:sp>
          <p:nvSpPr>
            <p:cNvPr id="79" name="空心弧 78">
              <a:extLst>
                <a:ext uri="{FF2B5EF4-FFF2-40B4-BE49-F238E27FC236}">
                  <a16:creationId xmlns:a16="http://schemas.microsoft.com/office/drawing/2014/main" id="{248F94AC-57A8-40D0-826D-F6AD229D0B92}"/>
                </a:ext>
              </a:extLst>
            </p:cNvPr>
            <p:cNvSpPr/>
            <p:nvPr/>
          </p:nvSpPr>
          <p:spPr>
            <a:xfrm>
              <a:off x="810036" y="1899064"/>
              <a:ext cx="284784" cy="284738"/>
            </a:xfrm>
            <a:prstGeom prst="blockArc">
              <a:avLst>
                <a:gd name="adj1" fmla="val 10800000"/>
                <a:gd name="adj2" fmla="val 21597693"/>
                <a:gd name="adj3" fmla="val 6902"/>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a:solidFill>
                  <a:schemeClr val="tx1"/>
                </a:solidFill>
                <a:latin typeface="+mn-ea"/>
              </a:endParaRPr>
            </a:p>
          </p:txBody>
        </p:sp>
        <p:sp>
          <p:nvSpPr>
            <p:cNvPr id="80" name="空心弧 79">
              <a:extLst>
                <a:ext uri="{FF2B5EF4-FFF2-40B4-BE49-F238E27FC236}">
                  <a16:creationId xmlns:a16="http://schemas.microsoft.com/office/drawing/2014/main" id="{E82F9725-4799-44EC-89B1-64FE0549AA45}"/>
                </a:ext>
              </a:extLst>
            </p:cNvPr>
            <p:cNvSpPr/>
            <p:nvPr/>
          </p:nvSpPr>
          <p:spPr>
            <a:xfrm>
              <a:off x="899042" y="1971990"/>
              <a:ext cx="106773" cy="106755"/>
            </a:xfrm>
            <a:prstGeom prst="blockArc">
              <a:avLst>
                <a:gd name="adj1" fmla="val 10800000"/>
                <a:gd name="adj2" fmla="val 21597693"/>
                <a:gd name="adj3" fmla="val 6902"/>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a:solidFill>
                  <a:schemeClr val="tx1"/>
                </a:solidFill>
                <a:latin typeface="+mn-ea"/>
              </a:endParaRPr>
            </a:p>
          </p:txBody>
        </p:sp>
        <p:sp>
          <p:nvSpPr>
            <p:cNvPr id="75" name="梯形 74">
              <a:extLst>
                <a:ext uri="{FF2B5EF4-FFF2-40B4-BE49-F238E27FC236}">
                  <a16:creationId xmlns:a16="http://schemas.microsoft.com/office/drawing/2014/main" id="{FDA17AC5-974C-4D08-92EF-203CB8452030}"/>
                </a:ext>
              </a:extLst>
            </p:cNvPr>
            <p:cNvSpPr/>
            <p:nvPr/>
          </p:nvSpPr>
          <p:spPr>
            <a:xfrm>
              <a:off x="796759" y="2526102"/>
              <a:ext cx="311338" cy="66846"/>
            </a:xfrm>
            <a:prstGeom prst="trapezoid">
              <a:avLst>
                <a:gd name="adj" fmla="val 67035"/>
              </a:avLst>
            </a:prstGeom>
            <a:solidFill>
              <a:srgbClr val="3495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a:solidFill>
                  <a:schemeClr val="tx1"/>
                </a:solidFill>
                <a:latin typeface="+mn-ea"/>
              </a:endParaRPr>
            </a:p>
          </p:txBody>
        </p:sp>
      </p:grpSp>
      <p:grpSp>
        <p:nvGrpSpPr>
          <p:cNvPr id="94" name="组合 93">
            <a:extLst>
              <a:ext uri="{FF2B5EF4-FFF2-40B4-BE49-F238E27FC236}">
                <a16:creationId xmlns:a16="http://schemas.microsoft.com/office/drawing/2014/main" id="{B78314CA-B187-47D1-A3CE-33ED2EBF0F4F}"/>
              </a:ext>
            </a:extLst>
          </p:cNvPr>
          <p:cNvGrpSpPr/>
          <p:nvPr/>
        </p:nvGrpSpPr>
        <p:grpSpPr>
          <a:xfrm>
            <a:off x="938646" y="4308070"/>
            <a:ext cx="5199308" cy="216697"/>
            <a:chOff x="1051249" y="4422370"/>
            <a:chExt cx="5199308" cy="216697"/>
          </a:xfrm>
          <a:effectLst>
            <a:outerShdw blurRad="25400" algn="ctr" rotWithShape="0">
              <a:prstClr val="black"/>
            </a:outerShdw>
          </a:effectLst>
        </p:grpSpPr>
        <p:cxnSp>
          <p:nvCxnSpPr>
            <p:cNvPr id="89" name="直接连接符 88">
              <a:extLst>
                <a:ext uri="{FF2B5EF4-FFF2-40B4-BE49-F238E27FC236}">
                  <a16:creationId xmlns:a16="http://schemas.microsoft.com/office/drawing/2014/main" id="{348B2254-0FBC-4E34-8284-8D3E0956D8A8}"/>
                </a:ext>
              </a:extLst>
            </p:cNvPr>
            <p:cNvCxnSpPr>
              <a:cxnSpLocks/>
            </p:cNvCxnSpPr>
            <p:nvPr/>
          </p:nvCxnSpPr>
          <p:spPr>
            <a:xfrm flipH="1">
              <a:off x="1051249" y="4636721"/>
              <a:ext cx="4996447"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0" name="直接连接符 89">
              <a:extLst>
                <a:ext uri="{FF2B5EF4-FFF2-40B4-BE49-F238E27FC236}">
                  <a16:creationId xmlns:a16="http://schemas.microsoft.com/office/drawing/2014/main" id="{2FD12702-5323-49F2-A876-07E733CAE3B2}"/>
                </a:ext>
              </a:extLst>
            </p:cNvPr>
            <p:cNvCxnSpPr>
              <a:cxnSpLocks/>
            </p:cNvCxnSpPr>
            <p:nvPr/>
          </p:nvCxnSpPr>
          <p:spPr>
            <a:xfrm flipV="1">
              <a:off x="6044117" y="4422370"/>
              <a:ext cx="206440" cy="216697"/>
            </a:xfrm>
            <a:prstGeom prst="line">
              <a:avLst/>
            </a:prstGeom>
            <a:ln w="12700">
              <a:solidFill>
                <a:schemeClr val="tx1"/>
              </a:solidFill>
              <a:tailEnd type="oval"/>
            </a:ln>
          </p:spPr>
          <p:style>
            <a:lnRef idx="1">
              <a:schemeClr val="accent1"/>
            </a:lnRef>
            <a:fillRef idx="0">
              <a:schemeClr val="accent1"/>
            </a:fillRef>
            <a:effectRef idx="0">
              <a:schemeClr val="accent1"/>
            </a:effectRef>
            <a:fontRef idx="minor">
              <a:schemeClr val="tx1"/>
            </a:fontRef>
          </p:style>
        </p:cxnSp>
      </p:grpSp>
      <p:grpSp>
        <p:nvGrpSpPr>
          <p:cNvPr id="95" name="组合 94">
            <a:extLst>
              <a:ext uri="{FF2B5EF4-FFF2-40B4-BE49-F238E27FC236}">
                <a16:creationId xmlns:a16="http://schemas.microsoft.com/office/drawing/2014/main" id="{6772716C-2B6F-495A-A6E8-8B79F7DEA34F}"/>
              </a:ext>
            </a:extLst>
          </p:cNvPr>
          <p:cNvGrpSpPr/>
          <p:nvPr/>
        </p:nvGrpSpPr>
        <p:grpSpPr>
          <a:xfrm flipV="1">
            <a:off x="938646" y="2771215"/>
            <a:ext cx="4641185" cy="216697"/>
            <a:chOff x="1609372" y="4422370"/>
            <a:chExt cx="4641185" cy="216697"/>
          </a:xfrm>
          <a:effectLst>
            <a:outerShdw blurRad="25400" algn="ctr" rotWithShape="0">
              <a:prstClr val="black"/>
            </a:outerShdw>
          </a:effectLst>
        </p:grpSpPr>
        <p:cxnSp>
          <p:nvCxnSpPr>
            <p:cNvPr id="96" name="直接连接符 95">
              <a:extLst>
                <a:ext uri="{FF2B5EF4-FFF2-40B4-BE49-F238E27FC236}">
                  <a16:creationId xmlns:a16="http://schemas.microsoft.com/office/drawing/2014/main" id="{A15C03ED-B79D-4599-9629-E70CF89AB198}"/>
                </a:ext>
              </a:extLst>
            </p:cNvPr>
            <p:cNvCxnSpPr>
              <a:cxnSpLocks/>
            </p:cNvCxnSpPr>
            <p:nvPr/>
          </p:nvCxnSpPr>
          <p:spPr>
            <a:xfrm flipH="1" flipV="1">
              <a:off x="1609372" y="4636721"/>
              <a:ext cx="443832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7" name="直接连接符 96">
              <a:extLst>
                <a:ext uri="{FF2B5EF4-FFF2-40B4-BE49-F238E27FC236}">
                  <a16:creationId xmlns:a16="http://schemas.microsoft.com/office/drawing/2014/main" id="{F34759E6-EB32-4BEC-B55D-452952DE6E0D}"/>
                </a:ext>
              </a:extLst>
            </p:cNvPr>
            <p:cNvCxnSpPr>
              <a:cxnSpLocks/>
            </p:cNvCxnSpPr>
            <p:nvPr/>
          </p:nvCxnSpPr>
          <p:spPr>
            <a:xfrm flipV="1">
              <a:off x="6044117" y="4422370"/>
              <a:ext cx="206440" cy="216697"/>
            </a:xfrm>
            <a:prstGeom prst="line">
              <a:avLst/>
            </a:prstGeom>
            <a:ln w="12700">
              <a:solidFill>
                <a:schemeClr val="tx1"/>
              </a:solidFill>
              <a:tailEnd type="oval"/>
            </a:ln>
          </p:spPr>
          <p:style>
            <a:lnRef idx="1">
              <a:schemeClr val="accent1"/>
            </a:lnRef>
            <a:fillRef idx="0">
              <a:schemeClr val="accent1"/>
            </a:fillRef>
            <a:effectRef idx="0">
              <a:schemeClr val="accent1"/>
            </a:effectRef>
            <a:fontRef idx="minor">
              <a:schemeClr val="tx1"/>
            </a:fontRef>
          </p:style>
        </p:cxnSp>
      </p:grpSp>
      <p:grpSp>
        <p:nvGrpSpPr>
          <p:cNvPr id="99" name="组合 98">
            <a:extLst>
              <a:ext uri="{FF2B5EF4-FFF2-40B4-BE49-F238E27FC236}">
                <a16:creationId xmlns:a16="http://schemas.microsoft.com/office/drawing/2014/main" id="{9175BF5A-5D53-459C-ABB4-2C128A0135A9}"/>
              </a:ext>
            </a:extLst>
          </p:cNvPr>
          <p:cNvGrpSpPr/>
          <p:nvPr/>
        </p:nvGrpSpPr>
        <p:grpSpPr>
          <a:xfrm>
            <a:off x="938646" y="1981265"/>
            <a:ext cx="926430" cy="787917"/>
            <a:chOff x="796759" y="1899064"/>
            <a:chExt cx="926430" cy="787917"/>
          </a:xfrm>
        </p:grpSpPr>
        <p:pic>
          <p:nvPicPr>
            <p:cNvPr id="100" name="图片 99">
              <a:extLst>
                <a:ext uri="{FF2B5EF4-FFF2-40B4-BE49-F238E27FC236}">
                  <a16:creationId xmlns:a16="http://schemas.microsoft.com/office/drawing/2014/main" id="{BF4D4FA6-F1FD-4295-B4C2-6700409A64E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5511" y="2246006"/>
              <a:ext cx="427678" cy="440975"/>
            </a:xfrm>
            <a:prstGeom prst="rect">
              <a:avLst/>
            </a:prstGeom>
          </p:spPr>
        </p:pic>
        <p:cxnSp>
          <p:nvCxnSpPr>
            <p:cNvPr id="101" name="连接符: 曲线 100">
              <a:extLst>
                <a:ext uri="{FF2B5EF4-FFF2-40B4-BE49-F238E27FC236}">
                  <a16:creationId xmlns:a16="http://schemas.microsoft.com/office/drawing/2014/main" id="{0889186C-7EEC-4BA4-AB24-56AD702E7FCB}"/>
                </a:ext>
              </a:extLst>
            </p:cNvPr>
            <p:cNvCxnSpPr>
              <a:cxnSpLocks/>
            </p:cNvCxnSpPr>
            <p:nvPr/>
          </p:nvCxnSpPr>
          <p:spPr>
            <a:xfrm flipV="1">
              <a:off x="1078917" y="2466494"/>
              <a:ext cx="246397" cy="93031"/>
            </a:xfrm>
            <a:prstGeom prst="curvedConnector3">
              <a:avLst/>
            </a:prstGeom>
            <a:ln>
              <a:solidFill>
                <a:srgbClr val="37BBEF"/>
              </a:solidFill>
              <a:tailEnd type="none"/>
            </a:ln>
          </p:spPr>
          <p:style>
            <a:lnRef idx="1">
              <a:schemeClr val="accent1"/>
            </a:lnRef>
            <a:fillRef idx="0">
              <a:schemeClr val="accent1"/>
            </a:fillRef>
            <a:effectRef idx="0">
              <a:schemeClr val="accent1"/>
            </a:effectRef>
            <a:fontRef idx="minor">
              <a:schemeClr val="tx1"/>
            </a:fontRef>
          </p:style>
        </p:cxnSp>
        <p:grpSp>
          <p:nvGrpSpPr>
            <p:cNvPr id="102" name="组合 101">
              <a:extLst>
                <a:ext uri="{FF2B5EF4-FFF2-40B4-BE49-F238E27FC236}">
                  <a16:creationId xmlns:a16="http://schemas.microsoft.com/office/drawing/2014/main" id="{D288020D-2676-4178-850E-564CC15F8B1A}"/>
                </a:ext>
              </a:extLst>
            </p:cNvPr>
            <p:cNvGrpSpPr/>
            <p:nvPr/>
          </p:nvGrpSpPr>
          <p:grpSpPr>
            <a:xfrm>
              <a:off x="855608" y="2068033"/>
              <a:ext cx="193639" cy="479031"/>
              <a:chOff x="1206927" y="3761125"/>
              <a:chExt cx="621873" cy="1538654"/>
            </a:xfrm>
          </p:grpSpPr>
          <p:sp>
            <p:nvSpPr>
              <p:cNvPr id="108" name="梯形 107">
                <a:extLst>
                  <a:ext uri="{FF2B5EF4-FFF2-40B4-BE49-F238E27FC236}">
                    <a16:creationId xmlns:a16="http://schemas.microsoft.com/office/drawing/2014/main" id="{5A19F504-A833-48B1-8948-E5AD5BEF0383}"/>
                  </a:ext>
                </a:extLst>
              </p:cNvPr>
              <p:cNvSpPr/>
              <p:nvPr/>
            </p:nvSpPr>
            <p:spPr>
              <a:xfrm>
                <a:off x="1366838" y="4454500"/>
                <a:ext cx="309562" cy="108804"/>
              </a:xfrm>
              <a:prstGeom prst="trapezoid">
                <a:avLst>
                  <a:gd name="adj" fmla="val 20622"/>
                </a:avLst>
              </a:prstGeom>
              <a:solidFill>
                <a:srgbClr val="2481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a:solidFill>
                    <a:schemeClr val="tx1"/>
                  </a:solidFill>
                  <a:latin typeface="+mn-ea"/>
                </a:endParaRPr>
              </a:p>
            </p:txBody>
          </p:sp>
          <p:sp>
            <p:nvSpPr>
              <p:cNvPr id="109" name="梯形 108">
                <a:extLst>
                  <a:ext uri="{FF2B5EF4-FFF2-40B4-BE49-F238E27FC236}">
                    <a16:creationId xmlns:a16="http://schemas.microsoft.com/office/drawing/2014/main" id="{4B9E24E9-1E96-43DE-BEBB-4C10FDAE36FF}"/>
                  </a:ext>
                </a:extLst>
              </p:cNvPr>
              <p:cNvSpPr/>
              <p:nvPr/>
            </p:nvSpPr>
            <p:spPr>
              <a:xfrm>
                <a:off x="1309687" y="4884827"/>
                <a:ext cx="428625" cy="108804"/>
              </a:xfrm>
              <a:prstGeom prst="trapezoid">
                <a:avLst>
                  <a:gd name="adj" fmla="val 20622"/>
                </a:avLst>
              </a:prstGeom>
              <a:solidFill>
                <a:srgbClr val="2481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a:solidFill>
                    <a:schemeClr val="tx1"/>
                  </a:solidFill>
                  <a:latin typeface="+mn-ea"/>
                </a:endParaRPr>
              </a:p>
            </p:txBody>
          </p:sp>
          <p:sp>
            <p:nvSpPr>
              <p:cNvPr id="110" name="平行四边形 109">
                <a:extLst>
                  <a:ext uri="{FF2B5EF4-FFF2-40B4-BE49-F238E27FC236}">
                    <a16:creationId xmlns:a16="http://schemas.microsoft.com/office/drawing/2014/main" id="{FD24D725-DE96-4AEB-BD9F-6A8C4C2FAE1A}"/>
                  </a:ext>
                </a:extLst>
              </p:cNvPr>
              <p:cNvSpPr/>
              <p:nvPr/>
            </p:nvSpPr>
            <p:spPr>
              <a:xfrm>
                <a:off x="1206927" y="3761125"/>
                <a:ext cx="342900" cy="1538654"/>
              </a:xfrm>
              <a:prstGeom prst="parallelogram">
                <a:avLst>
                  <a:gd name="adj" fmla="val 73000"/>
                </a:avLst>
              </a:prstGeom>
              <a:solidFill>
                <a:srgbClr val="37BB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a:solidFill>
                    <a:schemeClr val="tx1"/>
                  </a:solidFill>
                  <a:latin typeface="+mn-ea"/>
                </a:endParaRPr>
              </a:p>
            </p:txBody>
          </p:sp>
          <p:sp>
            <p:nvSpPr>
              <p:cNvPr id="111" name="平行四边形 110">
                <a:extLst>
                  <a:ext uri="{FF2B5EF4-FFF2-40B4-BE49-F238E27FC236}">
                    <a16:creationId xmlns:a16="http://schemas.microsoft.com/office/drawing/2014/main" id="{2BCF1635-B4BD-42A2-9620-8313ED0DCD53}"/>
                  </a:ext>
                </a:extLst>
              </p:cNvPr>
              <p:cNvSpPr/>
              <p:nvPr/>
            </p:nvSpPr>
            <p:spPr>
              <a:xfrm flipH="1">
                <a:off x="1485900" y="3761125"/>
                <a:ext cx="342900" cy="1538654"/>
              </a:xfrm>
              <a:prstGeom prst="parallelogram">
                <a:avLst>
                  <a:gd name="adj" fmla="val 73000"/>
                </a:avLst>
              </a:prstGeom>
              <a:solidFill>
                <a:srgbClr val="37BB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a:solidFill>
                    <a:schemeClr val="tx1"/>
                  </a:solidFill>
                  <a:latin typeface="+mn-ea"/>
                </a:endParaRPr>
              </a:p>
            </p:txBody>
          </p:sp>
        </p:grpSp>
        <p:sp>
          <p:nvSpPr>
            <p:cNvPr id="103" name="椭圆 102">
              <a:extLst>
                <a:ext uri="{FF2B5EF4-FFF2-40B4-BE49-F238E27FC236}">
                  <a16:creationId xmlns:a16="http://schemas.microsoft.com/office/drawing/2014/main" id="{0A32A972-0660-474F-8836-1201E1B64667}"/>
                </a:ext>
              </a:extLst>
            </p:cNvPr>
            <p:cNvSpPr/>
            <p:nvPr/>
          </p:nvSpPr>
          <p:spPr>
            <a:xfrm>
              <a:off x="924883" y="2000490"/>
              <a:ext cx="55091" cy="55082"/>
            </a:xfrm>
            <a:prstGeom prst="ellipse">
              <a:avLst/>
            </a:prstGeom>
            <a:solidFill>
              <a:schemeClr val="bg2">
                <a:lumMod val="25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a:solidFill>
                  <a:schemeClr val="tx1"/>
                </a:solidFill>
                <a:latin typeface="+mn-ea"/>
              </a:endParaRPr>
            </a:p>
          </p:txBody>
        </p:sp>
        <p:sp>
          <p:nvSpPr>
            <p:cNvPr id="104" name="空心弧 103">
              <a:extLst>
                <a:ext uri="{FF2B5EF4-FFF2-40B4-BE49-F238E27FC236}">
                  <a16:creationId xmlns:a16="http://schemas.microsoft.com/office/drawing/2014/main" id="{268E30E5-040B-45B9-9E52-72C3F531319B}"/>
                </a:ext>
              </a:extLst>
            </p:cNvPr>
            <p:cNvSpPr/>
            <p:nvPr/>
          </p:nvSpPr>
          <p:spPr>
            <a:xfrm>
              <a:off x="853750" y="1937448"/>
              <a:ext cx="197357" cy="197325"/>
            </a:xfrm>
            <a:prstGeom prst="blockArc">
              <a:avLst>
                <a:gd name="adj1" fmla="val 10800000"/>
                <a:gd name="adj2" fmla="val 21597693"/>
                <a:gd name="adj3" fmla="val 6902"/>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a:solidFill>
                  <a:schemeClr val="tx1"/>
                </a:solidFill>
                <a:latin typeface="+mn-ea"/>
              </a:endParaRPr>
            </a:p>
          </p:txBody>
        </p:sp>
        <p:sp>
          <p:nvSpPr>
            <p:cNvPr id="105" name="空心弧 104">
              <a:extLst>
                <a:ext uri="{FF2B5EF4-FFF2-40B4-BE49-F238E27FC236}">
                  <a16:creationId xmlns:a16="http://schemas.microsoft.com/office/drawing/2014/main" id="{E6F96C5D-B7F0-4F9B-864A-CFAF084190D4}"/>
                </a:ext>
              </a:extLst>
            </p:cNvPr>
            <p:cNvSpPr/>
            <p:nvPr/>
          </p:nvSpPr>
          <p:spPr>
            <a:xfrm>
              <a:off x="810036" y="1899064"/>
              <a:ext cx="284784" cy="284738"/>
            </a:xfrm>
            <a:prstGeom prst="blockArc">
              <a:avLst>
                <a:gd name="adj1" fmla="val 10800000"/>
                <a:gd name="adj2" fmla="val 21597693"/>
                <a:gd name="adj3" fmla="val 6902"/>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a:solidFill>
                  <a:schemeClr val="tx1"/>
                </a:solidFill>
                <a:latin typeface="+mn-ea"/>
              </a:endParaRPr>
            </a:p>
          </p:txBody>
        </p:sp>
        <p:sp>
          <p:nvSpPr>
            <p:cNvPr id="106" name="空心弧 105">
              <a:extLst>
                <a:ext uri="{FF2B5EF4-FFF2-40B4-BE49-F238E27FC236}">
                  <a16:creationId xmlns:a16="http://schemas.microsoft.com/office/drawing/2014/main" id="{9AB2CEB5-A948-4215-997C-80793AD57B32}"/>
                </a:ext>
              </a:extLst>
            </p:cNvPr>
            <p:cNvSpPr/>
            <p:nvPr/>
          </p:nvSpPr>
          <p:spPr>
            <a:xfrm>
              <a:off x="899042" y="1971990"/>
              <a:ext cx="106773" cy="106755"/>
            </a:xfrm>
            <a:prstGeom prst="blockArc">
              <a:avLst>
                <a:gd name="adj1" fmla="val 10800000"/>
                <a:gd name="adj2" fmla="val 21597693"/>
                <a:gd name="adj3" fmla="val 6902"/>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a:solidFill>
                  <a:schemeClr val="tx1"/>
                </a:solidFill>
                <a:latin typeface="+mn-ea"/>
              </a:endParaRPr>
            </a:p>
          </p:txBody>
        </p:sp>
        <p:sp>
          <p:nvSpPr>
            <p:cNvPr id="107" name="梯形 106">
              <a:extLst>
                <a:ext uri="{FF2B5EF4-FFF2-40B4-BE49-F238E27FC236}">
                  <a16:creationId xmlns:a16="http://schemas.microsoft.com/office/drawing/2014/main" id="{5E3D3F9D-F69B-4F0E-ADFA-B7F6E0EBB7AC}"/>
                </a:ext>
              </a:extLst>
            </p:cNvPr>
            <p:cNvSpPr/>
            <p:nvPr/>
          </p:nvSpPr>
          <p:spPr>
            <a:xfrm>
              <a:off x="796759" y="2526102"/>
              <a:ext cx="311338" cy="66846"/>
            </a:xfrm>
            <a:prstGeom prst="trapezoid">
              <a:avLst>
                <a:gd name="adj" fmla="val 67035"/>
              </a:avLst>
            </a:prstGeom>
            <a:solidFill>
              <a:srgbClr val="3495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a:solidFill>
                  <a:schemeClr val="tx1"/>
                </a:solidFill>
                <a:latin typeface="+mn-ea"/>
              </a:endParaRPr>
            </a:p>
          </p:txBody>
        </p:sp>
      </p:grpSp>
      <p:grpSp>
        <p:nvGrpSpPr>
          <p:cNvPr id="112" name="组合 111">
            <a:extLst>
              <a:ext uri="{FF2B5EF4-FFF2-40B4-BE49-F238E27FC236}">
                <a16:creationId xmlns:a16="http://schemas.microsoft.com/office/drawing/2014/main" id="{98D7A4DB-E55E-4CAF-B1EB-74CA27B9026E}"/>
              </a:ext>
            </a:extLst>
          </p:cNvPr>
          <p:cNvGrpSpPr/>
          <p:nvPr/>
        </p:nvGrpSpPr>
        <p:grpSpPr>
          <a:xfrm>
            <a:off x="938646" y="5039449"/>
            <a:ext cx="926430" cy="787917"/>
            <a:chOff x="796759" y="1899064"/>
            <a:chExt cx="926430" cy="787917"/>
          </a:xfrm>
        </p:grpSpPr>
        <p:pic>
          <p:nvPicPr>
            <p:cNvPr id="113" name="图片 112">
              <a:extLst>
                <a:ext uri="{FF2B5EF4-FFF2-40B4-BE49-F238E27FC236}">
                  <a16:creationId xmlns:a16="http://schemas.microsoft.com/office/drawing/2014/main" id="{FE764C45-BCC2-4B12-9D3A-AA2DCE23A1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5511" y="2246006"/>
              <a:ext cx="427678" cy="440975"/>
            </a:xfrm>
            <a:prstGeom prst="rect">
              <a:avLst/>
            </a:prstGeom>
          </p:spPr>
        </p:pic>
        <p:cxnSp>
          <p:nvCxnSpPr>
            <p:cNvPr id="114" name="连接符: 曲线 113">
              <a:extLst>
                <a:ext uri="{FF2B5EF4-FFF2-40B4-BE49-F238E27FC236}">
                  <a16:creationId xmlns:a16="http://schemas.microsoft.com/office/drawing/2014/main" id="{4634F9DD-E2E9-4C61-9813-E90021F5B5ED}"/>
                </a:ext>
              </a:extLst>
            </p:cNvPr>
            <p:cNvCxnSpPr>
              <a:cxnSpLocks/>
            </p:cNvCxnSpPr>
            <p:nvPr/>
          </p:nvCxnSpPr>
          <p:spPr>
            <a:xfrm flipV="1">
              <a:off x="1078917" y="2466494"/>
              <a:ext cx="246397" cy="93031"/>
            </a:xfrm>
            <a:prstGeom prst="curvedConnector3">
              <a:avLst/>
            </a:prstGeom>
            <a:ln>
              <a:solidFill>
                <a:srgbClr val="37BBEF"/>
              </a:solidFill>
              <a:tailEnd type="none"/>
            </a:ln>
          </p:spPr>
          <p:style>
            <a:lnRef idx="1">
              <a:schemeClr val="accent1"/>
            </a:lnRef>
            <a:fillRef idx="0">
              <a:schemeClr val="accent1"/>
            </a:fillRef>
            <a:effectRef idx="0">
              <a:schemeClr val="accent1"/>
            </a:effectRef>
            <a:fontRef idx="minor">
              <a:schemeClr val="tx1"/>
            </a:fontRef>
          </p:style>
        </p:cxnSp>
        <p:grpSp>
          <p:nvGrpSpPr>
            <p:cNvPr id="115" name="组合 114">
              <a:extLst>
                <a:ext uri="{FF2B5EF4-FFF2-40B4-BE49-F238E27FC236}">
                  <a16:creationId xmlns:a16="http://schemas.microsoft.com/office/drawing/2014/main" id="{28300EE7-0CDA-40C7-A456-00228A054673}"/>
                </a:ext>
              </a:extLst>
            </p:cNvPr>
            <p:cNvGrpSpPr/>
            <p:nvPr/>
          </p:nvGrpSpPr>
          <p:grpSpPr>
            <a:xfrm>
              <a:off x="855608" y="2068033"/>
              <a:ext cx="193639" cy="479031"/>
              <a:chOff x="1206927" y="3761125"/>
              <a:chExt cx="621873" cy="1538654"/>
            </a:xfrm>
          </p:grpSpPr>
          <p:sp>
            <p:nvSpPr>
              <p:cNvPr id="121" name="梯形 120">
                <a:extLst>
                  <a:ext uri="{FF2B5EF4-FFF2-40B4-BE49-F238E27FC236}">
                    <a16:creationId xmlns:a16="http://schemas.microsoft.com/office/drawing/2014/main" id="{FC539217-60AA-414E-8D51-50F837E09272}"/>
                  </a:ext>
                </a:extLst>
              </p:cNvPr>
              <p:cNvSpPr/>
              <p:nvPr/>
            </p:nvSpPr>
            <p:spPr>
              <a:xfrm>
                <a:off x="1366838" y="4454500"/>
                <a:ext cx="309562" cy="108804"/>
              </a:xfrm>
              <a:prstGeom prst="trapezoid">
                <a:avLst>
                  <a:gd name="adj" fmla="val 20622"/>
                </a:avLst>
              </a:prstGeom>
              <a:solidFill>
                <a:srgbClr val="2481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a:solidFill>
                    <a:schemeClr val="tx1"/>
                  </a:solidFill>
                  <a:latin typeface="+mn-ea"/>
                </a:endParaRPr>
              </a:p>
            </p:txBody>
          </p:sp>
          <p:sp>
            <p:nvSpPr>
              <p:cNvPr id="122" name="梯形 121">
                <a:extLst>
                  <a:ext uri="{FF2B5EF4-FFF2-40B4-BE49-F238E27FC236}">
                    <a16:creationId xmlns:a16="http://schemas.microsoft.com/office/drawing/2014/main" id="{F3CA9007-D658-4523-9A5B-7F01401FB41F}"/>
                  </a:ext>
                </a:extLst>
              </p:cNvPr>
              <p:cNvSpPr/>
              <p:nvPr/>
            </p:nvSpPr>
            <p:spPr>
              <a:xfrm>
                <a:off x="1309687" y="4884827"/>
                <a:ext cx="428625" cy="108804"/>
              </a:xfrm>
              <a:prstGeom prst="trapezoid">
                <a:avLst>
                  <a:gd name="adj" fmla="val 20622"/>
                </a:avLst>
              </a:prstGeom>
              <a:solidFill>
                <a:srgbClr val="2481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a:solidFill>
                    <a:schemeClr val="tx1"/>
                  </a:solidFill>
                  <a:latin typeface="+mn-ea"/>
                </a:endParaRPr>
              </a:p>
            </p:txBody>
          </p:sp>
          <p:sp>
            <p:nvSpPr>
              <p:cNvPr id="123" name="平行四边形 122">
                <a:extLst>
                  <a:ext uri="{FF2B5EF4-FFF2-40B4-BE49-F238E27FC236}">
                    <a16:creationId xmlns:a16="http://schemas.microsoft.com/office/drawing/2014/main" id="{8872CCF7-50A4-4AAF-8BDC-7040D01E72F9}"/>
                  </a:ext>
                </a:extLst>
              </p:cNvPr>
              <p:cNvSpPr/>
              <p:nvPr/>
            </p:nvSpPr>
            <p:spPr>
              <a:xfrm>
                <a:off x="1206927" y="3761125"/>
                <a:ext cx="342900" cy="1538654"/>
              </a:xfrm>
              <a:prstGeom prst="parallelogram">
                <a:avLst>
                  <a:gd name="adj" fmla="val 73000"/>
                </a:avLst>
              </a:prstGeom>
              <a:solidFill>
                <a:srgbClr val="37BB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a:solidFill>
                    <a:schemeClr val="tx1"/>
                  </a:solidFill>
                  <a:latin typeface="+mn-ea"/>
                </a:endParaRPr>
              </a:p>
            </p:txBody>
          </p:sp>
          <p:sp>
            <p:nvSpPr>
              <p:cNvPr id="124" name="平行四边形 123">
                <a:extLst>
                  <a:ext uri="{FF2B5EF4-FFF2-40B4-BE49-F238E27FC236}">
                    <a16:creationId xmlns:a16="http://schemas.microsoft.com/office/drawing/2014/main" id="{18986A54-CA81-4244-8E16-6A5A49B29239}"/>
                  </a:ext>
                </a:extLst>
              </p:cNvPr>
              <p:cNvSpPr/>
              <p:nvPr/>
            </p:nvSpPr>
            <p:spPr>
              <a:xfrm flipH="1">
                <a:off x="1485900" y="3761125"/>
                <a:ext cx="342900" cy="1538654"/>
              </a:xfrm>
              <a:prstGeom prst="parallelogram">
                <a:avLst>
                  <a:gd name="adj" fmla="val 73000"/>
                </a:avLst>
              </a:prstGeom>
              <a:solidFill>
                <a:srgbClr val="37BB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a:solidFill>
                    <a:schemeClr val="tx1"/>
                  </a:solidFill>
                  <a:latin typeface="+mn-ea"/>
                </a:endParaRPr>
              </a:p>
            </p:txBody>
          </p:sp>
        </p:grpSp>
        <p:sp>
          <p:nvSpPr>
            <p:cNvPr id="116" name="椭圆 115">
              <a:extLst>
                <a:ext uri="{FF2B5EF4-FFF2-40B4-BE49-F238E27FC236}">
                  <a16:creationId xmlns:a16="http://schemas.microsoft.com/office/drawing/2014/main" id="{7736BE12-C595-49E1-9148-65A11D6D9659}"/>
                </a:ext>
              </a:extLst>
            </p:cNvPr>
            <p:cNvSpPr/>
            <p:nvPr/>
          </p:nvSpPr>
          <p:spPr>
            <a:xfrm>
              <a:off x="924883" y="2000490"/>
              <a:ext cx="55091" cy="55082"/>
            </a:xfrm>
            <a:prstGeom prst="ellipse">
              <a:avLst/>
            </a:prstGeom>
            <a:solidFill>
              <a:schemeClr val="bg2">
                <a:lumMod val="25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a:solidFill>
                  <a:schemeClr val="tx1"/>
                </a:solidFill>
                <a:latin typeface="+mn-ea"/>
              </a:endParaRPr>
            </a:p>
          </p:txBody>
        </p:sp>
        <p:sp>
          <p:nvSpPr>
            <p:cNvPr id="117" name="空心弧 116">
              <a:extLst>
                <a:ext uri="{FF2B5EF4-FFF2-40B4-BE49-F238E27FC236}">
                  <a16:creationId xmlns:a16="http://schemas.microsoft.com/office/drawing/2014/main" id="{5D536C55-64CD-4781-821E-99845B8436DB}"/>
                </a:ext>
              </a:extLst>
            </p:cNvPr>
            <p:cNvSpPr/>
            <p:nvPr/>
          </p:nvSpPr>
          <p:spPr>
            <a:xfrm>
              <a:off x="853750" y="1937448"/>
              <a:ext cx="197357" cy="197325"/>
            </a:xfrm>
            <a:prstGeom prst="blockArc">
              <a:avLst>
                <a:gd name="adj1" fmla="val 10800000"/>
                <a:gd name="adj2" fmla="val 21597693"/>
                <a:gd name="adj3" fmla="val 6902"/>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a:solidFill>
                  <a:schemeClr val="tx1"/>
                </a:solidFill>
                <a:latin typeface="+mn-ea"/>
              </a:endParaRPr>
            </a:p>
          </p:txBody>
        </p:sp>
        <p:sp>
          <p:nvSpPr>
            <p:cNvPr id="118" name="空心弧 117">
              <a:extLst>
                <a:ext uri="{FF2B5EF4-FFF2-40B4-BE49-F238E27FC236}">
                  <a16:creationId xmlns:a16="http://schemas.microsoft.com/office/drawing/2014/main" id="{C0C83F01-8F19-4AA9-9408-70F76F3584AB}"/>
                </a:ext>
              </a:extLst>
            </p:cNvPr>
            <p:cNvSpPr/>
            <p:nvPr/>
          </p:nvSpPr>
          <p:spPr>
            <a:xfrm>
              <a:off x="810036" y="1899064"/>
              <a:ext cx="284784" cy="284738"/>
            </a:xfrm>
            <a:prstGeom prst="blockArc">
              <a:avLst>
                <a:gd name="adj1" fmla="val 10800000"/>
                <a:gd name="adj2" fmla="val 21597693"/>
                <a:gd name="adj3" fmla="val 6902"/>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a:solidFill>
                  <a:schemeClr val="tx1"/>
                </a:solidFill>
                <a:latin typeface="+mn-ea"/>
              </a:endParaRPr>
            </a:p>
          </p:txBody>
        </p:sp>
        <p:sp>
          <p:nvSpPr>
            <p:cNvPr id="119" name="空心弧 118">
              <a:extLst>
                <a:ext uri="{FF2B5EF4-FFF2-40B4-BE49-F238E27FC236}">
                  <a16:creationId xmlns:a16="http://schemas.microsoft.com/office/drawing/2014/main" id="{648A169B-7937-42B8-8F35-BCA5B1C40D94}"/>
                </a:ext>
              </a:extLst>
            </p:cNvPr>
            <p:cNvSpPr/>
            <p:nvPr/>
          </p:nvSpPr>
          <p:spPr>
            <a:xfrm>
              <a:off x="899042" y="1971990"/>
              <a:ext cx="106773" cy="106755"/>
            </a:xfrm>
            <a:prstGeom prst="blockArc">
              <a:avLst>
                <a:gd name="adj1" fmla="val 10800000"/>
                <a:gd name="adj2" fmla="val 21597693"/>
                <a:gd name="adj3" fmla="val 6902"/>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a:solidFill>
                  <a:schemeClr val="tx1"/>
                </a:solidFill>
                <a:latin typeface="+mn-ea"/>
              </a:endParaRPr>
            </a:p>
          </p:txBody>
        </p:sp>
        <p:sp>
          <p:nvSpPr>
            <p:cNvPr id="120" name="梯形 119">
              <a:extLst>
                <a:ext uri="{FF2B5EF4-FFF2-40B4-BE49-F238E27FC236}">
                  <a16:creationId xmlns:a16="http://schemas.microsoft.com/office/drawing/2014/main" id="{F05124BC-1A72-42D8-80CF-51174CF4C841}"/>
                </a:ext>
              </a:extLst>
            </p:cNvPr>
            <p:cNvSpPr/>
            <p:nvPr/>
          </p:nvSpPr>
          <p:spPr>
            <a:xfrm>
              <a:off x="796759" y="2526102"/>
              <a:ext cx="311338" cy="66846"/>
            </a:xfrm>
            <a:prstGeom prst="trapezoid">
              <a:avLst>
                <a:gd name="adj" fmla="val 67035"/>
              </a:avLst>
            </a:prstGeom>
            <a:solidFill>
              <a:srgbClr val="3495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a:solidFill>
                  <a:schemeClr val="tx1"/>
                </a:solidFill>
                <a:latin typeface="+mn-ea"/>
              </a:endParaRPr>
            </a:p>
          </p:txBody>
        </p:sp>
      </p:grpSp>
      <p:grpSp>
        <p:nvGrpSpPr>
          <p:cNvPr id="125" name="组合 124">
            <a:extLst>
              <a:ext uri="{FF2B5EF4-FFF2-40B4-BE49-F238E27FC236}">
                <a16:creationId xmlns:a16="http://schemas.microsoft.com/office/drawing/2014/main" id="{9E446D4E-2BF2-4E8B-8C97-32904DE5FC53}"/>
              </a:ext>
            </a:extLst>
          </p:cNvPr>
          <p:cNvGrpSpPr/>
          <p:nvPr/>
        </p:nvGrpSpPr>
        <p:grpSpPr>
          <a:xfrm>
            <a:off x="938646" y="5353803"/>
            <a:ext cx="4703763" cy="466008"/>
            <a:chOff x="1051250" y="4173060"/>
            <a:chExt cx="4703763" cy="466008"/>
          </a:xfrm>
          <a:effectLst>
            <a:outerShdw blurRad="25400" algn="ctr" rotWithShape="0">
              <a:prstClr val="black"/>
            </a:outerShdw>
          </a:effectLst>
        </p:grpSpPr>
        <p:cxnSp>
          <p:nvCxnSpPr>
            <p:cNvPr id="126" name="直接连接符 125">
              <a:extLst>
                <a:ext uri="{FF2B5EF4-FFF2-40B4-BE49-F238E27FC236}">
                  <a16:creationId xmlns:a16="http://schemas.microsoft.com/office/drawing/2014/main" id="{586A4676-B4A6-4ECD-A3BC-24410336E1F9}"/>
                </a:ext>
              </a:extLst>
            </p:cNvPr>
            <p:cNvCxnSpPr>
              <a:cxnSpLocks/>
            </p:cNvCxnSpPr>
            <p:nvPr/>
          </p:nvCxnSpPr>
          <p:spPr>
            <a:xfrm flipH="1">
              <a:off x="1051250" y="4636721"/>
              <a:ext cx="425974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7" name="直接连接符 126">
              <a:extLst>
                <a:ext uri="{FF2B5EF4-FFF2-40B4-BE49-F238E27FC236}">
                  <a16:creationId xmlns:a16="http://schemas.microsoft.com/office/drawing/2014/main" id="{79A4F158-EFEA-46DE-B5D5-E8BBF7D65F18}"/>
                </a:ext>
              </a:extLst>
            </p:cNvPr>
            <p:cNvCxnSpPr>
              <a:cxnSpLocks/>
            </p:cNvCxnSpPr>
            <p:nvPr/>
          </p:nvCxnSpPr>
          <p:spPr>
            <a:xfrm flipV="1">
              <a:off x="5311063" y="4173060"/>
              <a:ext cx="443950" cy="466008"/>
            </a:xfrm>
            <a:prstGeom prst="line">
              <a:avLst/>
            </a:prstGeom>
            <a:ln w="12700">
              <a:solidFill>
                <a:schemeClr val="tx1"/>
              </a:solidFill>
              <a:tailEnd type="oval"/>
            </a:ln>
          </p:spPr>
          <p:style>
            <a:lnRef idx="1">
              <a:schemeClr val="accent1"/>
            </a:lnRef>
            <a:fillRef idx="0">
              <a:schemeClr val="accent1"/>
            </a:fillRef>
            <a:effectRef idx="0">
              <a:schemeClr val="accent1"/>
            </a:effectRef>
            <a:fontRef idx="minor">
              <a:schemeClr val="tx1"/>
            </a:fontRef>
          </p:style>
        </p:cxnSp>
      </p:grpSp>
      <p:grpSp>
        <p:nvGrpSpPr>
          <p:cNvPr id="147" name="组合 146">
            <a:extLst>
              <a:ext uri="{FF2B5EF4-FFF2-40B4-BE49-F238E27FC236}">
                <a16:creationId xmlns:a16="http://schemas.microsoft.com/office/drawing/2014/main" id="{3832B7D7-5366-4C1D-86ED-1960F7B8A91A}"/>
              </a:ext>
            </a:extLst>
          </p:cNvPr>
          <p:cNvGrpSpPr/>
          <p:nvPr/>
        </p:nvGrpSpPr>
        <p:grpSpPr>
          <a:xfrm flipH="1" flipV="1">
            <a:off x="7304315" y="3647741"/>
            <a:ext cx="3564634" cy="466008"/>
            <a:chOff x="2195124" y="4173060"/>
            <a:chExt cx="3564634" cy="466008"/>
          </a:xfrm>
          <a:effectLst>
            <a:outerShdw blurRad="25400" algn="ctr" rotWithShape="0">
              <a:prstClr val="black"/>
            </a:outerShdw>
          </a:effectLst>
        </p:grpSpPr>
        <p:cxnSp>
          <p:nvCxnSpPr>
            <p:cNvPr id="148" name="直接连接符 147">
              <a:extLst>
                <a:ext uri="{FF2B5EF4-FFF2-40B4-BE49-F238E27FC236}">
                  <a16:creationId xmlns:a16="http://schemas.microsoft.com/office/drawing/2014/main" id="{A9CECD6F-54B6-4A7C-BC08-F11F58973430}"/>
                </a:ext>
              </a:extLst>
            </p:cNvPr>
            <p:cNvCxnSpPr>
              <a:cxnSpLocks/>
            </p:cNvCxnSpPr>
            <p:nvPr/>
          </p:nvCxnSpPr>
          <p:spPr>
            <a:xfrm flipH="1" flipV="1">
              <a:off x="2195124" y="4636721"/>
              <a:ext cx="312270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9" name="直接连接符 148">
              <a:extLst>
                <a:ext uri="{FF2B5EF4-FFF2-40B4-BE49-F238E27FC236}">
                  <a16:creationId xmlns:a16="http://schemas.microsoft.com/office/drawing/2014/main" id="{34684E28-8BAD-4339-9D96-13CBAD12709C}"/>
                </a:ext>
              </a:extLst>
            </p:cNvPr>
            <p:cNvCxnSpPr>
              <a:cxnSpLocks/>
            </p:cNvCxnSpPr>
            <p:nvPr/>
          </p:nvCxnSpPr>
          <p:spPr>
            <a:xfrm flipV="1">
              <a:off x="5315808" y="4173060"/>
              <a:ext cx="443950" cy="466008"/>
            </a:xfrm>
            <a:prstGeom prst="line">
              <a:avLst/>
            </a:prstGeom>
            <a:ln w="12700">
              <a:solidFill>
                <a:schemeClr val="tx1"/>
              </a:solidFill>
              <a:tailEnd type="oval"/>
            </a:ln>
          </p:spPr>
          <p:style>
            <a:lnRef idx="1">
              <a:schemeClr val="accent1"/>
            </a:lnRef>
            <a:fillRef idx="0">
              <a:schemeClr val="accent1"/>
            </a:fillRef>
            <a:effectRef idx="0">
              <a:schemeClr val="accent1"/>
            </a:effectRef>
            <a:fontRef idx="minor">
              <a:schemeClr val="tx1"/>
            </a:fontRef>
          </p:style>
        </p:cxnSp>
      </p:grpSp>
      <p:grpSp>
        <p:nvGrpSpPr>
          <p:cNvPr id="151" name="组合 150">
            <a:extLst>
              <a:ext uri="{FF2B5EF4-FFF2-40B4-BE49-F238E27FC236}">
                <a16:creationId xmlns:a16="http://schemas.microsoft.com/office/drawing/2014/main" id="{B87422F1-C24E-4AD9-A5FF-4E102A21556A}"/>
              </a:ext>
            </a:extLst>
          </p:cNvPr>
          <p:cNvGrpSpPr/>
          <p:nvPr/>
        </p:nvGrpSpPr>
        <p:grpSpPr>
          <a:xfrm flipH="1">
            <a:off x="9942519" y="2846535"/>
            <a:ext cx="926430" cy="787917"/>
            <a:chOff x="796759" y="1899064"/>
            <a:chExt cx="926430" cy="787917"/>
          </a:xfrm>
        </p:grpSpPr>
        <p:pic>
          <p:nvPicPr>
            <p:cNvPr id="152" name="图片 151">
              <a:extLst>
                <a:ext uri="{FF2B5EF4-FFF2-40B4-BE49-F238E27FC236}">
                  <a16:creationId xmlns:a16="http://schemas.microsoft.com/office/drawing/2014/main" id="{C0FF4687-5994-4898-8A87-B755B6910F5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5511" y="2246006"/>
              <a:ext cx="427678" cy="440975"/>
            </a:xfrm>
            <a:prstGeom prst="rect">
              <a:avLst/>
            </a:prstGeom>
          </p:spPr>
        </p:pic>
        <p:cxnSp>
          <p:nvCxnSpPr>
            <p:cNvPr id="153" name="连接符: 曲线 152">
              <a:extLst>
                <a:ext uri="{FF2B5EF4-FFF2-40B4-BE49-F238E27FC236}">
                  <a16:creationId xmlns:a16="http://schemas.microsoft.com/office/drawing/2014/main" id="{0391E779-7B07-44E9-9EC8-7195A0A625E2}"/>
                </a:ext>
              </a:extLst>
            </p:cNvPr>
            <p:cNvCxnSpPr>
              <a:cxnSpLocks/>
            </p:cNvCxnSpPr>
            <p:nvPr/>
          </p:nvCxnSpPr>
          <p:spPr>
            <a:xfrm flipV="1">
              <a:off x="1078917" y="2466494"/>
              <a:ext cx="246397" cy="93031"/>
            </a:xfrm>
            <a:prstGeom prst="curvedConnector3">
              <a:avLst/>
            </a:prstGeom>
            <a:ln>
              <a:solidFill>
                <a:srgbClr val="37BBEF"/>
              </a:solidFill>
              <a:tailEnd type="none"/>
            </a:ln>
          </p:spPr>
          <p:style>
            <a:lnRef idx="1">
              <a:schemeClr val="accent1"/>
            </a:lnRef>
            <a:fillRef idx="0">
              <a:schemeClr val="accent1"/>
            </a:fillRef>
            <a:effectRef idx="0">
              <a:schemeClr val="accent1"/>
            </a:effectRef>
            <a:fontRef idx="minor">
              <a:schemeClr val="tx1"/>
            </a:fontRef>
          </p:style>
        </p:cxnSp>
        <p:grpSp>
          <p:nvGrpSpPr>
            <p:cNvPr id="154" name="组合 153">
              <a:extLst>
                <a:ext uri="{FF2B5EF4-FFF2-40B4-BE49-F238E27FC236}">
                  <a16:creationId xmlns:a16="http://schemas.microsoft.com/office/drawing/2014/main" id="{8F467DAA-F52B-4F27-91F6-D68D655B7898}"/>
                </a:ext>
              </a:extLst>
            </p:cNvPr>
            <p:cNvGrpSpPr/>
            <p:nvPr/>
          </p:nvGrpSpPr>
          <p:grpSpPr>
            <a:xfrm>
              <a:off x="855608" y="2068033"/>
              <a:ext cx="193639" cy="479031"/>
              <a:chOff x="1206927" y="3761125"/>
              <a:chExt cx="621873" cy="1538654"/>
            </a:xfrm>
          </p:grpSpPr>
          <p:sp>
            <p:nvSpPr>
              <p:cNvPr id="160" name="梯形 159">
                <a:extLst>
                  <a:ext uri="{FF2B5EF4-FFF2-40B4-BE49-F238E27FC236}">
                    <a16:creationId xmlns:a16="http://schemas.microsoft.com/office/drawing/2014/main" id="{43FA48AE-12F8-472F-8DE8-300AE145DA50}"/>
                  </a:ext>
                </a:extLst>
              </p:cNvPr>
              <p:cNvSpPr/>
              <p:nvPr/>
            </p:nvSpPr>
            <p:spPr>
              <a:xfrm>
                <a:off x="1366838" y="4454500"/>
                <a:ext cx="309562" cy="108804"/>
              </a:xfrm>
              <a:prstGeom prst="trapezoid">
                <a:avLst>
                  <a:gd name="adj" fmla="val 20622"/>
                </a:avLst>
              </a:prstGeom>
              <a:solidFill>
                <a:srgbClr val="2481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a:solidFill>
                    <a:schemeClr val="tx1"/>
                  </a:solidFill>
                  <a:latin typeface="+mn-ea"/>
                </a:endParaRPr>
              </a:p>
            </p:txBody>
          </p:sp>
          <p:sp>
            <p:nvSpPr>
              <p:cNvPr id="161" name="梯形 160">
                <a:extLst>
                  <a:ext uri="{FF2B5EF4-FFF2-40B4-BE49-F238E27FC236}">
                    <a16:creationId xmlns:a16="http://schemas.microsoft.com/office/drawing/2014/main" id="{3250D2EA-D2E2-430D-A156-8BE6440DFFBA}"/>
                  </a:ext>
                </a:extLst>
              </p:cNvPr>
              <p:cNvSpPr/>
              <p:nvPr/>
            </p:nvSpPr>
            <p:spPr>
              <a:xfrm>
                <a:off x="1309687" y="4884827"/>
                <a:ext cx="428625" cy="108804"/>
              </a:xfrm>
              <a:prstGeom prst="trapezoid">
                <a:avLst>
                  <a:gd name="adj" fmla="val 20622"/>
                </a:avLst>
              </a:prstGeom>
              <a:solidFill>
                <a:srgbClr val="2481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a:solidFill>
                    <a:schemeClr val="tx1"/>
                  </a:solidFill>
                  <a:latin typeface="+mn-ea"/>
                </a:endParaRPr>
              </a:p>
            </p:txBody>
          </p:sp>
          <p:sp>
            <p:nvSpPr>
              <p:cNvPr id="162" name="平行四边形 161">
                <a:extLst>
                  <a:ext uri="{FF2B5EF4-FFF2-40B4-BE49-F238E27FC236}">
                    <a16:creationId xmlns:a16="http://schemas.microsoft.com/office/drawing/2014/main" id="{8896D391-C8DD-4BC5-BBBB-83784C563217}"/>
                  </a:ext>
                </a:extLst>
              </p:cNvPr>
              <p:cNvSpPr/>
              <p:nvPr/>
            </p:nvSpPr>
            <p:spPr>
              <a:xfrm>
                <a:off x="1206927" y="3761125"/>
                <a:ext cx="342900" cy="1538654"/>
              </a:xfrm>
              <a:prstGeom prst="parallelogram">
                <a:avLst>
                  <a:gd name="adj" fmla="val 73000"/>
                </a:avLst>
              </a:prstGeom>
              <a:solidFill>
                <a:srgbClr val="37BB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a:solidFill>
                    <a:schemeClr val="tx1"/>
                  </a:solidFill>
                  <a:latin typeface="+mn-ea"/>
                </a:endParaRPr>
              </a:p>
            </p:txBody>
          </p:sp>
          <p:sp>
            <p:nvSpPr>
              <p:cNvPr id="163" name="平行四边形 162">
                <a:extLst>
                  <a:ext uri="{FF2B5EF4-FFF2-40B4-BE49-F238E27FC236}">
                    <a16:creationId xmlns:a16="http://schemas.microsoft.com/office/drawing/2014/main" id="{D2724989-D8F2-4975-BB73-17ECFAC5CF94}"/>
                  </a:ext>
                </a:extLst>
              </p:cNvPr>
              <p:cNvSpPr/>
              <p:nvPr/>
            </p:nvSpPr>
            <p:spPr>
              <a:xfrm flipH="1">
                <a:off x="1485900" y="3761125"/>
                <a:ext cx="342900" cy="1538654"/>
              </a:xfrm>
              <a:prstGeom prst="parallelogram">
                <a:avLst>
                  <a:gd name="adj" fmla="val 73000"/>
                </a:avLst>
              </a:prstGeom>
              <a:solidFill>
                <a:srgbClr val="37BB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a:solidFill>
                    <a:schemeClr val="tx1"/>
                  </a:solidFill>
                  <a:latin typeface="+mn-ea"/>
                </a:endParaRPr>
              </a:p>
            </p:txBody>
          </p:sp>
        </p:grpSp>
        <p:sp>
          <p:nvSpPr>
            <p:cNvPr id="155" name="椭圆 154">
              <a:extLst>
                <a:ext uri="{FF2B5EF4-FFF2-40B4-BE49-F238E27FC236}">
                  <a16:creationId xmlns:a16="http://schemas.microsoft.com/office/drawing/2014/main" id="{303AEA04-3825-4D0B-9FC0-9DA39EB968A8}"/>
                </a:ext>
              </a:extLst>
            </p:cNvPr>
            <p:cNvSpPr/>
            <p:nvPr/>
          </p:nvSpPr>
          <p:spPr>
            <a:xfrm>
              <a:off x="924883" y="2000490"/>
              <a:ext cx="55091" cy="55082"/>
            </a:xfrm>
            <a:prstGeom prst="ellipse">
              <a:avLst/>
            </a:prstGeom>
            <a:solidFill>
              <a:schemeClr val="bg2">
                <a:lumMod val="25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a:solidFill>
                  <a:schemeClr val="tx1"/>
                </a:solidFill>
                <a:latin typeface="+mn-ea"/>
              </a:endParaRPr>
            </a:p>
          </p:txBody>
        </p:sp>
        <p:sp>
          <p:nvSpPr>
            <p:cNvPr id="156" name="空心弧 155">
              <a:extLst>
                <a:ext uri="{FF2B5EF4-FFF2-40B4-BE49-F238E27FC236}">
                  <a16:creationId xmlns:a16="http://schemas.microsoft.com/office/drawing/2014/main" id="{27A96B7A-386A-4EE3-BAF6-29FC89F4FF78}"/>
                </a:ext>
              </a:extLst>
            </p:cNvPr>
            <p:cNvSpPr/>
            <p:nvPr/>
          </p:nvSpPr>
          <p:spPr>
            <a:xfrm>
              <a:off x="853750" y="1937448"/>
              <a:ext cx="197357" cy="197325"/>
            </a:xfrm>
            <a:prstGeom prst="blockArc">
              <a:avLst>
                <a:gd name="adj1" fmla="val 10800000"/>
                <a:gd name="adj2" fmla="val 21597693"/>
                <a:gd name="adj3" fmla="val 6902"/>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a:solidFill>
                  <a:schemeClr val="tx1"/>
                </a:solidFill>
                <a:latin typeface="+mn-ea"/>
              </a:endParaRPr>
            </a:p>
          </p:txBody>
        </p:sp>
        <p:sp>
          <p:nvSpPr>
            <p:cNvPr id="157" name="空心弧 156">
              <a:extLst>
                <a:ext uri="{FF2B5EF4-FFF2-40B4-BE49-F238E27FC236}">
                  <a16:creationId xmlns:a16="http://schemas.microsoft.com/office/drawing/2014/main" id="{D6EE6812-6551-47B1-9CA9-B0953EB4EC9F}"/>
                </a:ext>
              </a:extLst>
            </p:cNvPr>
            <p:cNvSpPr/>
            <p:nvPr/>
          </p:nvSpPr>
          <p:spPr>
            <a:xfrm>
              <a:off x="810036" y="1899064"/>
              <a:ext cx="284784" cy="284738"/>
            </a:xfrm>
            <a:prstGeom prst="blockArc">
              <a:avLst>
                <a:gd name="adj1" fmla="val 10800000"/>
                <a:gd name="adj2" fmla="val 21597693"/>
                <a:gd name="adj3" fmla="val 6902"/>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a:solidFill>
                  <a:schemeClr val="tx1"/>
                </a:solidFill>
                <a:latin typeface="+mn-ea"/>
              </a:endParaRPr>
            </a:p>
          </p:txBody>
        </p:sp>
        <p:sp>
          <p:nvSpPr>
            <p:cNvPr id="158" name="空心弧 157">
              <a:extLst>
                <a:ext uri="{FF2B5EF4-FFF2-40B4-BE49-F238E27FC236}">
                  <a16:creationId xmlns:a16="http://schemas.microsoft.com/office/drawing/2014/main" id="{30D2708A-0ED4-4476-B642-54C445E7512A}"/>
                </a:ext>
              </a:extLst>
            </p:cNvPr>
            <p:cNvSpPr/>
            <p:nvPr/>
          </p:nvSpPr>
          <p:spPr>
            <a:xfrm>
              <a:off x="899042" y="1971990"/>
              <a:ext cx="106773" cy="106755"/>
            </a:xfrm>
            <a:prstGeom prst="blockArc">
              <a:avLst>
                <a:gd name="adj1" fmla="val 10800000"/>
                <a:gd name="adj2" fmla="val 21597693"/>
                <a:gd name="adj3" fmla="val 6902"/>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a:solidFill>
                  <a:schemeClr val="tx1"/>
                </a:solidFill>
                <a:latin typeface="+mn-ea"/>
              </a:endParaRPr>
            </a:p>
          </p:txBody>
        </p:sp>
        <p:sp>
          <p:nvSpPr>
            <p:cNvPr id="159" name="梯形 158">
              <a:extLst>
                <a:ext uri="{FF2B5EF4-FFF2-40B4-BE49-F238E27FC236}">
                  <a16:creationId xmlns:a16="http://schemas.microsoft.com/office/drawing/2014/main" id="{6D4B7C0F-CBF4-4416-9CE9-5D926EDE21EF}"/>
                </a:ext>
              </a:extLst>
            </p:cNvPr>
            <p:cNvSpPr/>
            <p:nvPr/>
          </p:nvSpPr>
          <p:spPr>
            <a:xfrm>
              <a:off x="796759" y="2526102"/>
              <a:ext cx="311338" cy="66846"/>
            </a:xfrm>
            <a:prstGeom prst="trapezoid">
              <a:avLst>
                <a:gd name="adj" fmla="val 67035"/>
              </a:avLst>
            </a:prstGeom>
            <a:solidFill>
              <a:srgbClr val="3495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a:solidFill>
                  <a:schemeClr val="tx1"/>
                </a:solidFill>
                <a:latin typeface="+mn-ea"/>
              </a:endParaRPr>
            </a:p>
          </p:txBody>
        </p:sp>
      </p:grpSp>
      <p:sp>
        <p:nvSpPr>
          <p:cNvPr id="165" name="矩形 164">
            <a:extLst>
              <a:ext uri="{FF2B5EF4-FFF2-40B4-BE49-F238E27FC236}">
                <a16:creationId xmlns:a16="http://schemas.microsoft.com/office/drawing/2014/main" id="{4EEF92AF-37AD-4D5C-BC6D-593F81C9B70D}"/>
              </a:ext>
            </a:extLst>
          </p:cNvPr>
          <p:cNvSpPr/>
          <p:nvPr/>
        </p:nvSpPr>
        <p:spPr>
          <a:xfrm>
            <a:off x="863257" y="2766882"/>
            <a:ext cx="928288" cy="3571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a:gradFill>
                  <a:gsLst>
                    <a:gs pos="100000">
                      <a:srgbClr val="0EA4CE"/>
                    </a:gs>
                    <a:gs pos="0">
                      <a:srgbClr val="2481BA"/>
                    </a:gs>
                  </a:gsLst>
                  <a:lin ang="10800000" scaled="1"/>
                </a:gradFill>
                <a:latin typeface="微软雅黑" panose="020B0503020204020204" pitchFamily="34" charset="-122"/>
                <a:ea typeface="微软雅黑" panose="020B0503020204020204" pitchFamily="34" charset="-122"/>
              </a:rPr>
              <a:t>张掖站</a:t>
            </a:r>
          </a:p>
        </p:txBody>
      </p:sp>
      <p:sp>
        <p:nvSpPr>
          <p:cNvPr id="166" name="矩形 165">
            <a:extLst>
              <a:ext uri="{FF2B5EF4-FFF2-40B4-BE49-F238E27FC236}">
                <a16:creationId xmlns:a16="http://schemas.microsoft.com/office/drawing/2014/main" id="{50F1DB5D-F5EA-42F2-B70C-285D7C35C1DB}"/>
              </a:ext>
            </a:extLst>
          </p:cNvPr>
          <p:cNvSpPr/>
          <p:nvPr/>
        </p:nvSpPr>
        <p:spPr>
          <a:xfrm>
            <a:off x="856921" y="4514310"/>
            <a:ext cx="928288" cy="3571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a:gradFill>
                  <a:gsLst>
                    <a:gs pos="100000">
                      <a:srgbClr val="0EA4CE"/>
                    </a:gs>
                    <a:gs pos="0">
                      <a:srgbClr val="2481BA"/>
                    </a:gs>
                  </a:gsLst>
                  <a:lin ang="10800000" scaled="1"/>
                </a:gradFill>
                <a:latin typeface="微软雅黑" panose="020B0503020204020204" pitchFamily="34" charset="-122"/>
                <a:ea typeface="微软雅黑" panose="020B0503020204020204" pitchFamily="34" charset="-122"/>
              </a:rPr>
              <a:t>乐山站</a:t>
            </a:r>
          </a:p>
        </p:txBody>
      </p:sp>
      <p:sp>
        <p:nvSpPr>
          <p:cNvPr id="167" name="矩形 166">
            <a:extLst>
              <a:ext uri="{FF2B5EF4-FFF2-40B4-BE49-F238E27FC236}">
                <a16:creationId xmlns:a16="http://schemas.microsoft.com/office/drawing/2014/main" id="{BBA5A739-ADD1-418A-8769-7B9667B9D9FC}"/>
              </a:ext>
            </a:extLst>
          </p:cNvPr>
          <p:cNvSpPr/>
          <p:nvPr/>
        </p:nvSpPr>
        <p:spPr>
          <a:xfrm>
            <a:off x="856921" y="5844624"/>
            <a:ext cx="1656236" cy="3571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a:gradFill>
                  <a:gsLst>
                    <a:gs pos="100000">
                      <a:srgbClr val="0EA4CE"/>
                    </a:gs>
                    <a:gs pos="0">
                      <a:srgbClr val="2481BA"/>
                    </a:gs>
                  </a:gsLst>
                  <a:lin ang="10800000" scaled="1"/>
                </a:gradFill>
                <a:latin typeface="微软雅黑" panose="020B0503020204020204" pitchFamily="34" charset="-122"/>
                <a:ea typeface="微软雅黑" panose="020B0503020204020204" pitchFamily="34" charset="-122"/>
              </a:rPr>
              <a:t>普洱站、腾冲站</a:t>
            </a:r>
          </a:p>
        </p:txBody>
      </p:sp>
      <p:sp>
        <p:nvSpPr>
          <p:cNvPr id="168" name="矩形 167">
            <a:extLst>
              <a:ext uri="{FF2B5EF4-FFF2-40B4-BE49-F238E27FC236}">
                <a16:creationId xmlns:a16="http://schemas.microsoft.com/office/drawing/2014/main" id="{719E7683-3DC6-493D-B557-4D2DC66F10E1}"/>
              </a:ext>
            </a:extLst>
          </p:cNvPr>
          <p:cNvSpPr/>
          <p:nvPr/>
        </p:nvSpPr>
        <p:spPr>
          <a:xfrm>
            <a:off x="9272842" y="3645276"/>
            <a:ext cx="1656236" cy="3571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zh-CN" altLang="en-US" sz="1600">
                <a:gradFill>
                  <a:gsLst>
                    <a:gs pos="100000">
                      <a:srgbClr val="0EA4CE"/>
                    </a:gs>
                    <a:gs pos="0">
                      <a:srgbClr val="2481BA"/>
                    </a:gs>
                  </a:gsLst>
                  <a:lin ang="10800000" scaled="1"/>
                </a:gradFill>
                <a:latin typeface="微软雅黑" panose="020B0503020204020204" pitchFamily="34" charset="-122"/>
                <a:ea typeface="微软雅黑" panose="020B0503020204020204" pitchFamily="34" charset="-122"/>
              </a:rPr>
              <a:t>武汉站、仙桃站</a:t>
            </a:r>
          </a:p>
        </p:txBody>
      </p:sp>
      <p:grpSp>
        <p:nvGrpSpPr>
          <p:cNvPr id="169" name="组合 168">
            <a:extLst>
              <a:ext uri="{FF2B5EF4-FFF2-40B4-BE49-F238E27FC236}">
                <a16:creationId xmlns:a16="http://schemas.microsoft.com/office/drawing/2014/main" id="{4CF2F302-0B59-4E80-86A0-75C62F33839C}"/>
              </a:ext>
            </a:extLst>
          </p:cNvPr>
          <p:cNvGrpSpPr/>
          <p:nvPr/>
        </p:nvGrpSpPr>
        <p:grpSpPr>
          <a:xfrm flipH="1">
            <a:off x="7488996" y="5215838"/>
            <a:ext cx="3379953" cy="216697"/>
            <a:chOff x="2870604" y="4422370"/>
            <a:chExt cx="3379953" cy="216697"/>
          </a:xfrm>
          <a:effectLst>
            <a:outerShdw blurRad="25400" algn="ctr" rotWithShape="0">
              <a:prstClr val="black"/>
            </a:outerShdw>
          </a:effectLst>
        </p:grpSpPr>
        <p:cxnSp>
          <p:nvCxnSpPr>
            <p:cNvPr id="170" name="直接连接符 169">
              <a:extLst>
                <a:ext uri="{FF2B5EF4-FFF2-40B4-BE49-F238E27FC236}">
                  <a16:creationId xmlns:a16="http://schemas.microsoft.com/office/drawing/2014/main" id="{E87673EB-9581-4AD7-A7A4-25B6E7CFA738}"/>
                </a:ext>
              </a:extLst>
            </p:cNvPr>
            <p:cNvCxnSpPr>
              <a:cxnSpLocks/>
            </p:cNvCxnSpPr>
            <p:nvPr/>
          </p:nvCxnSpPr>
          <p:spPr>
            <a:xfrm flipH="1">
              <a:off x="2870604" y="4636721"/>
              <a:ext cx="3177092"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1" name="直接连接符 170">
              <a:extLst>
                <a:ext uri="{FF2B5EF4-FFF2-40B4-BE49-F238E27FC236}">
                  <a16:creationId xmlns:a16="http://schemas.microsoft.com/office/drawing/2014/main" id="{1C1B1C32-34CA-4C4E-860C-E2BFA1A29234}"/>
                </a:ext>
              </a:extLst>
            </p:cNvPr>
            <p:cNvCxnSpPr>
              <a:cxnSpLocks/>
            </p:cNvCxnSpPr>
            <p:nvPr/>
          </p:nvCxnSpPr>
          <p:spPr>
            <a:xfrm flipV="1">
              <a:off x="6044117" y="4422370"/>
              <a:ext cx="206440" cy="216697"/>
            </a:xfrm>
            <a:prstGeom prst="line">
              <a:avLst/>
            </a:prstGeom>
            <a:ln w="12700">
              <a:solidFill>
                <a:schemeClr val="tx1"/>
              </a:solidFill>
              <a:tailEnd type="oval"/>
            </a:ln>
          </p:spPr>
          <p:style>
            <a:lnRef idx="1">
              <a:schemeClr val="accent1"/>
            </a:lnRef>
            <a:fillRef idx="0">
              <a:schemeClr val="accent1"/>
            </a:fillRef>
            <a:effectRef idx="0">
              <a:schemeClr val="accent1"/>
            </a:effectRef>
            <a:fontRef idx="minor">
              <a:schemeClr val="tx1"/>
            </a:fontRef>
          </p:style>
        </p:cxnSp>
      </p:grpSp>
      <p:grpSp>
        <p:nvGrpSpPr>
          <p:cNvPr id="173" name="组合 172">
            <a:extLst>
              <a:ext uri="{FF2B5EF4-FFF2-40B4-BE49-F238E27FC236}">
                <a16:creationId xmlns:a16="http://schemas.microsoft.com/office/drawing/2014/main" id="{E9F34547-56EC-49B2-8004-79CA36D57DBD}"/>
              </a:ext>
            </a:extLst>
          </p:cNvPr>
          <p:cNvGrpSpPr/>
          <p:nvPr/>
        </p:nvGrpSpPr>
        <p:grpSpPr>
          <a:xfrm>
            <a:off x="10066690" y="4566492"/>
            <a:ext cx="857795" cy="857795"/>
            <a:chOff x="9092966" y="4574600"/>
            <a:chExt cx="905093" cy="905093"/>
          </a:xfrm>
        </p:grpSpPr>
        <p:pic>
          <p:nvPicPr>
            <p:cNvPr id="174" name="图片 173">
              <a:extLst>
                <a:ext uri="{FF2B5EF4-FFF2-40B4-BE49-F238E27FC236}">
                  <a16:creationId xmlns:a16="http://schemas.microsoft.com/office/drawing/2014/main" id="{41CC7CAE-6917-4252-91B6-03E8013F640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092966" y="4574600"/>
              <a:ext cx="905093" cy="905093"/>
            </a:xfrm>
            <a:prstGeom prst="rect">
              <a:avLst/>
            </a:prstGeom>
          </p:spPr>
        </p:pic>
        <p:pic>
          <p:nvPicPr>
            <p:cNvPr id="175" name="图片 174">
              <a:extLst>
                <a:ext uri="{FF2B5EF4-FFF2-40B4-BE49-F238E27FC236}">
                  <a16:creationId xmlns:a16="http://schemas.microsoft.com/office/drawing/2014/main" id="{05BADDA0-CD2E-4C6C-AB04-D32F876A978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509360" y="4991709"/>
              <a:ext cx="471645" cy="471645"/>
            </a:xfrm>
            <a:prstGeom prst="rect">
              <a:avLst/>
            </a:prstGeom>
          </p:spPr>
        </p:pic>
      </p:grpSp>
      <p:sp>
        <p:nvSpPr>
          <p:cNvPr id="179" name="矩形 178">
            <a:extLst>
              <a:ext uri="{FF2B5EF4-FFF2-40B4-BE49-F238E27FC236}">
                <a16:creationId xmlns:a16="http://schemas.microsoft.com/office/drawing/2014/main" id="{47E33046-A2C4-4600-82EC-E7B43129F7D1}"/>
              </a:ext>
            </a:extLst>
          </p:cNvPr>
          <p:cNvSpPr/>
          <p:nvPr/>
        </p:nvSpPr>
        <p:spPr>
          <a:xfrm>
            <a:off x="8445321" y="5428294"/>
            <a:ext cx="2520205" cy="3571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zh-CN" altLang="en-US" sz="1600">
                <a:gradFill>
                  <a:gsLst>
                    <a:gs pos="100000">
                      <a:srgbClr val="0EA4CE"/>
                    </a:gs>
                    <a:gs pos="0">
                      <a:srgbClr val="2481BA"/>
                    </a:gs>
                  </a:gsLst>
                  <a:lin ang="10800000" scaled="1"/>
                </a:gradFill>
                <a:latin typeface="微软雅黑" panose="020B0503020204020204" pitchFamily="34" charset="-122"/>
                <a:ea typeface="微软雅黑" panose="020B0503020204020204" pitchFamily="34" charset="-122"/>
              </a:rPr>
              <a:t>电离层探测管理服务器</a:t>
            </a:r>
          </a:p>
        </p:txBody>
      </p:sp>
      <p:cxnSp>
        <p:nvCxnSpPr>
          <p:cNvPr id="264" name="直接连接符 263">
            <a:extLst>
              <a:ext uri="{FF2B5EF4-FFF2-40B4-BE49-F238E27FC236}">
                <a16:creationId xmlns:a16="http://schemas.microsoft.com/office/drawing/2014/main" id="{DE4EAEB8-BDE7-4CB1-B114-F6DF73E5B702}"/>
              </a:ext>
            </a:extLst>
          </p:cNvPr>
          <p:cNvCxnSpPr/>
          <p:nvPr/>
        </p:nvCxnSpPr>
        <p:spPr>
          <a:xfrm>
            <a:off x="9448800" y="596900"/>
            <a:ext cx="2501900" cy="0"/>
          </a:xfrm>
          <a:prstGeom prst="line">
            <a:avLst/>
          </a:prstGeom>
          <a:ln w="19050">
            <a:gradFill flip="none" rotWithShape="1">
              <a:gsLst>
                <a:gs pos="0">
                  <a:srgbClr val="008FBE"/>
                </a:gs>
                <a:gs pos="100000">
                  <a:srgbClr val="37BBEF"/>
                </a:gs>
              </a:gsLst>
              <a:lin ang="0" scaled="1"/>
              <a:tileRect/>
            </a:gradFill>
            <a:headEnd type="oval" w="sm" len="sm"/>
            <a:tailEnd type="oval" w="sm" len="sm"/>
          </a:ln>
        </p:spPr>
        <p:style>
          <a:lnRef idx="1">
            <a:schemeClr val="accent1"/>
          </a:lnRef>
          <a:fillRef idx="0">
            <a:schemeClr val="accent1"/>
          </a:fillRef>
          <a:effectRef idx="0">
            <a:schemeClr val="accent1"/>
          </a:effectRef>
          <a:fontRef idx="minor">
            <a:schemeClr val="tx1"/>
          </a:fontRef>
        </p:style>
      </p:cxnSp>
      <p:sp>
        <p:nvSpPr>
          <p:cNvPr id="265" name="矩形 264">
            <a:extLst>
              <a:ext uri="{FF2B5EF4-FFF2-40B4-BE49-F238E27FC236}">
                <a16:creationId xmlns:a16="http://schemas.microsoft.com/office/drawing/2014/main" id="{7595758E-4B05-4A60-8D78-087EA38FF666}"/>
              </a:ext>
            </a:extLst>
          </p:cNvPr>
          <p:cNvSpPr/>
          <p:nvPr/>
        </p:nvSpPr>
        <p:spPr>
          <a:xfrm>
            <a:off x="9448800" y="137281"/>
            <a:ext cx="2501900" cy="4596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a:gradFill>
                  <a:gsLst>
                    <a:gs pos="0">
                      <a:srgbClr val="008FBE"/>
                    </a:gs>
                    <a:gs pos="100000">
                      <a:srgbClr val="37BBEF"/>
                    </a:gs>
                  </a:gsLst>
                  <a:lin ang="0" scaled="1"/>
                </a:gradFill>
                <a:latin typeface="微软雅黑" panose="020B0503020204020204" pitchFamily="34" charset="-122"/>
                <a:ea typeface="微软雅黑" panose="020B0503020204020204" pitchFamily="34" charset="-122"/>
              </a:rPr>
              <a:t>研究背景和意义</a:t>
            </a:r>
          </a:p>
        </p:txBody>
      </p:sp>
      <p:sp>
        <p:nvSpPr>
          <p:cNvPr id="266" name="菱形 265">
            <a:extLst>
              <a:ext uri="{FF2B5EF4-FFF2-40B4-BE49-F238E27FC236}">
                <a16:creationId xmlns:a16="http://schemas.microsoft.com/office/drawing/2014/main" id="{F5F0F4BF-A54D-4B5B-8D29-7205F341B90C}"/>
              </a:ext>
            </a:extLst>
          </p:cNvPr>
          <p:cNvSpPr/>
          <p:nvPr/>
        </p:nvSpPr>
        <p:spPr>
          <a:xfrm>
            <a:off x="11483006" y="6256711"/>
            <a:ext cx="485399" cy="453981"/>
          </a:xfrm>
          <a:prstGeom prst="diamond">
            <a:avLst/>
          </a:prstGeom>
          <a:noFill/>
          <a:ln>
            <a:solidFill>
              <a:srgbClr val="2481BA"/>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zh-CN" sz="1200">
                <a:solidFill>
                  <a:srgbClr val="2481BA"/>
                </a:solidFill>
                <a:latin typeface="微软雅黑" panose="020B0503020204020204" pitchFamily="34" charset="-122"/>
                <a:ea typeface="微软雅黑" panose="020B0503020204020204" pitchFamily="34" charset="-122"/>
              </a:rPr>
              <a:t>1</a:t>
            </a:r>
            <a:endParaRPr lang="zh-CN" altLang="en-US" sz="1200">
              <a:solidFill>
                <a:srgbClr val="2481BA"/>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621813429"/>
      </p:ext>
    </p:extLst>
  </p:cSld>
  <p:clrMapOvr>
    <a:masterClrMapping/>
  </p:clrMapOvr>
  <p:transition spd="slow">
    <p:push dir="u"/>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 name="菱形 265">
            <a:extLst>
              <a:ext uri="{FF2B5EF4-FFF2-40B4-BE49-F238E27FC236}">
                <a16:creationId xmlns:a16="http://schemas.microsoft.com/office/drawing/2014/main" id="{F5F0F4BF-A54D-4B5B-8D29-7205F341B90C}"/>
              </a:ext>
            </a:extLst>
          </p:cNvPr>
          <p:cNvSpPr/>
          <p:nvPr/>
        </p:nvSpPr>
        <p:spPr>
          <a:xfrm>
            <a:off x="11483006" y="6256711"/>
            <a:ext cx="485399" cy="453981"/>
          </a:xfrm>
          <a:prstGeom prst="diamond">
            <a:avLst/>
          </a:prstGeom>
          <a:noFill/>
          <a:ln>
            <a:solidFill>
              <a:srgbClr val="2481BA"/>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zh-CN" sz="1200">
                <a:solidFill>
                  <a:srgbClr val="2481BA"/>
                </a:solidFill>
                <a:latin typeface="微软雅黑" panose="020B0503020204020204" pitchFamily="34" charset="-122"/>
                <a:ea typeface="微软雅黑" panose="020B0503020204020204" pitchFamily="34" charset="-122"/>
              </a:rPr>
              <a:t>1</a:t>
            </a:r>
            <a:endParaRPr lang="zh-CN" altLang="en-US" sz="1200">
              <a:solidFill>
                <a:srgbClr val="2481BA"/>
              </a:solidFill>
              <a:latin typeface="微软雅黑" panose="020B0503020204020204" pitchFamily="34" charset="-122"/>
              <a:ea typeface="微软雅黑" panose="020B0503020204020204" pitchFamily="34" charset="-122"/>
            </a:endParaRPr>
          </a:p>
        </p:txBody>
      </p:sp>
      <p:sp>
        <p:nvSpPr>
          <p:cNvPr id="144" name="矩形 143">
            <a:extLst>
              <a:ext uri="{FF2B5EF4-FFF2-40B4-BE49-F238E27FC236}">
                <a16:creationId xmlns:a16="http://schemas.microsoft.com/office/drawing/2014/main" id="{22AE2B95-0E66-404C-84AC-7A330F0531ED}"/>
              </a:ext>
            </a:extLst>
          </p:cNvPr>
          <p:cNvSpPr/>
          <p:nvPr/>
        </p:nvSpPr>
        <p:spPr>
          <a:xfrm>
            <a:off x="-1" y="182688"/>
            <a:ext cx="3575408" cy="4596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a:solidFill>
                  <a:schemeClr val="tx2">
                    <a:lumMod val="20000"/>
                    <a:lumOff val="80000"/>
                  </a:schemeClr>
                </a:solidFill>
                <a:latin typeface="+mj-ea"/>
                <a:ea typeface="+mj-ea"/>
              </a:rPr>
              <a:t>研究背景和意义</a:t>
            </a:r>
          </a:p>
        </p:txBody>
      </p:sp>
      <p:cxnSp>
        <p:nvCxnSpPr>
          <p:cNvPr id="145" name="直接连接符 144">
            <a:extLst>
              <a:ext uri="{FF2B5EF4-FFF2-40B4-BE49-F238E27FC236}">
                <a16:creationId xmlns:a16="http://schemas.microsoft.com/office/drawing/2014/main" id="{A56D1FE3-6CA7-4535-8561-98C9F78DDB91}"/>
              </a:ext>
            </a:extLst>
          </p:cNvPr>
          <p:cNvCxnSpPr>
            <a:cxnSpLocks/>
          </p:cNvCxnSpPr>
          <p:nvPr/>
        </p:nvCxnSpPr>
        <p:spPr>
          <a:xfrm>
            <a:off x="0" y="761647"/>
            <a:ext cx="3575407" cy="0"/>
          </a:xfrm>
          <a:prstGeom prst="line">
            <a:avLst/>
          </a:prstGeom>
          <a:ln w="76200" cap="rnd">
            <a:solidFill>
              <a:schemeClr val="tx2">
                <a:lumMod val="40000"/>
                <a:lumOff val="60000"/>
              </a:schemeClr>
            </a:solidFill>
            <a:prstDash val="solid"/>
          </a:ln>
        </p:spPr>
        <p:style>
          <a:lnRef idx="1">
            <a:schemeClr val="accent1"/>
          </a:lnRef>
          <a:fillRef idx="0">
            <a:schemeClr val="accent1"/>
          </a:fillRef>
          <a:effectRef idx="0">
            <a:schemeClr val="accent1"/>
          </a:effectRef>
          <a:fontRef idx="minor">
            <a:schemeClr val="tx1"/>
          </a:fontRef>
        </p:style>
      </p:cxnSp>
      <p:grpSp>
        <p:nvGrpSpPr>
          <p:cNvPr id="137" name="组合 136">
            <a:extLst>
              <a:ext uri="{FF2B5EF4-FFF2-40B4-BE49-F238E27FC236}">
                <a16:creationId xmlns:a16="http://schemas.microsoft.com/office/drawing/2014/main" id="{97DA520B-D9CF-44B0-83E5-0D31F8C65655}"/>
              </a:ext>
            </a:extLst>
          </p:cNvPr>
          <p:cNvGrpSpPr/>
          <p:nvPr/>
        </p:nvGrpSpPr>
        <p:grpSpPr>
          <a:xfrm>
            <a:off x="1262448" y="2474362"/>
            <a:ext cx="3128758" cy="2313312"/>
            <a:chOff x="604842" y="1348594"/>
            <a:chExt cx="5491158" cy="4186915"/>
          </a:xfrm>
        </p:grpSpPr>
        <p:grpSp>
          <p:nvGrpSpPr>
            <p:cNvPr id="138" name="组合 137">
              <a:extLst>
                <a:ext uri="{FF2B5EF4-FFF2-40B4-BE49-F238E27FC236}">
                  <a16:creationId xmlns:a16="http://schemas.microsoft.com/office/drawing/2014/main" id="{5B75C156-AC4B-4EC9-A6A7-72A5B41BBB1F}"/>
                </a:ext>
              </a:extLst>
            </p:cNvPr>
            <p:cNvGrpSpPr/>
            <p:nvPr/>
          </p:nvGrpSpPr>
          <p:grpSpPr>
            <a:xfrm>
              <a:off x="604842" y="4885908"/>
              <a:ext cx="5491158" cy="649601"/>
              <a:chOff x="1025756" y="4490954"/>
              <a:chExt cx="2510973" cy="2527336"/>
            </a:xfrm>
            <a:solidFill>
              <a:schemeClr val="bg2">
                <a:lumMod val="75000"/>
              </a:schemeClr>
            </a:solidFill>
          </p:grpSpPr>
          <p:sp>
            <p:nvSpPr>
              <p:cNvPr id="170" name="椭圆 169">
                <a:extLst>
                  <a:ext uri="{FF2B5EF4-FFF2-40B4-BE49-F238E27FC236}">
                    <a16:creationId xmlns:a16="http://schemas.microsoft.com/office/drawing/2014/main" id="{B645F543-495E-4A84-980B-5BFBF34655E2}"/>
                  </a:ext>
                </a:extLst>
              </p:cNvPr>
              <p:cNvSpPr/>
              <p:nvPr/>
            </p:nvSpPr>
            <p:spPr>
              <a:xfrm>
                <a:off x="1025756" y="4490954"/>
                <a:ext cx="2510972" cy="251097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矩形 170">
                <a:extLst>
                  <a:ext uri="{FF2B5EF4-FFF2-40B4-BE49-F238E27FC236}">
                    <a16:creationId xmlns:a16="http://schemas.microsoft.com/office/drawing/2014/main" id="{EA3D4F2B-49E1-46FE-A1EE-2662104B10C2}"/>
                  </a:ext>
                </a:extLst>
              </p:cNvPr>
              <p:cNvSpPr/>
              <p:nvPr/>
            </p:nvSpPr>
            <p:spPr>
              <a:xfrm>
                <a:off x="1025757" y="5762169"/>
                <a:ext cx="2510972" cy="1256121"/>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a:solidFill>
                      <a:srgbClr val="6C5200"/>
                    </a:solidFill>
                  </a:rPr>
                  <a:t>whu.edu.ionolab.zyl</a:t>
                </a:r>
                <a:endParaRPr lang="zh-CN" altLang="en-US" sz="1050">
                  <a:solidFill>
                    <a:srgbClr val="6C5200"/>
                  </a:solidFill>
                </a:endParaRPr>
              </a:p>
            </p:txBody>
          </p:sp>
        </p:grpSp>
        <p:sp>
          <p:nvSpPr>
            <p:cNvPr id="139" name="任意多边形: 形状 138">
              <a:extLst>
                <a:ext uri="{FF2B5EF4-FFF2-40B4-BE49-F238E27FC236}">
                  <a16:creationId xmlns:a16="http://schemas.microsoft.com/office/drawing/2014/main" id="{BFE983F5-2255-4677-AC20-0B531B2A9222}"/>
                </a:ext>
              </a:extLst>
            </p:cNvPr>
            <p:cNvSpPr/>
            <p:nvPr/>
          </p:nvSpPr>
          <p:spPr>
            <a:xfrm>
              <a:off x="604843" y="1348594"/>
              <a:ext cx="5491156" cy="640516"/>
            </a:xfrm>
            <a:custGeom>
              <a:avLst/>
              <a:gdLst>
                <a:gd name="connsiteX0" fmla="*/ 2745578 w 5491156"/>
                <a:gd name="connsiteY0" fmla="*/ 0 h 640516"/>
                <a:gd name="connsiteX1" fmla="*/ 5183387 w 5491156"/>
                <a:gd name="connsiteY1" fmla="*/ 192115 h 640516"/>
                <a:gd name="connsiteX2" fmla="*/ 5491156 w 5491156"/>
                <a:gd name="connsiteY2" fmla="*/ 249987 h 640516"/>
                <a:gd name="connsiteX3" fmla="*/ 5491156 w 5491156"/>
                <a:gd name="connsiteY3" fmla="*/ 640516 h 640516"/>
                <a:gd name="connsiteX4" fmla="*/ 5026890 w 5491156"/>
                <a:gd name="connsiteY4" fmla="*/ 562571 h 640516"/>
                <a:gd name="connsiteX5" fmla="*/ 2745578 w 5491156"/>
                <a:gd name="connsiteY5" fmla="*/ 402051 h 640516"/>
                <a:gd name="connsiteX6" fmla="*/ 464266 w 5491156"/>
                <a:gd name="connsiteY6" fmla="*/ 562571 h 640516"/>
                <a:gd name="connsiteX7" fmla="*/ 0 w 5491156"/>
                <a:gd name="connsiteY7" fmla="*/ 640516 h 640516"/>
                <a:gd name="connsiteX8" fmla="*/ 0 w 5491156"/>
                <a:gd name="connsiteY8" fmla="*/ 249987 h 640516"/>
                <a:gd name="connsiteX9" fmla="*/ 307769 w 5491156"/>
                <a:gd name="connsiteY9" fmla="*/ 192115 h 640516"/>
                <a:gd name="connsiteX10" fmla="*/ 2745578 w 5491156"/>
                <a:gd name="connsiteY10" fmla="*/ 0 h 640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491156" h="640516">
                  <a:moveTo>
                    <a:pt x="2745578" y="0"/>
                  </a:moveTo>
                  <a:cubicBezTo>
                    <a:pt x="3610306" y="0"/>
                    <a:pt x="4434102" y="68408"/>
                    <a:pt x="5183387" y="192115"/>
                  </a:cubicBezTo>
                  <a:lnTo>
                    <a:pt x="5491156" y="249987"/>
                  </a:lnTo>
                  <a:lnTo>
                    <a:pt x="5491156" y="640516"/>
                  </a:lnTo>
                  <a:lnTo>
                    <a:pt x="5026890" y="562571"/>
                  </a:lnTo>
                  <a:cubicBezTo>
                    <a:pt x="4325707" y="459208"/>
                    <a:pt x="3554794" y="402051"/>
                    <a:pt x="2745578" y="402051"/>
                  </a:cubicBezTo>
                  <a:cubicBezTo>
                    <a:pt x="1936362" y="402051"/>
                    <a:pt x="1165450" y="459208"/>
                    <a:pt x="464266" y="562571"/>
                  </a:cubicBezTo>
                  <a:lnTo>
                    <a:pt x="0" y="640516"/>
                  </a:lnTo>
                  <a:lnTo>
                    <a:pt x="0" y="249987"/>
                  </a:lnTo>
                  <a:lnTo>
                    <a:pt x="307769" y="192115"/>
                  </a:lnTo>
                  <a:cubicBezTo>
                    <a:pt x="1057054" y="68408"/>
                    <a:pt x="1880850" y="0"/>
                    <a:pt x="2745578" y="0"/>
                  </a:cubicBezTo>
                  <a:close/>
                </a:path>
              </a:pathLst>
            </a:custGeom>
            <a:gradFill>
              <a:gsLst>
                <a:gs pos="0">
                  <a:srgbClr val="3495C6"/>
                </a:gs>
                <a:gs pos="100000">
                  <a:srgbClr val="2273A5"/>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nvGrpSpPr>
            <p:cNvPr id="140" name="组合 139">
              <a:extLst>
                <a:ext uri="{FF2B5EF4-FFF2-40B4-BE49-F238E27FC236}">
                  <a16:creationId xmlns:a16="http://schemas.microsoft.com/office/drawing/2014/main" id="{4C0921A5-CCC5-45D4-9F34-D76B77311D34}"/>
                </a:ext>
              </a:extLst>
            </p:cNvPr>
            <p:cNvGrpSpPr/>
            <p:nvPr/>
          </p:nvGrpSpPr>
          <p:grpSpPr>
            <a:xfrm>
              <a:off x="2614101" y="1594511"/>
              <a:ext cx="1472641" cy="3442275"/>
              <a:chOff x="2715834" y="1594511"/>
              <a:chExt cx="1472641" cy="3442275"/>
            </a:xfrm>
          </p:grpSpPr>
          <p:grpSp>
            <p:nvGrpSpPr>
              <p:cNvPr id="141" name="组合 140">
                <a:extLst>
                  <a:ext uri="{FF2B5EF4-FFF2-40B4-BE49-F238E27FC236}">
                    <a16:creationId xmlns:a16="http://schemas.microsoft.com/office/drawing/2014/main" id="{C325BF95-D183-4C27-9805-475F67BC1B20}"/>
                  </a:ext>
                </a:extLst>
              </p:cNvPr>
              <p:cNvGrpSpPr/>
              <p:nvPr/>
            </p:nvGrpSpPr>
            <p:grpSpPr>
              <a:xfrm>
                <a:off x="2715834" y="3862316"/>
                <a:ext cx="523849" cy="1167697"/>
                <a:chOff x="947725" y="3218393"/>
                <a:chExt cx="999863" cy="2228767"/>
              </a:xfrm>
            </p:grpSpPr>
            <p:grpSp>
              <p:nvGrpSpPr>
                <p:cNvPr id="159" name="组合 158">
                  <a:extLst>
                    <a:ext uri="{FF2B5EF4-FFF2-40B4-BE49-F238E27FC236}">
                      <a16:creationId xmlns:a16="http://schemas.microsoft.com/office/drawing/2014/main" id="{B64BECFA-6DDA-4EDF-8A05-3101770C3641}"/>
                    </a:ext>
                  </a:extLst>
                </p:cNvPr>
                <p:cNvGrpSpPr/>
                <p:nvPr/>
              </p:nvGrpSpPr>
              <p:grpSpPr>
                <a:xfrm>
                  <a:off x="990364" y="3218393"/>
                  <a:ext cx="914584" cy="2081386"/>
                  <a:chOff x="1033004" y="3218393"/>
                  <a:chExt cx="914584" cy="2081386"/>
                </a:xfrm>
              </p:grpSpPr>
              <p:grpSp>
                <p:nvGrpSpPr>
                  <p:cNvPr id="161" name="组合 160">
                    <a:extLst>
                      <a:ext uri="{FF2B5EF4-FFF2-40B4-BE49-F238E27FC236}">
                        <a16:creationId xmlns:a16="http://schemas.microsoft.com/office/drawing/2014/main" id="{B500713B-2411-45ED-A09E-0F5C176BF9FC}"/>
                      </a:ext>
                    </a:extLst>
                  </p:cNvPr>
                  <p:cNvGrpSpPr/>
                  <p:nvPr/>
                </p:nvGrpSpPr>
                <p:grpSpPr>
                  <a:xfrm>
                    <a:off x="1179360" y="3761125"/>
                    <a:ext cx="621873" cy="1538654"/>
                    <a:chOff x="1206927" y="3761125"/>
                    <a:chExt cx="621873" cy="1538654"/>
                  </a:xfrm>
                </p:grpSpPr>
                <p:sp>
                  <p:nvSpPr>
                    <p:cNvPr id="166" name="梯形 165">
                      <a:extLst>
                        <a:ext uri="{FF2B5EF4-FFF2-40B4-BE49-F238E27FC236}">
                          <a16:creationId xmlns:a16="http://schemas.microsoft.com/office/drawing/2014/main" id="{5DDFA900-0949-4B39-BE0B-F30612536700}"/>
                        </a:ext>
                      </a:extLst>
                    </p:cNvPr>
                    <p:cNvSpPr/>
                    <p:nvPr/>
                  </p:nvSpPr>
                  <p:spPr>
                    <a:xfrm>
                      <a:off x="1366838" y="4454500"/>
                      <a:ext cx="309562" cy="108804"/>
                    </a:xfrm>
                    <a:prstGeom prst="trapezoid">
                      <a:avLst>
                        <a:gd name="adj" fmla="val 20622"/>
                      </a:avLst>
                    </a:prstGeom>
                    <a:solidFill>
                      <a:srgbClr val="2273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梯形 166">
                      <a:extLst>
                        <a:ext uri="{FF2B5EF4-FFF2-40B4-BE49-F238E27FC236}">
                          <a16:creationId xmlns:a16="http://schemas.microsoft.com/office/drawing/2014/main" id="{2568231F-17FD-4765-AD44-45EE65D206E7}"/>
                        </a:ext>
                      </a:extLst>
                    </p:cNvPr>
                    <p:cNvSpPr/>
                    <p:nvPr/>
                  </p:nvSpPr>
                  <p:spPr>
                    <a:xfrm>
                      <a:off x="1309687" y="4884827"/>
                      <a:ext cx="428625" cy="108804"/>
                    </a:xfrm>
                    <a:prstGeom prst="trapezoid">
                      <a:avLst>
                        <a:gd name="adj" fmla="val 20622"/>
                      </a:avLst>
                    </a:prstGeom>
                    <a:solidFill>
                      <a:srgbClr val="2273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平行四边形 167">
                      <a:extLst>
                        <a:ext uri="{FF2B5EF4-FFF2-40B4-BE49-F238E27FC236}">
                          <a16:creationId xmlns:a16="http://schemas.microsoft.com/office/drawing/2014/main" id="{E51815A3-6FCC-48D3-80C1-E89B3385C4B8}"/>
                        </a:ext>
                      </a:extLst>
                    </p:cNvPr>
                    <p:cNvSpPr/>
                    <p:nvPr/>
                  </p:nvSpPr>
                  <p:spPr>
                    <a:xfrm>
                      <a:off x="1206927" y="3761125"/>
                      <a:ext cx="342900" cy="1538654"/>
                    </a:xfrm>
                    <a:prstGeom prst="parallelogram">
                      <a:avLst>
                        <a:gd name="adj" fmla="val 73000"/>
                      </a:avLst>
                    </a:prstGeom>
                    <a:solidFill>
                      <a:srgbClr val="3ED6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平行四边形 168">
                      <a:extLst>
                        <a:ext uri="{FF2B5EF4-FFF2-40B4-BE49-F238E27FC236}">
                          <a16:creationId xmlns:a16="http://schemas.microsoft.com/office/drawing/2014/main" id="{D74291BD-5281-487F-A8A5-079628CE118F}"/>
                        </a:ext>
                      </a:extLst>
                    </p:cNvPr>
                    <p:cNvSpPr/>
                    <p:nvPr/>
                  </p:nvSpPr>
                  <p:spPr>
                    <a:xfrm flipH="1">
                      <a:off x="1485900" y="3761125"/>
                      <a:ext cx="342900" cy="1538654"/>
                    </a:xfrm>
                    <a:prstGeom prst="parallelogram">
                      <a:avLst>
                        <a:gd name="adj" fmla="val 73000"/>
                      </a:avLst>
                    </a:prstGeom>
                    <a:solidFill>
                      <a:srgbClr val="3ED6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2" name="椭圆 161">
                    <a:extLst>
                      <a:ext uri="{FF2B5EF4-FFF2-40B4-BE49-F238E27FC236}">
                        <a16:creationId xmlns:a16="http://schemas.microsoft.com/office/drawing/2014/main" id="{4EFD444D-D45A-4839-87B7-3F61A2BD603F}"/>
                      </a:ext>
                    </a:extLst>
                  </p:cNvPr>
                  <p:cNvSpPr/>
                  <p:nvPr/>
                </p:nvSpPr>
                <p:spPr>
                  <a:xfrm>
                    <a:off x="1401834" y="3544176"/>
                    <a:ext cx="176924" cy="176924"/>
                  </a:xfrm>
                  <a:prstGeom prst="ellipse">
                    <a:avLst/>
                  </a:prstGeom>
                  <a:solidFill>
                    <a:schemeClr val="bg1"/>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空心弧 162">
                    <a:extLst>
                      <a:ext uri="{FF2B5EF4-FFF2-40B4-BE49-F238E27FC236}">
                        <a16:creationId xmlns:a16="http://schemas.microsoft.com/office/drawing/2014/main" id="{16EEA8F7-C502-44A4-A42C-EAE8E8FF8971}"/>
                      </a:ext>
                    </a:extLst>
                  </p:cNvPr>
                  <p:cNvSpPr/>
                  <p:nvPr/>
                </p:nvSpPr>
                <p:spPr>
                  <a:xfrm>
                    <a:off x="1173390" y="3341683"/>
                    <a:ext cx="633812" cy="633812"/>
                  </a:xfrm>
                  <a:prstGeom prst="blockArc">
                    <a:avLst>
                      <a:gd name="adj1" fmla="val 10800000"/>
                      <a:gd name="adj2" fmla="val 21597693"/>
                      <a:gd name="adj3" fmla="val 6902"/>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4" name="空心弧 163">
                    <a:extLst>
                      <a:ext uri="{FF2B5EF4-FFF2-40B4-BE49-F238E27FC236}">
                        <a16:creationId xmlns:a16="http://schemas.microsoft.com/office/drawing/2014/main" id="{12291BCB-F33A-45BB-8385-245693A758F8}"/>
                      </a:ext>
                    </a:extLst>
                  </p:cNvPr>
                  <p:cNvSpPr/>
                  <p:nvPr/>
                </p:nvSpPr>
                <p:spPr>
                  <a:xfrm>
                    <a:off x="1033004" y="3218393"/>
                    <a:ext cx="914584" cy="914584"/>
                  </a:xfrm>
                  <a:prstGeom prst="blockArc">
                    <a:avLst>
                      <a:gd name="adj1" fmla="val 10800000"/>
                      <a:gd name="adj2" fmla="val 21597693"/>
                      <a:gd name="adj3" fmla="val 6902"/>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5" name="空心弧 164">
                    <a:extLst>
                      <a:ext uri="{FF2B5EF4-FFF2-40B4-BE49-F238E27FC236}">
                        <a16:creationId xmlns:a16="http://schemas.microsoft.com/office/drawing/2014/main" id="{B352F5BA-792C-4947-B86C-BFB8A6ADDE52}"/>
                      </a:ext>
                    </a:extLst>
                  </p:cNvPr>
                  <p:cNvSpPr/>
                  <p:nvPr/>
                </p:nvSpPr>
                <p:spPr>
                  <a:xfrm>
                    <a:off x="1318846" y="3452634"/>
                    <a:ext cx="342900" cy="342900"/>
                  </a:xfrm>
                  <a:prstGeom prst="blockArc">
                    <a:avLst>
                      <a:gd name="adj1" fmla="val 10800000"/>
                      <a:gd name="adj2" fmla="val 21597693"/>
                      <a:gd name="adj3" fmla="val 6902"/>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160" name="梯形 159">
                  <a:extLst>
                    <a:ext uri="{FF2B5EF4-FFF2-40B4-BE49-F238E27FC236}">
                      <a16:creationId xmlns:a16="http://schemas.microsoft.com/office/drawing/2014/main" id="{F4DE41CB-AA6E-417A-BB25-359D23D08187}"/>
                    </a:ext>
                  </a:extLst>
                </p:cNvPr>
                <p:cNvSpPr/>
                <p:nvPr/>
              </p:nvSpPr>
              <p:spPr>
                <a:xfrm>
                  <a:off x="947725" y="5232448"/>
                  <a:ext cx="999863" cy="214712"/>
                </a:xfrm>
                <a:prstGeom prst="trapezoid">
                  <a:avLst>
                    <a:gd name="adj" fmla="val 67035"/>
                  </a:avLst>
                </a:prstGeom>
                <a:solidFill>
                  <a:srgbClr val="2273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2" name="组合 141">
                <a:extLst>
                  <a:ext uri="{FF2B5EF4-FFF2-40B4-BE49-F238E27FC236}">
                    <a16:creationId xmlns:a16="http://schemas.microsoft.com/office/drawing/2014/main" id="{A1876915-3543-49DE-9BE1-B7E8E8DF6BF3}"/>
                  </a:ext>
                </a:extLst>
              </p:cNvPr>
              <p:cNvGrpSpPr/>
              <p:nvPr/>
            </p:nvGrpSpPr>
            <p:grpSpPr>
              <a:xfrm>
                <a:off x="3664626" y="3830558"/>
                <a:ext cx="523849" cy="1206228"/>
                <a:chOff x="2253762" y="3511369"/>
                <a:chExt cx="1289538" cy="2969317"/>
              </a:xfrm>
            </p:grpSpPr>
            <p:grpSp>
              <p:nvGrpSpPr>
                <p:cNvPr id="147" name="组合 146">
                  <a:extLst>
                    <a:ext uri="{FF2B5EF4-FFF2-40B4-BE49-F238E27FC236}">
                      <a16:creationId xmlns:a16="http://schemas.microsoft.com/office/drawing/2014/main" id="{0AC66D04-34AB-4D6C-B956-E43BDEEFE5BE}"/>
                    </a:ext>
                  </a:extLst>
                </p:cNvPr>
                <p:cNvGrpSpPr/>
                <p:nvPr/>
              </p:nvGrpSpPr>
              <p:grpSpPr>
                <a:xfrm>
                  <a:off x="2253762" y="4026379"/>
                  <a:ext cx="1289538" cy="2454307"/>
                  <a:chOff x="947725" y="3544176"/>
                  <a:chExt cx="999863" cy="1902984"/>
                </a:xfrm>
              </p:grpSpPr>
              <p:grpSp>
                <p:nvGrpSpPr>
                  <p:cNvPr id="151" name="组合 150">
                    <a:extLst>
                      <a:ext uri="{FF2B5EF4-FFF2-40B4-BE49-F238E27FC236}">
                        <a16:creationId xmlns:a16="http://schemas.microsoft.com/office/drawing/2014/main" id="{49D166CD-1978-4EBA-A64B-3B1ED667AA7A}"/>
                      </a:ext>
                    </a:extLst>
                  </p:cNvPr>
                  <p:cNvGrpSpPr/>
                  <p:nvPr/>
                </p:nvGrpSpPr>
                <p:grpSpPr>
                  <a:xfrm>
                    <a:off x="1136720" y="3544176"/>
                    <a:ext cx="621873" cy="1755603"/>
                    <a:chOff x="1179360" y="3544176"/>
                    <a:chExt cx="621873" cy="1755603"/>
                  </a:xfrm>
                </p:grpSpPr>
                <p:grpSp>
                  <p:nvGrpSpPr>
                    <p:cNvPr id="153" name="组合 152">
                      <a:extLst>
                        <a:ext uri="{FF2B5EF4-FFF2-40B4-BE49-F238E27FC236}">
                          <a16:creationId xmlns:a16="http://schemas.microsoft.com/office/drawing/2014/main" id="{A407CFB7-8A8F-4A9D-97CA-C0A944D4D930}"/>
                        </a:ext>
                      </a:extLst>
                    </p:cNvPr>
                    <p:cNvGrpSpPr/>
                    <p:nvPr/>
                  </p:nvGrpSpPr>
                  <p:grpSpPr>
                    <a:xfrm>
                      <a:off x="1179360" y="3761125"/>
                      <a:ext cx="621873" cy="1538654"/>
                      <a:chOff x="1206927" y="3761125"/>
                      <a:chExt cx="621873" cy="1538654"/>
                    </a:xfrm>
                  </p:grpSpPr>
                  <p:sp>
                    <p:nvSpPr>
                      <p:cNvPr id="155" name="梯形 154">
                        <a:extLst>
                          <a:ext uri="{FF2B5EF4-FFF2-40B4-BE49-F238E27FC236}">
                            <a16:creationId xmlns:a16="http://schemas.microsoft.com/office/drawing/2014/main" id="{D4C776D2-983D-4472-B474-E2365F654A70}"/>
                          </a:ext>
                        </a:extLst>
                      </p:cNvPr>
                      <p:cNvSpPr/>
                      <p:nvPr/>
                    </p:nvSpPr>
                    <p:spPr>
                      <a:xfrm>
                        <a:off x="1366838" y="4454500"/>
                        <a:ext cx="309562" cy="108804"/>
                      </a:xfrm>
                      <a:prstGeom prst="trapezoid">
                        <a:avLst>
                          <a:gd name="adj" fmla="val 20622"/>
                        </a:avLst>
                      </a:prstGeom>
                      <a:solidFill>
                        <a:srgbClr val="2273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梯形 155">
                        <a:extLst>
                          <a:ext uri="{FF2B5EF4-FFF2-40B4-BE49-F238E27FC236}">
                            <a16:creationId xmlns:a16="http://schemas.microsoft.com/office/drawing/2014/main" id="{16A7CDB9-0E40-4968-83CC-5A5F17B4663C}"/>
                          </a:ext>
                        </a:extLst>
                      </p:cNvPr>
                      <p:cNvSpPr/>
                      <p:nvPr/>
                    </p:nvSpPr>
                    <p:spPr>
                      <a:xfrm>
                        <a:off x="1309687" y="4884827"/>
                        <a:ext cx="428625" cy="108804"/>
                      </a:xfrm>
                      <a:prstGeom prst="trapezoid">
                        <a:avLst>
                          <a:gd name="adj" fmla="val 20622"/>
                        </a:avLst>
                      </a:prstGeom>
                      <a:solidFill>
                        <a:srgbClr val="2273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7" name="平行四边形 156">
                        <a:extLst>
                          <a:ext uri="{FF2B5EF4-FFF2-40B4-BE49-F238E27FC236}">
                            <a16:creationId xmlns:a16="http://schemas.microsoft.com/office/drawing/2014/main" id="{EBD6D3E3-28B2-403D-A4ED-83580A5DF5C3}"/>
                          </a:ext>
                        </a:extLst>
                      </p:cNvPr>
                      <p:cNvSpPr/>
                      <p:nvPr/>
                    </p:nvSpPr>
                    <p:spPr>
                      <a:xfrm>
                        <a:off x="1206927" y="3761125"/>
                        <a:ext cx="342900" cy="1538654"/>
                      </a:xfrm>
                      <a:prstGeom prst="parallelogram">
                        <a:avLst>
                          <a:gd name="adj" fmla="val 73000"/>
                        </a:avLst>
                      </a:prstGeom>
                      <a:solidFill>
                        <a:srgbClr val="3ED6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平行四边形 157">
                        <a:extLst>
                          <a:ext uri="{FF2B5EF4-FFF2-40B4-BE49-F238E27FC236}">
                            <a16:creationId xmlns:a16="http://schemas.microsoft.com/office/drawing/2014/main" id="{445EF73A-C832-455F-8E97-83CB4E6558A9}"/>
                          </a:ext>
                        </a:extLst>
                      </p:cNvPr>
                      <p:cNvSpPr/>
                      <p:nvPr/>
                    </p:nvSpPr>
                    <p:spPr>
                      <a:xfrm flipH="1">
                        <a:off x="1485900" y="3761125"/>
                        <a:ext cx="342900" cy="1538654"/>
                      </a:xfrm>
                      <a:prstGeom prst="parallelogram">
                        <a:avLst>
                          <a:gd name="adj" fmla="val 73000"/>
                        </a:avLst>
                      </a:prstGeom>
                      <a:solidFill>
                        <a:srgbClr val="3ED6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4" name="椭圆 153">
                      <a:extLst>
                        <a:ext uri="{FF2B5EF4-FFF2-40B4-BE49-F238E27FC236}">
                          <a16:creationId xmlns:a16="http://schemas.microsoft.com/office/drawing/2014/main" id="{983AD8D9-2ACB-4151-824E-05288050190A}"/>
                        </a:ext>
                      </a:extLst>
                    </p:cNvPr>
                    <p:cNvSpPr/>
                    <p:nvPr/>
                  </p:nvSpPr>
                  <p:spPr>
                    <a:xfrm>
                      <a:off x="1401834" y="3544176"/>
                      <a:ext cx="176924" cy="176924"/>
                    </a:xfrm>
                    <a:prstGeom prst="ellipse">
                      <a:avLst/>
                    </a:prstGeom>
                    <a:solidFill>
                      <a:schemeClr val="bg1"/>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2" name="梯形 151">
                    <a:extLst>
                      <a:ext uri="{FF2B5EF4-FFF2-40B4-BE49-F238E27FC236}">
                        <a16:creationId xmlns:a16="http://schemas.microsoft.com/office/drawing/2014/main" id="{38D2CD08-4004-4468-B716-7D15B54C47E9}"/>
                      </a:ext>
                    </a:extLst>
                  </p:cNvPr>
                  <p:cNvSpPr/>
                  <p:nvPr/>
                </p:nvSpPr>
                <p:spPr>
                  <a:xfrm>
                    <a:off x="947725" y="5232448"/>
                    <a:ext cx="999863" cy="214712"/>
                  </a:xfrm>
                  <a:prstGeom prst="trapezoid">
                    <a:avLst>
                      <a:gd name="adj" fmla="val 67035"/>
                    </a:avLst>
                  </a:prstGeom>
                  <a:solidFill>
                    <a:srgbClr val="2273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8" name="闪电形 147">
                  <a:extLst>
                    <a:ext uri="{FF2B5EF4-FFF2-40B4-BE49-F238E27FC236}">
                      <a16:creationId xmlns:a16="http://schemas.microsoft.com/office/drawing/2014/main" id="{BCB8CD7C-A432-462C-B66E-17FDFD6DC217}"/>
                    </a:ext>
                  </a:extLst>
                </p:cNvPr>
                <p:cNvSpPr/>
                <p:nvPr/>
              </p:nvSpPr>
              <p:spPr>
                <a:xfrm rot="982640" flipH="1">
                  <a:off x="3088197" y="3671003"/>
                  <a:ext cx="314621" cy="423793"/>
                </a:xfrm>
                <a:prstGeom prst="lightningBolt">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闪电形 148">
                  <a:extLst>
                    <a:ext uri="{FF2B5EF4-FFF2-40B4-BE49-F238E27FC236}">
                      <a16:creationId xmlns:a16="http://schemas.microsoft.com/office/drawing/2014/main" id="{75891388-2E8A-4778-8BE9-9963C2A9EDC9}"/>
                    </a:ext>
                  </a:extLst>
                </p:cNvPr>
                <p:cNvSpPr/>
                <p:nvPr/>
              </p:nvSpPr>
              <p:spPr>
                <a:xfrm rot="21070401">
                  <a:off x="2362474" y="3687706"/>
                  <a:ext cx="356137" cy="407596"/>
                </a:xfrm>
                <a:prstGeom prst="lightningBolt">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闪电形 149">
                  <a:extLst>
                    <a:ext uri="{FF2B5EF4-FFF2-40B4-BE49-F238E27FC236}">
                      <a16:creationId xmlns:a16="http://schemas.microsoft.com/office/drawing/2014/main" id="{44F25541-5E2A-4260-8F85-452594C75C67}"/>
                    </a:ext>
                  </a:extLst>
                </p:cNvPr>
                <p:cNvSpPr/>
                <p:nvPr/>
              </p:nvSpPr>
              <p:spPr>
                <a:xfrm rot="1406100">
                  <a:off x="2690998" y="3511369"/>
                  <a:ext cx="344368" cy="445880"/>
                </a:xfrm>
                <a:prstGeom prst="lightningBolt">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43" name="直接箭头连接符 142">
                <a:extLst>
                  <a:ext uri="{FF2B5EF4-FFF2-40B4-BE49-F238E27FC236}">
                    <a16:creationId xmlns:a16="http://schemas.microsoft.com/office/drawing/2014/main" id="{1F2868DD-193F-4DCB-AC77-A199E157D693}"/>
                  </a:ext>
                </a:extLst>
              </p:cNvPr>
              <p:cNvCxnSpPr>
                <a:cxnSpLocks/>
              </p:cNvCxnSpPr>
              <p:nvPr/>
            </p:nvCxnSpPr>
            <p:spPr>
              <a:xfrm flipV="1">
                <a:off x="2961012" y="1594511"/>
                <a:ext cx="0" cy="2081868"/>
              </a:xfrm>
              <a:prstGeom prst="straightConnector1">
                <a:avLst/>
              </a:prstGeom>
              <a:ln w="57150" cap="rnd">
                <a:solidFill>
                  <a:srgbClr val="FFD966"/>
                </a:solidFill>
                <a:prstDash val="sysDash"/>
                <a:round/>
                <a:headEnd type="none"/>
                <a:tailEnd type="stealth"/>
              </a:ln>
            </p:spPr>
            <p:style>
              <a:lnRef idx="1">
                <a:schemeClr val="accent1"/>
              </a:lnRef>
              <a:fillRef idx="0">
                <a:schemeClr val="accent1"/>
              </a:fillRef>
              <a:effectRef idx="0">
                <a:schemeClr val="accent1"/>
              </a:effectRef>
              <a:fontRef idx="minor">
                <a:schemeClr val="tx1"/>
              </a:fontRef>
            </p:style>
          </p:cxnSp>
          <p:cxnSp>
            <p:nvCxnSpPr>
              <p:cNvPr id="146" name="直接箭头连接符 145">
                <a:extLst>
                  <a:ext uri="{FF2B5EF4-FFF2-40B4-BE49-F238E27FC236}">
                    <a16:creationId xmlns:a16="http://schemas.microsoft.com/office/drawing/2014/main" id="{962881F8-1C1A-42F6-9DDE-A597E45D5CAD}"/>
                  </a:ext>
                </a:extLst>
              </p:cNvPr>
              <p:cNvCxnSpPr>
                <a:cxnSpLocks/>
              </p:cNvCxnSpPr>
              <p:nvPr/>
            </p:nvCxnSpPr>
            <p:spPr>
              <a:xfrm>
                <a:off x="3911230" y="1659064"/>
                <a:ext cx="0" cy="2081867"/>
              </a:xfrm>
              <a:prstGeom prst="straightConnector1">
                <a:avLst/>
              </a:prstGeom>
              <a:ln w="57150" cap="rnd">
                <a:solidFill>
                  <a:srgbClr val="FFD966"/>
                </a:solidFill>
                <a:prstDash val="sysDash"/>
                <a:round/>
                <a:headEnd type="none"/>
                <a:tailEnd type="stealth"/>
              </a:ln>
            </p:spPr>
            <p:style>
              <a:lnRef idx="1">
                <a:schemeClr val="accent1"/>
              </a:lnRef>
              <a:fillRef idx="0">
                <a:schemeClr val="accent1"/>
              </a:fillRef>
              <a:effectRef idx="0">
                <a:schemeClr val="accent1"/>
              </a:effectRef>
              <a:fontRef idx="minor">
                <a:schemeClr val="tx1"/>
              </a:fontRef>
            </p:style>
          </p:cxnSp>
        </p:grpSp>
      </p:grpSp>
      <p:grpSp>
        <p:nvGrpSpPr>
          <p:cNvPr id="178" name="组合 177">
            <a:extLst>
              <a:ext uri="{FF2B5EF4-FFF2-40B4-BE49-F238E27FC236}">
                <a16:creationId xmlns:a16="http://schemas.microsoft.com/office/drawing/2014/main" id="{FEC9389C-CC3E-4A25-B5B3-E391BF730AD0}"/>
              </a:ext>
            </a:extLst>
          </p:cNvPr>
          <p:cNvGrpSpPr/>
          <p:nvPr/>
        </p:nvGrpSpPr>
        <p:grpSpPr>
          <a:xfrm>
            <a:off x="203200" y="4471968"/>
            <a:ext cx="1099431" cy="2119332"/>
            <a:chOff x="203200" y="4471968"/>
            <a:chExt cx="1099431" cy="2119332"/>
          </a:xfrm>
        </p:grpSpPr>
        <p:sp>
          <p:nvSpPr>
            <p:cNvPr id="179" name="菱形 178">
              <a:extLst>
                <a:ext uri="{FF2B5EF4-FFF2-40B4-BE49-F238E27FC236}">
                  <a16:creationId xmlns:a16="http://schemas.microsoft.com/office/drawing/2014/main" id="{D7F27413-CEF3-4E9A-B201-2B5D1091DFA6}"/>
                </a:ext>
              </a:extLst>
            </p:cNvPr>
            <p:cNvSpPr/>
            <p:nvPr/>
          </p:nvSpPr>
          <p:spPr>
            <a:xfrm>
              <a:off x="203200" y="5249856"/>
              <a:ext cx="546100" cy="546100"/>
            </a:xfrm>
            <a:prstGeom prst="diamond">
              <a:avLst/>
            </a:prstGeom>
            <a:no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菱形 179">
              <a:extLst>
                <a:ext uri="{FF2B5EF4-FFF2-40B4-BE49-F238E27FC236}">
                  <a16:creationId xmlns:a16="http://schemas.microsoft.com/office/drawing/2014/main" id="{5EA04992-9D2C-479B-94DC-AF27CBA180FC}"/>
                </a:ext>
              </a:extLst>
            </p:cNvPr>
            <p:cNvSpPr/>
            <p:nvPr/>
          </p:nvSpPr>
          <p:spPr>
            <a:xfrm>
              <a:off x="339725" y="5628394"/>
              <a:ext cx="962906" cy="962906"/>
            </a:xfrm>
            <a:prstGeom prst="diamond">
              <a:avLst/>
            </a:prstGeom>
            <a:no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菱形 180">
              <a:extLst>
                <a:ext uri="{FF2B5EF4-FFF2-40B4-BE49-F238E27FC236}">
                  <a16:creationId xmlns:a16="http://schemas.microsoft.com/office/drawing/2014/main" id="{A2E50C2F-7A24-4CDF-915D-44AC93EE0DCC}"/>
                </a:ext>
              </a:extLst>
            </p:cNvPr>
            <p:cNvSpPr/>
            <p:nvPr/>
          </p:nvSpPr>
          <p:spPr>
            <a:xfrm>
              <a:off x="476249" y="5143487"/>
              <a:ext cx="682625" cy="682625"/>
            </a:xfrm>
            <a:prstGeom prst="diamond">
              <a:avLst/>
            </a:prstGeom>
            <a:no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菱形 181">
              <a:extLst>
                <a:ext uri="{FF2B5EF4-FFF2-40B4-BE49-F238E27FC236}">
                  <a16:creationId xmlns:a16="http://schemas.microsoft.com/office/drawing/2014/main" id="{9C15EDC9-E0CF-4466-91B9-C0CD501A3379}"/>
                </a:ext>
              </a:extLst>
            </p:cNvPr>
            <p:cNvSpPr/>
            <p:nvPr/>
          </p:nvSpPr>
          <p:spPr>
            <a:xfrm>
              <a:off x="228600" y="4736297"/>
              <a:ext cx="407631" cy="407631"/>
            </a:xfrm>
            <a:prstGeom prst="diamond">
              <a:avLst/>
            </a:prstGeom>
            <a:no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菱形 182">
              <a:extLst>
                <a:ext uri="{FF2B5EF4-FFF2-40B4-BE49-F238E27FC236}">
                  <a16:creationId xmlns:a16="http://schemas.microsoft.com/office/drawing/2014/main" id="{F6159E51-F675-424F-ACD7-E9A75E45B762}"/>
                </a:ext>
              </a:extLst>
            </p:cNvPr>
            <p:cNvSpPr/>
            <p:nvPr/>
          </p:nvSpPr>
          <p:spPr>
            <a:xfrm>
              <a:off x="492438" y="4471968"/>
              <a:ext cx="319962" cy="319962"/>
            </a:xfrm>
            <a:prstGeom prst="diamond">
              <a:avLst/>
            </a:prstGeom>
            <a:no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81471179"/>
      </p:ext>
    </p:extLst>
  </p:cSld>
  <p:clrMapOvr>
    <a:overrideClrMapping bg1="lt1" tx1="dk1" bg2="lt2" tx2="dk2" accent1="accent1" accent2="accent2" accent3="accent3" accent4="accent4" accent5="accent5" accent6="accent6" hlink="hlink" folHlink="folHlink"/>
  </p:clrMapOvr>
  <p:transition spd="slow">
    <p:push dir="u"/>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2" name="任意多边形: 形状 361">
            <a:extLst>
              <a:ext uri="{FF2B5EF4-FFF2-40B4-BE49-F238E27FC236}">
                <a16:creationId xmlns:a16="http://schemas.microsoft.com/office/drawing/2014/main" id="{3FD0714B-BDEB-4D36-9965-D3A0830C6715}"/>
              </a:ext>
            </a:extLst>
          </p:cNvPr>
          <p:cNvSpPr>
            <a:spLocks/>
          </p:cNvSpPr>
          <p:nvPr/>
        </p:nvSpPr>
        <p:spPr bwMode="gray">
          <a:xfrm>
            <a:off x="216803" y="944349"/>
            <a:ext cx="6943861" cy="5632602"/>
          </a:xfrm>
          <a:custGeom>
            <a:avLst/>
            <a:gdLst>
              <a:gd name="connsiteX0" fmla="*/ 5622312 w 6943861"/>
              <a:gd name="connsiteY0" fmla="*/ 4647831 h 5632602"/>
              <a:gd name="connsiteX1" fmla="*/ 5622250 w 6943861"/>
              <a:gd name="connsiteY1" fmla="*/ 4647892 h 5632602"/>
              <a:gd name="connsiteX2" fmla="*/ 5623101 w 6943861"/>
              <a:gd name="connsiteY2" fmla="*/ 4649259 h 5632602"/>
              <a:gd name="connsiteX3" fmla="*/ 6193753 w 6943861"/>
              <a:gd name="connsiteY3" fmla="*/ 4190122 h 5632602"/>
              <a:gd name="connsiteX4" fmla="*/ 6197359 w 6943861"/>
              <a:gd name="connsiteY4" fmla="*/ 4191860 h 5632602"/>
              <a:gd name="connsiteX5" fmla="*/ 6204572 w 6943861"/>
              <a:gd name="connsiteY5" fmla="*/ 4198811 h 5632602"/>
              <a:gd name="connsiteX6" fmla="*/ 6213588 w 6943861"/>
              <a:gd name="connsiteY6" fmla="*/ 4209237 h 5632602"/>
              <a:gd name="connsiteX7" fmla="*/ 6214065 w 6943861"/>
              <a:gd name="connsiteY7" fmla="*/ 4210004 h 5632602"/>
              <a:gd name="connsiteX8" fmla="*/ 6215204 w 6943861"/>
              <a:gd name="connsiteY8" fmla="*/ 4211101 h 5632602"/>
              <a:gd name="connsiteX9" fmla="*/ 6224220 w 6943861"/>
              <a:gd name="connsiteY9" fmla="*/ 4221527 h 5632602"/>
              <a:gd name="connsiteX10" fmla="*/ 6235040 w 6943861"/>
              <a:gd name="connsiteY10" fmla="*/ 4238905 h 5632602"/>
              <a:gd name="connsiteX11" fmla="*/ 6242252 w 6943861"/>
              <a:gd name="connsiteY11" fmla="*/ 4253676 h 5632602"/>
              <a:gd name="connsiteX12" fmla="*/ 6249465 w 6943861"/>
              <a:gd name="connsiteY12" fmla="*/ 4265840 h 5632602"/>
              <a:gd name="connsiteX13" fmla="*/ 6254875 w 6943861"/>
              <a:gd name="connsiteY13" fmla="*/ 4279742 h 5632602"/>
              <a:gd name="connsiteX14" fmla="*/ 6262990 w 6943861"/>
              <a:gd name="connsiteY14" fmla="*/ 4299726 h 5632602"/>
              <a:gd name="connsiteX15" fmla="*/ 6266596 w 6943861"/>
              <a:gd name="connsiteY15" fmla="*/ 4318841 h 5632602"/>
              <a:gd name="connsiteX16" fmla="*/ 6264793 w 6943861"/>
              <a:gd name="connsiteY16" fmla="*/ 4337957 h 5632602"/>
              <a:gd name="connsiteX17" fmla="*/ 6262921 w 6943861"/>
              <a:gd name="connsiteY17" fmla="*/ 4343883 h 5632602"/>
              <a:gd name="connsiteX18" fmla="*/ 6266295 w 6943861"/>
              <a:gd name="connsiteY18" fmla="*/ 4350792 h 5632602"/>
              <a:gd name="connsiteX19" fmla="*/ 6273711 w 6943861"/>
              <a:gd name="connsiteY19" fmla="*/ 4363298 h 5632602"/>
              <a:gd name="connsiteX20" fmla="*/ 6279273 w 6943861"/>
              <a:gd name="connsiteY20" fmla="*/ 4377589 h 5632602"/>
              <a:gd name="connsiteX21" fmla="*/ 6287615 w 6943861"/>
              <a:gd name="connsiteY21" fmla="*/ 4398134 h 5632602"/>
              <a:gd name="connsiteX22" fmla="*/ 6291323 w 6943861"/>
              <a:gd name="connsiteY22" fmla="*/ 4417785 h 5632602"/>
              <a:gd name="connsiteX23" fmla="*/ 6289469 w 6943861"/>
              <a:gd name="connsiteY23" fmla="*/ 4437438 h 5632602"/>
              <a:gd name="connsiteX24" fmla="*/ 6282980 w 6943861"/>
              <a:gd name="connsiteY24" fmla="*/ 4457982 h 5632602"/>
              <a:gd name="connsiteX25" fmla="*/ 6279273 w 6943861"/>
              <a:gd name="connsiteY25" fmla="*/ 4479420 h 5632602"/>
              <a:gd name="connsiteX26" fmla="*/ 6277419 w 6943861"/>
              <a:gd name="connsiteY26" fmla="*/ 4504431 h 5632602"/>
              <a:gd name="connsiteX27" fmla="*/ 6279273 w 6943861"/>
              <a:gd name="connsiteY27" fmla="*/ 4533908 h 5632602"/>
              <a:gd name="connsiteX28" fmla="*/ 6277419 w 6943861"/>
              <a:gd name="connsiteY28" fmla="*/ 4568744 h 5632602"/>
              <a:gd name="connsiteX29" fmla="*/ 6275565 w 6943861"/>
              <a:gd name="connsiteY29" fmla="*/ 4604474 h 5632602"/>
              <a:gd name="connsiteX30" fmla="*/ 6271857 w 6943861"/>
              <a:gd name="connsiteY30" fmla="*/ 4637524 h 5632602"/>
              <a:gd name="connsiteX31" fmla="*/ 6268151 w 6943861"/>
              <a:gd name="connsiteY31" fmla="*/ 4666108 h 5632602"/>
              <a:gd name="connsiteX32" fmla="*/ 6262589 w 6943861"/>
              <a:gd name="connsiteY32" fmla="*/ 4686653 h 5632602"/>
              <a:gd name="connsiteX33" fmla="*/ 6253319 w 6943861"/>
              <a:gd name="connsiteY33" fmla="*/ 4706305 h 5632602"/>
              <a:gd name="connsiteX34" fmla="*/ 6242197 w 6943861"/>
              <a:gd name="connsiteY34" fmla="*/ 4722383 h 5632602"/>
              <a:gd name="connsiteX35" fmla="*/ 6232927 w 6943861"/>
              <a:gd name="connsiteY35" fmla="*/ 4739355 h 5632602"/>
              <a:gd name="connsiteX36" fmla="*/ 6226439 w 6943861"/>
              <a:gd name="connsiteY36" fmla="*/ 4759006 h 5632602"/>
              <a:gd name="connsiteX37" fmla="*/ 6222732 w 6943861"/>
              <a:gd name="connsiteY37" fmla="*/ 4778657 h 5632602"/>
              <a:gd name="connsiteX38" fmla="*/ 6222732 w 6943861"/>
              <a:gd name="connsiteY38" fmla="*/ 4797416 h 5632602"/>
              <a:gd name="connsiteX39" fmla="*/ 6222732 w 6943861"/>
              <a:gd name="connsiteY39" fmla="*/ 4817067 h 5632602"/>
              <a:gd name="connsiteX40" fmla="*/ 6222732 w 6943861"/>
              <a:gd name="connsiteY40" fmla="*/ 4831359 h 5632602"/>
              <a:gd name="connsiteX41" fmla="*/ 6217170 w 6943861"/>
              <a:gd name="connsiteY41" fmla="*/ 4839399 h 5632602"/>
              <a:gd name="connsiteX42" fmla="*/ 6209755 w 6943861"/>
              <a:gd name="connsiteY42" fmla="*/ 4842971 h 5632602"/>
              <a:gd name="connsiteX43" fmla="*/ 6204194 w 6943861"/>
              <a:gd name="connsiteY43" fmla="*/ 4839399 h 5632602"/>
              <a:gd name="connsiteX44" fmla="*/ 6200486 w 6943861"/>
              <a:gd name="connsiteY44" fmla="*/ 4831359 h 5632602"/>
              <a:gd name="connsiteX45" fmla="*/ 6200140 w 6943861"/>
              <a:gd name="connsiteY45" fmla="*/ 4830191 h 5632602"/>
              <a:gd name="connsiteX46" fmla="*/ 6199123 w 6943861"/>
              <a:gd name="connsiteY46" fmla="*/ 4830681 h 5632602"/>
              <a:gd name="connsiteX47" fmla="*/ 6193562 w 6943861"/>
              <a:gd name="connsiteY47" fmla="*/ 4827109 h 5632602"/>
              <a:gd name="connsiteX48" fmla="*/ 6189854 w 6943861"/>
              <a:gd name="connsiteY48" fmla="*/ 4819069 h 5632602"/>
              <a:gd name="connsiteX49" fmla="*/ 6186147 w 6943861"/>
              <a:gd name="connsiteY49" fmla="*/ 4806564 h 5632602"/>
              <a:gd name="connsiteX50" fmla="*/ 6182439 w 6943861"/>
              <a:gd name="connsiteY50" fmla="*/ 4794058 h 5632602"/>
              <a:gd name="connsiteX51" fmla="*/ 6178817 w 6943861"/>
              <a:gd name="connsiteY51" fmla="*/ 4785914 h 5632602"/>
              <a:gd name="connsiteX52" fmla="*/ 6169899 w 6943861"/>
              <a:gd name="connsiteY52" fmla="*/ 4780444 h 5632602"/>
              <a:gd name="connsiteX53" fmla="*/ 6158776 w 6943861"/>
              <a:gd name="connsiteY53" fmla="*/ 4771511 h 5632602"/>
              <a:gd name="connsiteX54" fmla="*/ 6145799 w 6943861"/>
              <a:gd name="connsiteY54" fmla="*/ 4757219 h 5632602"/>
              <a:gd name="connsiteX55" fmla="*/ 6144393 w 6943861"/>
              <a:gd name="connsiteY55" fmla="*/ 4755090 h 5632602"/>
              <a:gd name="connsiteX56" fmla="*/ 6135167 w 6943861"/>
              <a:gd name="connsiteY56" fmla="*/ 4744929 h 5632602"/>
              <a:gd name="connsiteX57" fmla="*/ 6124912 w 6943861"/>
              <a:gd name="connsiteY57" fmla="*/ 4729401 h 5632602"/>
              <a:gd name="connsiteX58" fmla="*/ 6119845 w 6943861"/>
              <a:gd name="connsiteY58" fmla="*/ 4724169 h 5632602"/>
              <a:gd name="connsiteX59" fmla="*/ 6105942 w 6943861"/>
              <a:gd name="connsiteY59" fmla="*/ 4715237 h 5632602"/>
              <a:gd name="connsiteX60" fmla="*/ 6089258 w 6943861"/>
              <a:gd name="connsiteY60" fmla="*/ 4704518 h 5632602"/>
              <a:gd name="connsiteX61" fmla="*/ 6079989 w 6943861"/>
              <a:gd name="connsiteY61" fmla="*/ 4695585 h 5632602"/>
              <a:gd name="connsiteX62" fmla="*/ 6079582 w 6943861"/>
              <a:gd name="connsiteY62" fmla="*/ 4692843 h 5632602"/>
              <a:gd name="connsiteX63" fmla="*/ 6078626 w 6943861"/>
              <a:gd name="connsiteY63" fmla="*/ 4692228 h 5632602"/>
              <a:gd name="connsiteX64" fmla="*/ 6069357 w 6943861"/>
              <a:gd name="connsiteY64" fmla="*/ 4683295 h 5632602"/>
              <a:gd name="connsiteX65" fmla="*/ 6067503 w 6943861"/>
              <a:gd name="connsiteY65" fmla="*/ 4670790 h 5632602"/>
              <a:gd name="connsiteX66" fmla="*/ 6069357 w 6943861"/>
              <a:gd name="connsiteY66" fmla="*/ 4655605 h 5632602"/>
              <a:gd name="connsiteX67" fmla="*/ 6073064 w 6943861"/>
              <a:gd name="connsiteY67" fmla="*/ 4639526 h 5632602"/>
              <a:gd name="connsiteX68" fmla="*/ 6073064 w 6943861"/>
              <a:gd name="connsiteY68" fmla="*/ 4621662 h 5632602"/>
              <a:gd name="connsiteX69" fmla="*/ 6069357 w 6943861"/>
              <a:gd name="connsiteY69" fmla="*/ 4602010 h 5632602"/>
              <a:gd name="connsiteX70" fmla="*/ 6067554 w 6943861"/>
              <a:gd name="connsiteY70" fmla="*/ 4595350 h 5632602"/>
              <a:gd name="connsiteX71" fmla="*/ 6061029 w 6943861"/>
              <a:gd name="connsiteY71" fmla="*/ 4589061 h 5632602"/>
              <a:gd name="connsiteX72" fmla="*/ 6060609 w 6943861"/>
              <a:gd name="connsiteY72" fmla="*/ 4586229 h 5632602"/>
              <a:gd name="connsiteX73" fmla="*/ 6059413 w 6943861"/>
              <a:gd name="connsiteY73" fmla="*/ 4585460 h 5632602"/>
              <a:gd name="connsiteX74" fmla="*/ 6050397 w 6943861"/>
              <a:gd name="connsiteY74" fmla="*/ 4576771 h 5632602"/>
              <a:gd name="connsiteX75" fmla="*/ 6048593 w 6943861"/>
              <a:gd name="connsiteY75" fmla="*/ 4564607 h 5632602"/>
              <a:gd name="connsiteX76" fmla="*/ 6050397 w 6943861"/>
              <a:gd name="connsiteY76" fmla="*/ 4549836 h 5632602"/>
              <a:gd name="connsiteX77" fmla="*/ 6054003 w 6943861"/>
              <a:gd name="connsiteY77" fmla="*/ 4534196 h 5632602"/>
              <a:gd name="connsiteX78" fmla="*/ 6054003 w 6943861"/>
              <a:gd name="connsiteY78" fmla="*/ 4516819 h 5632602"/>
              <a:gd name="connsiteX79" fmla="*/ 6050397 w 6943861"/>
              <a:gd name="connsiteY79" fmla="*/ 4497704 h 5632602"/>
              <a:gd name="connsiteX80" fmla="*/ 6044987 w 6943861"/>
              <a:gd name="connsiteY80" fmla="*/ 4477719 h 5632602"/>
              <a:gd name="connsiteX81" fmla="*/ 6039577 w 6943861"/>
              <a:gd name="connsiteY81" fmla="*/ 4458604 h 5632602"/>
              <a:gd name="connsiteX82" fmla="*/ 6037774 w 6943861"/>
              <a:gd name="connsiteY82" fmla="*/ 4440358 h 5632602"/>
              <a:gd name="connsiteX83" fmla="*/ 6041380 w 6943861"/>
              <a:gd name="connsiteY83" fmla="*/ 4422980 h 5632602"/>
              <a:gd name="connsiteX84" fmla="*/ 6046790 w 6943861"/>
              <a:gd name="connsiteY84" fmla="*/ 4410816 h 5632602"/>
              <a:gd name="connsiteX85" fmla="*/ 6055806 w 6943861"/>
              <a:gd name="connsiteY85" fmla="*/ 4393439 h 5632602"/>
              <a:gd name="connsiteX86" fmla="*/ 6066626 w 6943861"/>
              <a:gd name="connsiteY86" fmla="*/ 4375192 h 5632602"/>
              <a:gd name="connsiteX87" fmla="*/ 6077445 w 6943861"/>
              <a:gd name="connsiteY87" fmla="*/ 4354339 h 5632602"/>
              <a:gd name="connsiteX88" fmla="*/ 6085559 w 6943861"/>
              <a:gd name="connsiteY88" fmla="*/ 4336093 h 5632602"/>
              <a:gd name="connsiteX89" fmla="*/ 6094576 w 6943861"/>
              <a:gd name="connsiteY89" fmla="*/ 4318716 h 5632602"/>
              <a:gd name="connsiteX90" fmla="*/ 6101788 w 6943861"/>
              <a:gd name="connsiteY90" fmla="*/ 4304814 h 5632602"/>
              <a:gd name="connsiteX91" fmla="*/ 6103592 w 6943861"/>
              <a:gd name="connsiteY91" fmla="*/ 4296125 h 5632602"/>
              <a:gd name="connsiteX92" fmla="*/ 6107198 w 6943861"/>
              <a:gd name="connsiteY92" fmla="*/ 4287436 h 5632602"/>
              <a:gd name="connsiteX93" fmla="*/ 6116214 w 6943861"/>
              <a:gd name="connsiteY93" fmla="*/ 4274403 h 5632602"/>
              <a:gd name="connsiteX94" fmla="*/ 6125230 w 6943861"/>
              <a:gd name="connsiteY94" fmla="*/ 4258763 h 5632602"/>
              <a:gd name="connsiteX95" fmla="*/ 6137853 w 6943861"/>
              <a:gd name="connsiteY95" fmla="*/ 4244861 h 5632602"/>
              <a:gd name="connsiteX96" fmla="*/ 6147771 w 6943861"/>
              <a:gd name="connsiteY96" fmla="*/ 4232697 h 5632602"/>
              <a:gd name="connsiteX97" fmla="*/ 6156787 w 6943861"/>
              <a:gd name="connsiteY97" fmla="*/ 4228353 h 5632602"/>
              <a:gd name="connsiteX98" fmla="*/ 6167606 w 6943861"/>
              <a:gd name="connsiteY98" fmla="*/ 4221402 h 5632602"/>
              <a:gd name="connsiteX99" fmla="*/ 6176622 w 6943861"/>
              <a:gd name="connsiteY99" fmla="*/ 4210975 h 5632602"/>
              <a:gd name="connsiteX100" fmla="*/ 6185638 w 6943861"/>
              <a:gd name="connsiteY100" fmla="*/ 4200549 h 5632602"/>
              <a:gd name="connsiteX101" fmla="*/ 6192851 w 6943861"/>
              <a:gd name="connsiteY101" fmla="*/ 4193598 h 5632602"/>
              <a:gd name="connsiteX102" fmla="*/ 5544730 w 6943861"/>
              <a:gd name="connsiteY102" fmla="*/ 0 h 5632602"/>
              <a:gd name="connsiteX103" fmla="*/ 5563268 w 6943861"/>
              <a:gd name="connsiteY103" fmla="*/ 3571 h 5632602"/>
              <a:gd name="connsiteX104" fmla="*/ 5584587 w 6943861"/>
              <a:gd name="connsiteY104" fmla="*/ 12497 h 5632602"/>
              <a:gd name="connsiteX105" fmla="*/ 5608686 w 6943861"/>
              <a:gd name="connsiteY105" fmla="*/ 22317 h 5632602"/>
              <a:gd name="connsiteX106" fmla="*/ 5627224 w 6943861"/>
              <a:gd name="connsiteY106" fmla="*/ 34814 h 5632602"/>
              <a:gd name="connsiteX107" fmla="*/ 5641127 w 6943861"/>
              <a:gd name="connsiteY107" fmla="*/ 41956 h 5632602"/>
              <a:gd name="connsiteX108" fmla="*/ 5655958 w 6943861"/>
              <a:gd name="connsiteY108" fmla="*/ 45526 h 5632602"/>
              <a:gd name="connsiteX109" fmla="*/ 5668935 w 6943861"/>
              <a:gd name="connsiteY109" fmla="*/ 43741 h 5632602"/>
              <a:gd name="connsiteX110" fmla="*/ 5676350 w 6943861"/>
              <a:gd name="connsiteY110" fmla="*/ 38385 h 5632602"/>
              <a:gd name="connsiteX111" fmla="*/ 5683765 w 6943861"/>
              <a:gd name="connsiteY111" fmla="*/ 31244 h 5632602"/>
              <a:gd name="connsiteX112" fmla="*/ 5689327 w 6943861"/>
              <a:gd name="connsiteY112" fmla="*/ 24102 h 5632602"/>
              <a:gd name="connsiteX113" fmla="*/ 5695815 w 6943861"/>
              <a:gd name="connsiteY113" fmla="*/ 18746 h 5632602"/>
              <a:gd name="connsiteX114" fmla="*/ 5705084 w 6943861"/>
              <a:gd name="connsiteY114" fmla="*/ 18746 h 5632602"/>
              <a:gd name="connsiteX115" fmla="*/ 5719914 w 6943861"/>
              <a:gd name="connsiteY115" fmla="*/ 22317 h 5632602"/>
              <a:gd name="connsiteX116" fmla="*/ 5751429 w 6943861"/>
              <a:gd name="connsiteY116" fmla="*/ 34814 h 5632602"/>
              <a:gd name="connsiteX117" fmla="*/ 5774601 w 6943861"/>
              <a:gd name="connsiteY117" fmla="*/ 47311 h 5632602"/>
              <a:gd name="connsiteX118" fmla="*/ 5793139 w 6943861"/>
              <a:gd name="connsiteY118" fmla="*/ 65165 h 5632602"/>
              <a:gd name="connsiteX119" fmla="*/ 5800805 w 6943861"/>
              <a:gd name="connsiteY119" fmla="*/ 74598 h 5632602"/>
              <a:gd name="connsiteX120" fmla="*/ 5803771 w 6943861"/>
              <a:gd name="connsiteY120" fmla="*/ 77455 h 5632602"/>
              <a:gd name="connsiteX121" fmla="*/ 5813403 w 6943861"/>
              <a:gd name="connsiteY121" fmla="*/ 89308 h 5632602"/>
              <a:gd name="connsiteX122" fmla="*/ 5829289 w 6943861"/>
              <a:gd name="connsiteY122" fmla="*/ 105335 h 5632602"/>
              <a:gd name="connsiteX123" fmla="*/ 5847826 w 6943861"/>
              <a:gd name="connsiteY123" fmla="*/ 126760 h 5632602"/>
              <a:gd name="connsiteX124" fmla="*/ 5847841 w 6943861"/>
              <a:gd name="connsiteY124" fmla="*/ 126779 h 5632602"/>
              <a:gd name="connsiteX125" fmla="*/ 5858458 w 6943861"/>
              <a:gd name="connsiteY125" fmla="*/ 139050 h 5632602"/>
              <a:gd name="connsiteX126" fmla="*/ 5873289 w 6943861"/>
              <a:gd name="connsiteY126" fmla="*/ 157795 h 5632602"/>
              <a:gd name="connsiteX127" fmla="*/ 5887193 w 6943861"/>
              <a:gd name="connsiteY127" fmla="*/ 179220 h 5632602"/>
              <a:gd name="connsiteX128" fmla="*/ 5902023 w 6943861"/>
              <a:gd name="connsiteY128" fmla="*/ 201537 h 5632602"/>
              <a:gd name="connsiteX129" fmla="*/ 5913146 w 6943861"/>
              <a:gd name="connsiteY129" fmla="*/ 219390 h 5632602"/>
              <a:gd name="connsiteX130" fmla="*/ 5924269 w 6943861"/>
              <a:gd name="connsiteY130" fmla="*/ 240815 h 5632602"/>
              <a:gd name="connsiteX131" fmla="*/ 5938173 w 6943861"/>
              <a:gd name="connsiteY131" fmla="*/ 261346 h 5632602"/>
              <a:gd name="connsiteX132" fmla="*/ 5954857 w 6943861"/>
              <a:gd name="connsiteY132" fmla="*/ 282770 h 5632602"/>
              <a:gd name="connsiteX133" fmla="*/ 5971541 w 6943861"/>
              <a:gd name="connsiteY133" fmla="*/ 302410 h 5632602"/>
              <a:gd name="connsiteX134" fmla="*/ 5986371 w 6943861"/>
              <a:gd name="connsiteY134" fmla="*/ 322941 h 5632602"/>
              <a:gd name="connsiteX135" fmla="*/ 5994713 w 6943861"/>
              <a:gd name="connsiteY135" fmla="*/ 340794 h 5632602"/>
              <a:gd name="connsiteX136" fmla="*/ 5995364 w 6943861"/>
              <a:gd name="connsiteY136" fmla="*/ 341838 h 5632602"/>
              <a:gd name="connsiteX137" fmla="*/ 5998912 w 6943861"/>
              <a:gd name="connsiteY137" fmla="*/ 344572 h 5632602"/>
              <a:gd name="connsiteX138" fmla="*/ 6010035 w 6943861"/>
              <a:gd name="connsiteY138" fmla="*/ 350821 h 5632602"/>
              <a:gd name="connsiteX139" fmla="*/ 6019303 w 6943861"/>
              <a:gd name="connsiteY139" fmla="*/ 361533 h 5632602"/>
              <a:gd name="connsiteX140" fmla="*/ 6019898 w 6943861"/>
              <a:gd name="connsiteY140" fmla="*/ 362679 h 5632602"/>
              <a:gd name="connsiteX141" fmla="*/ 6020667 w 6943861"/>
              <a:gd name="connsiteY141" fmla="*/ 363111 h 5632602"/>
              <a:gd name="connsiteX142" fmla="*/ 6029935 w 6943861"/>
              <a:gd name="connsiteY142" fmla="*/ 373823 h 5632602"/>
              <a:gd name="connsiteX143" fmla="*/ 6035497 w 6943861"/>
              <a:gd name="connsiteY143" fmla="*/ 384534 h 5632602"/>
              <a:gd name="connsiteX144" fmla="*/ 6042913 w 6943861"/>
              <a:gd name="connsiteY144" fmla="*/ 409529 h 5632602"/>
              <a:gd name="connsiteX145" fmla="*/ 6053107 w 6943861"/>
              <a:gd name="connsiteY145" fmla="*/ 431846 h 5632602"/>
              <a:gd name="connsiteX146" fmla="*/ 6064231 w 6943861"/>
              <a:gd name="connsiteY146" fmla="*/ 451485 h 5632602"/>
              <a:gd name="connsiteX147" fmla="*/ 6073500 w 6943861"/>
              <a:gd name="connsiteY147" fmla="*/ 465769 h 5632602"/>
              <a:gd name="connsiteX148" fmla="*/ 6083237 w 6943861"/>
              <a:gd name="connsiteY148" fmla="*/ 480616 h 5632602"/>
              <a:gd name="connsiteX149" fmla="*/ 6086967 w 6943861"/>
              <a:gd name="connsiteY149" fmla="*/ 484721 h 5632602"/>
              <a:gd name="connsiteX150" fmla="*/ 6100871 w 6943861"/>
              <a:gd name="connsiteY150" fmla="*/ 495434 h 5632602"/>
              <a:gd name="connsiteX151" fmla="*/ 6115701 w 6943861"/>
              <a:gd name="connsiteY151" fmla="*/ 500790 h 5632602"/>
              <a:gd name="connsiteX152" fmla="*/ 6136093 w 6943861"/>
              <a:gd name="connsiteY152" fmla="*/ 506146 h 5632602"/>
              <a:gd name="connsiteX153" fmla="*/ 6154631 w 6943861"/>
              <a:gd name="connsiteY153" fmla="*/ 507931 h 5632602"/>
              <a:gd name="connsiteX154" fmla="*/ 6172243 w 6943861"/>
              <a:gd name="connsiteY154" fmla="*/ 504360 h 5632602"/>
              <a:gd name="connsiteX155" fmla="*/ 6188927 w 6943861"/>
              <a:gd name="connsiteY155" fmla="*/ 499004 h 5632602"/>
              <a:gd name="connsiteX156" fmla="*/ 6209318 w 6943861"/>
              <a:gd name="connsiteY156" fmla="*/ 493648 h 5632602"/>
              <a:gd name="connsiteX157" fmla="*/ 6226929 w 6943861"/>
              <a:gd name="connsiteY157" fmla="*/ 490078 h 5632602"/>
              <a:gd name="connsiteX158" fmla="*/ 6247321 w 6943861"/>
              <a:gd name="connsiteY158" fmla="*/ 491863 h 5632602"/>
              <a:gd name="connsiteX159" fmla="*/ 6267713 w 6943861"/>
              <a:gd name="connsiteY159" fmla="*/ 499004 h 5632602"/>
              <a:gd name="connsiteX160" fmla="*/ 6290886 w 6943861"/>
              <a:gd name="connsiteY160" fmla="*/ 502575 h 5632602"/>
              <a:gd name="connsiteX161" fmla="*/ 6311277 w 6943861"/>
              <a:gd name="connsiteY161" fmla="*/ 507931 h 5632602"/>
              <a:gd name="connsiteX162" fmla="*/ 6324255 w 6943861"/>
              <a:gd name="connsiteY162" fmla="*/ 513287 h 5632602"/>
              <a:gd name="connsiteX163" fmla="*/ 6331669 w 6943861"/>
              <a:gd name="connsiteY163" fmla="*/ 517751 h 5632602"/>
              <a:gd name="connsiteX164" fmla="*/ 6343719 w 6943861"/>
              <a:gd name="connsiteY164" fmla="*/ 524892 h 5632602"/>
              <a:gd name="connsiteX165" fmla="*/ 6360403 w 6943861"/>
              <a:gd name="connsiteY165" fmla="*/ 533819 h 5632602"/>
              <a:gd name="connsiteX166" fmla="*/ 6377088 w 6943861"/>
              <a:gd name="connsiteY166" fmla="*/ 542746 h 5632602"/>
              <a:gd name="connsiteX167" fmla="*/ 6392845 w 6943861"/>
              <a:gd name="connsiteY167" fmla="*/ 549888 h 5632602"/>
              <a:gd name="connsiteX168" fmla="*/ 6407675 w 6943861"/>
              <a:gd name="connsiteY168" fmla="*/ 553458 h 5632602"/>
              <a:gd name="connsiteX169" fmla="*/ 6418798 w 6943861"/>
              <a:gd name="connsiteY169" fmla="*/ 553458 h 5632602"/>
              <a:gd name="connsiteX170" fmla="*/ 6422506 w 6943861"/>
              <a:gd name="connsiteY170" fmla="*/ 551672 h 5632602"/>
              <a:gd name="connsiteX171" fmla="*/ 6428067 w 6943861"/>
              <a:gd name="connsiteY171" fmla="*/ 548101 h 5632602"/>
              <a:gd name="connsiteX172" fmla="*/ 6431775 w 6943861"/>
              <a:gd name="connsiteY172" fmla="*/ 548101 h 5632602"/>
              <a:gd name="connsiteX173" fmla="*/ 6435483 w 6943861"/>
              <a:gd name="connsiteY173" fmla="*/ 548101 h 5632602"/>
              <a:gd name="connsiteX174" fmla="*/ 6439191 w 6943861"/>
              <a:gd name="connsiteY174" fmla="*/ 549888 h 5632602"/>
              <a:gd name="connsiteX175" fmla="*/ 6441044 w 6943861"/>
              <a:gd name="connsiteY175" fmla="*/ 551672 h 5632602"/>
              <a:gd name="connsiteX176" fmla="*/ 6442897 w 6943861"/>
              <a:gd name="connsiteY176" fmla="*/ 557028 h 5632602"/>
              <a:gd name="connsiteX177" fmla="*/ 6443770 w 6943861"/>
              <a:gd name="connsiteY177" fmla="*/ 560391 h 5632602"/>
              <a:gd name="connsiteX178" fmla="*/ 6446115 w 6943861"/>
              <a:gd name="connsiteY178" fmla="*/ 560391 h 5632602"/>
              <a:gd name="connsiteX179" fmla="*/ 6449823 w 6943861"/>
              <a:gd name="connsiteY179" fmla="*/ 562178 h 5632602"/>
              <a:gd name="connsiteX180" fmla="*/ 6451676 w 6943861"/>
              <a:gd name="connsiteY180" fmla="*/ 563962 h 5632602"/>
              <a:gd name="connsiteX181" fmla="*/ 6453529 w 6943861"/>
              <a:gd name="connsiteY181" fmla="*/ 569318 h 5632602"/>
              <a:gd name="connsiteX182" fmla="*/ 6455383 w 6943861"/>
              <a:gd name="connsiteY182" fmla="*/ 576460 h 5632602"/>
              <a:gd name="connsiteX183" fmla="*/ 6457238 w 6943861"/>
              <a:gd name="connsiteY183" fmla="*/ 584494 h 5632602"/>
              <a:gd name="connsiteX184" fmla="*/ 6461873 w 6943861"/>
              <a:gd name="connsiteY184" fmla="*/ 600562 h 5632602"/>
              <a:gd name="connsiteX185" fmla="*/ 6467593 w 6943861"/>
              <a:gd name="connsiteY185" fmla="*/ 609378 h 5632602"/>
              <a:gd name="connsiteX186" fmla="*/ 6471631 w 6943861"/>
              <a:gd name="connsiteY186" fmla="*/ 613266 h 5632602"/>
              <a:gd name="connsiteX187" fmla="*/ 6474471 w 6943861"/>
              <a:gd name="connsiteY187" fmla="*/ 618052 h 5632602"/>
              <a:gd name="connsiteX188" fmla="*/ 6482263 w 6943861"/>
              <a:gd name="connsiteY188" fmla="*/ 625556 h 5632602"/>
              <a:gd name="connsiteX189" fmla="*/ 6489679 w 6943861"/>
              <a:gd name="connsiteY189" fmla="*/ 638054 h 5632602"/>
              <a:gd name="connsiteX190" fmla="*/ 6495241 w 6943861"/>
              <a:gd name="connsiteY190" fmla="*/ 649660 h 5632602"/>
              <a:gd name="connsiteX191" fmla="*/ 6500801 w 6943861"/>
              <a:gd name="connsiteY191" fmla="*/ 667513 h 5632602"/>
              <a:gd name="connsiteX192" fmla="*/ 6509755 w 6943861"/>
              <a:gd name="connsiteY192" fmla="*/ 684758 h 5632602"/>
              <a:gd name="connsiteX193" fmla="*/ 6520757 w 6943861"/>
              <a:gd name="connsiteY193" fmla="*/ 691822 h 5632602"/>
              <a:gd name="connsiteX194" fmla="*/ 6531881 w 6943861"/>
              <a:gd name="connsiteY194" fmla="*/ 695393 h 5632602"/>
              <a:gd name="connsiteX195" fmla="*/ 6541102 w 6943861"/>
              <a:gd name="connsiteY195" fmla="*/ 700721 h 5632602"/>
              <a:gd name="connsiteX196" fmla="*/ 6553495 w 6943861"/>
              <a:gd name="connsiteY196" fmla="*/ 695947 h 5632602"/>
              <a:gd name="connsiteX197" fmla="*/ 6576937 w 6943861"/>
              <a:gd name="connsiteY197" fmla="*/ 692474 h 5632602"/>
              <a:gd name="connsiteX198" fmla="*/ 6599477 w 6943861"/>
              <a:gd name="connsiteY198" fmla="*/ 687264 h 5632602"/>
              <a:gd name="connsiteX199" fmla="*/ 6621115 w 6943861"/>
              <a:gd name="connsiteY199" fmla="*/ 681186 h 5632602"/>
              <a:gd name="connsiteX200" fmla="*/ 6642754 w 6943861"/>
              <a:gd name="connsiteY200" fmla="*/ 665556 h 5632602"/>
              <a:gd name="connsiteX201" fmla="*/ 6656278 w 6943861"/>
              <a:gd name="connsiteY201" fmla="*/ 648190 h 5632602"/>
              <a:gd name="connsiteX202" fmla="*/ 6665294 w 6943861"/>
              <a:gd name="connsiteY202" fmla="*/ 629955 h 5632602"/>
              <a:gd name="connsiteX203" fmla="*/ 6672507 w 6943861"/>
              <a:gd name="connsiteY203" fmla="*/ 619535 h 5632602"/>
              <a:gd name="connsiteX204" fmla="*/ 6685130 w 6943861"/>
              <a:gd name="connsiteY204" fmla="*/ 607379 h 5632602"/>
              <a:gd name="connsiteX205" fmla="*/ 6699556 w 6943861"/>
              <a:gd name="connsiteY205" fmla="*/ 593486 h 5632602"/>
              <a:gd name="connsiteX206" fmla="*/ 6714883 w 6943861"/>
              <a:gd name="connsiteY206" fmla="*/ 579593 h 5632602"/>
              <a:gd name="connsiteX207" fmla="*/ 6729309 w 6943861"/>
              <a:gd name="connsiteY207" fmla="*/ 566568 h 5632602"/>
              <a:gd name="connsiteX208" fmla="*/ 6741931 w 6943861"/>
              <a:gd name="connsiteY208" fmla="*/ 556149 h 5632602"/>
              <a:gd name="connsiteX209" fmla="*/ 6755455 w 6943861"/>
              <a:gd name="connsiteY209" fmla="*/ 545728 h 5632602"/>
              <a:gd name="connsiteX210" fmla="*/ 6766275 w 6943861"/>
              <a:gd name="connsiteY210" fmla="*/ 537045 h 5632602"/>
              <a:gd name="connsiteX211" fmla="*/ 6778897 w 6943861"/>
              <a:gd name="connsiteY211" fmla="*/ 530099 h 5632602"/>
              <a:gd name="connsiteX212" fmla="*/ 6793323 w 6943861"/>
              <a:gd name="connsiteY212" fmla="*/ 522284 h 5632602"/>
              <a:gd name="connsiteX213" fmla="*/ 6811355 w 6943861"/>
              <a:gd name="connsiteY213" fmla="*/ 513601 h 5632602"/>
              <a:gd name="connsiteX214" fmla="*/ 6828486 w 6943861"/>
              <a:gd name="connsiteY214" fmla="*/ 508391 h 5632602"/>
              <a:gd name="connsiteX215" fmla="*/ 6841108 w 6943861"/>
              <a:gd name="connsiteY215" fmla="*/ 504917 h 5632602"/>
              <a:gd name="connsiteX216" fmla="*/ 6846518 w 6943861"/>
              <a:gd name="connsiteY216" fmla="*/ 504917 h 5632602"/>
              <a:gd name="connsiteX217" fmla="*/ 6846518 w 6943861"/>
              <a:gd name="connsiteY217" fmla="*/ 508391 h 5632602"/>
              <a:gd name="connsiteX218" fmla="*/ 6846518 w 6943861"/>
              <a:gd name="connsiteY218" fmla="*/ 508623 h 5632602"/>
              <a:gd name="connsiteX219" fmla="*/ 6851661 w 6943861"/>
              <a:gd name="connsiteY219" fmla="*/ 506146 h 5632602"/>
              <a:gd name="connsiteX220" fmla="*/ 6869273 w 6943861"/>
              <a:gd name="connsiteY220" fmla="*/ 500790 h 5632602"/>
              <a:gd name="connsiteX221" fmla="*/ 6882249 w 6943861"/>
              <a:gd name="connsiteY221" fmla="*/ 497218 h 5632602"/>
              <a:gd name="connsiteX222" fmla="*/ 6887811 w 6943861"/>
              <a:gd name="connsiteY222" fmla="*/ 497218 h 5632602"/>
              <a:gd name="connsiteX223" fmla="*/ 6887811 w 6943861"/>
              <a:gd name="connsiteY223" fmla="*/ 500790 h 5632602"/>
              <a:gd name="connsiteX224" fmla="*/ 6887811 w 6943861"/>
              <a:gd name="connsiteY224" fmla="*/ 510904 h 5632602"/>
              <a:gd name="connsiteX225" fmla="*/ 6892881 w 6943861"/>
              <a:gd name="connsiteY225" fmla="*/ 509508 h 5632602"/>
              <a:gd name="connsiteX226" fmla="*/ 6898443 w 6943861"/>
              <a:gd name="connsiteY226" fmla="*/ 509508 h 5632602"/>
              <a:gd name="connsiteX227" fmla="*/ 6898443 w 6943861"/>
              <a:gd name="connsiteY227" fmla="*/ 513080 h 5632602"/>
              <a:gd name="connsiteX228" fmla="*/ 6898443 w 6943861"/>
              <a:gd name="connsiteY228" fmla="*/ 525577 h 5632602"/>
              <a:gd name="connsiteX229" fmla="*/ 6900297 w 6943861"/>
              <a:gd name="connsiteY229" fmla="*/ 538967 h 5632602"/>
              <a:gd name="connsiteX230" fmla="*/ 6900297 w 6943861"/>
              <a:gd name="connsiteY230" fmla="*/ 553250 h 5632602"/>
              <a:gd name="connsiteX231" fmla="*/ 6900297 w 6943861"/>
              <a:gd name="connsiteY231" fmla="*/ 563962 h 5632602"/>
              <a:gd name="connsiteX232" fmla="*/ 6903978 w 6943861"/>
              <a:gd name="connsiteY232" fmla="*/ 569872 h 5632602"/>
              <a:gd name="connsiteX233" fmla="*/ 6904495 w 6943861"/>
              <a:gd name="connsiteY233" fmla="*/ 570419 h 5632602"/>
              <a:gd name="connsiteX234" fmla="*/ 6914691 w 6943861"/>
              <a:gd name="connsiteY234" fmla="*/ 579345 h 5632602"/>
              <a:gd name="connsiteX235" fmla="*/ 6923960 w 6943861"/>
              <a:gd name="connsiteY235" fmla="*/ 590058 h 5632602"/>
              <a:gd name="connsiteX236" fmla="*/ 6924038 w 6943861"/>
              <a:gd name="connsiteY236" fmla="*/ 590510 h 5632602"/>
              <a:gd name="connsiteX237" fmla="*/ 6925323 w 6943861"/>
              <a:gd name="connsiteY237" fmla="*/ 591635 h 5632602"/>
              <a:gd name="connsiteX238" fmla="*/ 6934592 w 6943861"/>
              <a:gd name="connsiteY238" fmla="*/ 602348 h 5632602"/>
              <a:gd name="connsiteX239" fmla="*/ 6936445 w 6943861"/>
              <a:gd name="connsiteY239" fmla="*/ 613060 h 5632602"/>
              <a:gd name="connsiteX240" fmla="*/ 6932739 w 6943861"/>
              <a:gd name="connsiteY240" fmla="*/ 630913 h 5632602"/>
              <a:gd name="connsiteX241" fmla="*/ 6921615 w 6943861"/>
              <a:gd name="connsiteY241" fmla="*/ 647874 h 5632602"/>
              <a:gd name="connsiteX242" fmla="*/ 6911420 w 6943861"/>
              <a:gd name="connsiteY242" fmla="*/ 662157 h 5632602"/>
              <a:gd name="connsiteX243" fmla="*/ 6905858 w 6943861"/>
              <a:gd name="connsiteY243" fmla="*/ 669298 h 5632602"/>
              <a:gd name="connsiteX244" fmla="*/ 6898443 w 6943861"/>
              <a:gd name="connsiteY244" fmla="*/ 674654 h 5632602"/>
              <a:gd name="connsiteX245" fmla="*/ 6894735 w 6943861"/>
              <a:gd name="connsiteY245" fmla="*/ 683580 h 5632602"/>
              <a:gd name="connsiteX246" fmla="*/ 6892881 w 6943861"/>
              <a:gd name="connsiteY246" fmla="*/ 692508 h 5632602"/>
              <a:gd name="connsiteX247" fmla="*/ 6898443 w 6943861"/>
              <a:gd name="connsiteY247" fmla="*/ 702327 h 5632602"/>
              <a:gd name="connsiteX248" fmla="*/ 6900991 w 6943861"/>
              <a:gd name="connsiteY248" fmla="*/ 705763 h 5632602"/>
              <a:gd name="connsiteX249" fmla="*/ 6910057 w 6943861"/>
              <a:gd name="connsiteY249" fmla="*/ 713246 h 5632602"/>
              <a:gd name="connsiteX250" fmla="*/ 6920253 w 6943861"/>
              <a:gd name="connsiteY250" fmla="*/ 723959 h 5632602"/>
              <a:gd name="connsiteX251" fmla="*/ 6929522 w 6943861"/>
              <a:gd name="connsiteY251" fmla="*/ 734670 h 5632602"/>
              <a:gd name="connsiteX252" fmla="*/ 6929593 w 6943861"/>
              <a:gd name="connsiteY252" fmla="*/ 734891 h 5632602"/>
              <a:gd name="connsiteX253" fmla="*/ 6930885 w 6943861"/>
              <a:gd name="connsiteY253" fmla="*/ 736249 h 5632602"/>
              <a:gd name="connsiteX254" fmla="*/ 6940154 w 6943861"/>
              <a:gd name="connsiteY254" fmla="*/ 746960 h 5632602"/>
              <a:gd name="connsiteX255" fmla="*/ 6943861 w 6943861"/>
              <a:gd name="connsiteY255" fmla="*/ 758565 h 5632602"/>
              <a:gd name="connsiteX256" fmla="*/ 6942007 w 6943861"/>
              <a:gd name="connsiteY256" fmla="*/ 772848 h 5632602"/>
              <a:gd name="connsiteX257" fmla="*/ 6942007 w 6943861"/>
              <a:gd name="connsiteY257" fmla="*/ 794272 h 5632602"/>
              <a:gd name="connsiteX258" fmla="*/ 6940154 w 6943861"/>
              <a:gd name="connsiteY258" fmla="*/ 820160 h 5632602"/>
              <a:gd name="connsiteX259" fmla="*/ 6938299 w 6943861"/>
              <a:gd name="connsiteY259" fmla="*/ 846940 h 5632602"/>
              <a:gd name="connsiteX260" fmla="*/ 6936445 w 6943861"/>
              <a:gd name="connsiteY260" fmla="*/ 872828 h 5632602"/>
              <a:gd name="connsiteX261" fmla="*/ 6934592 w 6943861"/>
              <a:gd name="connsiteY261" fmla="*/ 894252 h 5632602"/>
              <a:gd name="connsiteX262" fmla="*/ 6930885 w 6943861"/>
              <a:gd name="connsiteY262" fmla="*/ 906750 h 5632602"/>
              <a:gd name="connsiteX263" fmla="*/ 6920689 w 6943861"/>
              <a:gd name="connsiteY263" fmla="*/ 927281 h 5632602"/>
              <a:gd name="connsiteX264" fmla="*/ 6911420 w 6943861"/>
              <a:gd name="connsiteY264" fmla="*/ 950490 h 5632602"/>
              <a:gd name="connsiteX265" fmla="*/ 6900297 w 6943861"/>
              <a:gd name="connsiteY265" fmla="*/ 971021 h 5632602"/>
              <a:gd name="connsiteX266" fmla="*/ 6892881 w 6943861"/>
              <a:gd name="connsiteY266" fmla="*/ 990661 h 5632602"/>
              <a:gd name="connsiteX267" fmla="*/ 6892881 w 6943861"/>
              <a:gd name="connsiteY267" fmla="*/ 1006729 h 5632602"/>
              <a:gd name="connsiteX268" fmla="*/ 6892881 w 6943861"/>
              <a:gd name="connsiteY268" fmla="*/ 1021012 h 5632602"/>
              <a:gd name="connsiteX269" fmla="*/ 6894735 w 6943861"/>
              <a:gd name="connsiteY269" fmla="*/ 1029046 h 5632602"/>
              <a:gd name="connsiteX270" fmla="*/ 6896589 w 6943861"/>
              <a:gd name="connsiteY270" fmla="*/ 1039758 h 5632602"/>
              <a:gd name="connsiteX271" fmla="*/ 6896589 w 6943861"/>
              <a:gd name="connsiteY271" fmla="*/ 1050470 h 5632602"/>
              <a:gd name="connsiteX272" fmla="*/ 6892881 w 6943861"/>
              <a:gd name="connsiteY272" fmla="*/ 1057611 h 5632602"/>
              <a:gd name="connsiteX273" fmla="*/ 6881759 w 6943861"/>
              <a:gd name="connsiteY273" fmla="*/ 1061182 h 5632602"/>
              <a:gd name="connsiteX274" fmla="*/ 6866928 w 6943861"/>
              <a:gd name="connsiteY274" fmla="*/ 1061182 h 5632602"/>
              <a:gd name="connsiteX275" fmla="*/ 6843755 w 6943861"/>
              <a:gd name="connsiteY275" fmla="*/ 1061182 h 5632602"/>
              <a:gd name="connsiteX276" fmla="*/ 6817803 w 6943861"/>
              <a:gd name="connsiteY276" fmla="*/ 1061182 h 5632602"/>
              <a:gd name="connsiteX277" fmla="*/ 6794630 w 6943861"/>
              <a:gd name="connsiteY277" fmla="*/ 1059397 h 5632602"/>
              <a:gd name="connsiteX278" fmla="*/ 6774237 w 6943861"/>
              <a:gd name="connsiteY278" fmla="*/ 1057611 h 5632602"/>
              <a:gd name="connsiteX279" fmla="*/ 6764969 w 6943861"/>
              <a:gd name="connsiteY279" fmla="*/ 1055825 h 5632602"/>
              <a:gd name="connsiteX280" fmla="*/ 6757553 w 6943861"/>
              <a:gd name="connsiteY280" fmla="*/ 1055825 h 5632602"/>
              <a:gd name="connsiteX281" fmla="*/ 6748285 w 6943861"/>
              <a:gd name="connsiteY281" fmla="*/ 1057611 h 5632602"/>
              <a:gd name="connsiteX282" fmla="*/ 6739943 w 6943861"/>
              <a:gd name="connsiteY282" fmla="*/ 1062967 h 5632602"/>
              <a:gd name="connsiteX283" fmla="*/ 6734381 w 6943861"/>
              <a:gd name="connsiteY283" fmla="*/ 1068324 h 5632602"/>
              <a:gd name="connsiteX284" fmla="*/ 6730674 w 6943861"/>
              <a:gd name="connsiteY284" fmla="*/ 1077250 h 5632602"/>
              <a:gd name="connsiteX285" fmla="*/ 6725112 w 6943861"/>
              <a:gd name="connsiteY285" fmla="*/ 1088855 h 5632602"/>
              <a:gd name="connsiteX286" fmla="*/ 6717697 w 6943861"/>
              <a:gd name="connsiteY286" fmla="*/ 1103137 h 5632602"/>
              <a:gd name="connsiteX287" fmla="*/ 6708428 w 6943861"/>
              <a:gd name="connsiteY287" fmla="*/ 1117420 h 5632602"/>
              <a:gd name="connsiteX288" fmla="*/ 6699159 w 6943861"/>
              <a:gd name="connsiteY288" fmla="*/ 1124562 h 5632602"/>
              <a:gd name="connsiteX289" fmla="*/ 6687109 w 6943861"/>
              <a:gd name="connsiteY289" fmla="*/ 1131703 h 5632602"/>
              <a:gd name="connsiteX290" fmla="*/ 6677840 w 6943861"/>
              <a:gd name="connsiteY290" fmla="*/ 1137953 h 5632602"/>
              <a:gd name="connsiteX291" fmla="*/ 6672279 w 6943861"/>
              <a:gd name="connsiteY291" fmla="*/ 1148664 h 5632602"/>
              <a:gd name="connsiteX292" fmla="*/ 6675987 w 6943861"/>
              <a:gd name="connsiteY292" fmla="*/ 1159376 h 5632602"/>
              <a:gd name="connsiteX293" fmla="*/ 6685255 w 6943861"/>
              <a:gd name="connsiteY293" fmla="*/ 1170088 h 5632602"/>
              <a:gd name="connsiteX294" fmla="*/ 6697305 w 6943861"/>
              <a:gd name="connsiteY294" fmla="*/ 1184371 h 5632602"/>
              <a:gd name="connsiteX295" fmla="*/ 6710281 w 6943861"/>
              <a:gd name="connsiteY295" fmla="*/ 1201332 h 5632602"/>
              <a:gd name="connsiteX296" fmla="*/ 6719551 w 6943861"/>
              <a:gd name="connsiteY296" fmla="*/ 1217400 h 5632602"/>
              <a:gd name="connsiteX297" fmla="*/ 6725112 w 6943861"/>
              <a:gd name="connsiteY297" fmla="*/ 1229897 h 5632602"/>
              <a:gd name="connsiteX298" fmla="*/ 6730674 w 6943861"/>
              <a:gd name="connsiteY298" fmla="*/ 1245072 h 5632602"/>
              <a:gd name="connsiteX299" fmla="*/ 6736235 w 6943861"/>
              <a:gd name="connsiteY299" fmla="*/ 1262927 h 5632602"/>
              <a:gd name="connsiteX300" fmla="*/ 6741797 w 6943861"/>
              <a:gd name="connsiteY300" fmla="*/ 1282565 h 5632602"/>
              <a:gd name="connsiteX301" fmla="*/ 6747358 w 6943861"/>
              <a:gd name="connsiteY301" fmla="*/ 1298634 h 5632602"/>
              <a:gd name="connsiteX302" fmla="*/ 6750139 w 6943861"/>
              <a:gd name="connsiteY302" fmla="*/ 1310239 h 5632602"/>
              <a:gd name="connsiteX303" fmla="*/ 6753846 w 6943861"/>
              <a:gd name="connsiteY303" fmla="*/ 1324521 h 5632602"/>
              <a:gd name="connsiteX304" fmla="*/ 6757553 w 6943861"/>
              <a:gd name="connsiteY304" fmla="*/ 1335234 h 5632602"/>
              <a:gd name="connsiteX305" fmla="*/ 6759408 w 6943861"/>
              <a:gd name="connsiteY305" fmla="*/ 1338804 h 5632602"/>
              <a:gd name="connsiteX306" fmla="*/ 6758509 w 6943861"/>
              <a:gd name="connsiteY306" fmla="*/ 1338885 h 5632602"/>
              <a:gd name="connsiteX307" fmla="*/ 6759179 w 6943861"/>
              <a:gd name="connsiteY307" fmla="*/ 1339760 h 5632602"/>
              <a:gd name="connsiteX308" fmla="*/ 6760335 w 6943861"/>
              <a:gd name="connsiteY308" fmla="*/ 1339656 h 5632602"/>
              <a:gd name="connsiteX309" fmla="*/ 6773311 w 6943861"/>
              <a:gd name="connsiteY309" fmla="*/ 1356628 h 5632602"/>
              <a:gd name="connsiteX310" fmla="*/ 6771457 w 6943861"/>
              <a:gd name="connsiteY310" fmla="*/ 1428981 h 5632602"/>
              <a:gd name="connsiteX311" fmla="*/ 6767749 w 6943861"/>
              <a:gd name="connsiteY311" fmla="*/ 1430767 h 5632602"/>
              <a:gd name="connsiteX312" fmla="*/ 6760335 w 6943861"/>
              <a:gd name="connsiteY312" fmla="*/ 1436128 h 5632602"/>
              <a:gd name="connsiteX313" fmla="*/ 6748285 w 6943861"/>
              <a:gd name="connsiteY313" fmla="*/ 1443273 h 5632602"/>
              <a:gd name="connsiteX314" fmla="*/ 6735309 w 6943861"/>
              <a:gd name="connsiteY314" fmla="*/ 1452205 h 5632602"/>
              <a:gd name="connsiteX315" fmla="*/ 6722331 w 6943861"/>
              <a:gd name="connsiteY315" fmla="*/ 1459351 h 5632602"/>
              <a:gd name="connsiteX316" fmla="*/ 6713063 w 6943861"/>
              <a:gd name="connsiteY316" fmla="*/ 1466498 h 5632602"/>
              <a:gd name="connsiteX317" fmla="*/ 6705647 w 6943861"/>
              <a:gd name="connsiteY317" fmla="*/ 1470963 h 5632602"/>
              <a:gd name="connsiteX318" fmla="*/ 6698233 w 6943861"/>
              <a:gd name="connsiteY318" fmla="*/ 1474537 h 5632602"/>
              <a:gd name="connsiteX319" fmla="*/ 6689890 w 6943861"/>
              <a:gd name="connsiteY319" fmla="*/ 1476323 h 5632602"/>
              <a:gd name="connsiteX320" fmla="*/ 6680621 w 6943861"/>
              <a:gd name="connsiteY320" fmla="*/ 1476323 h 5632602"/>
              <a:gd name="connsiteX321" fmla="*/ 6675059 w 6943861"/>
              <a:gd name="connsiteY321" fmla="*/ 1470963 h 5632602"/>
              <a:gd name="connsiteX322" fmla="*/ 6667644 w 6943861"/>
              <a:gd name="connsiteY322" fmla="*/ 1466498 h 5632602"/>
              <a:gd name="connsiteX323" fmla="*/ 6658375 w 6943861"/>
              <a:gd name="connsiteY323" fmla="*/ 1457566 h 5632602"/>
              <a:gd name="connsiteX324" fmla="*/ 6656881 w 6943861"/>
              <a:gd name="connsiteY324" fmla="*/ 1457086 h 5632602"/>
              <a:gd name="connsiteX325" fmla="*/ 6654288 w 6943861"/>
              <a:gd name="connsiteY325" fmla="*/ 1457641 h 5632602"/>
              <a:gd name="connsiteX326" fmla="*/ 6645272 w 6943861"/>
              <a:gd name="connsiteY326" fmla="*/ 1457641 h 5632602"/>
              <a:gd name="connsiteX327" fmla="*/ 6641486 w 6943861"/>
              <a:gd name="connsiteY327" fmla="*/ 1453992 h 5632602"/>
              <a:gd name="connsiteX328" fmla="*/ 6637983 w 6943861"/>
              <a:gd name="connsiteY328" fmla="*/ 1453992 h 5632602"/>
              <a:gd name="connsiteX329" fmla="*/ 6634275 w 6943861"/>
              <a:gd name="connsiteY329" fmla="*/ 1461138 h 5632602"/>
              <a:gd name="connsiteX330" fmla="*/ 6631495 w 6943861"/>
              <a:gd name="connsiteY330" fmla="*/ 1476323 h 5632602"/>
              <a:gd name="connsiteX331" fmla="*/ 6629641 w 6943861"/>
              <a:gd name="connsiteY331" fmla="*/ 1495975 h 5632602"/>
              <a:gd name="connsiteX332" fmla="*/ 6627787 w 6943861"/>
              <a:gd name="connsiteY332" fmla="*/ 1513840 h 5632602"/>
              <a:gd name="connsiteX333" fmla="*/ 6625934 w 6943861"/>
              <a:gd name="connsiteY333" fmla="*/ 1529025 h 5632602"/>
              <a:gd name="connsiteX334" fmla="*/ 6620372 w 6943861"/>
              <a:gd name="connsiteY334" fmla="*/ 1543314 h 5632602"/>
              <a:gd name="connsiteX335" fmla="*/ 6611103 w 6943861"/>
              <a:gd name="connsiteY335" fmla="*/ 1555820 h 5632602"/>
              <a:gd name="connsiteX336" fmla="*/ 6596273 w 6943861"/>
              <a:gd name="connsiteY336" fmla="*/ 1564752 h 5632602"/>
              <a:gd name="connsiteX337" fmla="*/ 6587003 w 6943861"/>
              <a:gd name="connsiteY337" fmla="*/ 1571898 h 5632602"/>
              <a:gd name="connsiteX338" fmla="*/ 6583297 w 6943861"/>
              <a:gd name="connsiteY338" fmla="*/ 1581724 h 5632602"/>
              <a:gd name="connsiteX339" fmla="*/ 6581443 w 6943861"/>
              <a:gd name="connsiteY339" fmla="*/ 1592443 h 5632602"/>
              <a:gd name="connsiteX340" fmla="*/ 6579589 w 6943861"/>
              <a:gd name="connsiteY340" fmla="*/ 1601376 h 5632602"/>
              <a:gd name="connsiteX341" fmla="*/ 6574027 w 6943861"/>
              <a:gd name="connsiteY341" fmla="*/ 1610307 h 5632602"/>
              <a:gd name="connsiteX342" fmla="*/ 6561978 w 6943861"/>
              <a:gd name="connsiteY342" fmla="*/ 1617453 h 5632602"/>
              <a:gd name="connsiteX343" fmla="*/ 6547147 w 6943861"/>
              <a:gd name="connsiteY343" fmla="*/ 1626386 h 5632602"/>
              <a:gd name="connsiteX344" fmla="*/ 6528609 w 6943861"/>
              <a:gd name="connsiteY344" fmla="*/ 1632639 h 5632602"/>
              <a:gd name="connsiteX345" fmla="*/ 6512853 w 6943861"/>
              <a:gd name="connsiteY345" fmla="*/ 1639785 h 5632602"/>
              <a:gd name="connsiteX346" fmla="*/ 6499875 w 6943861"/>
              <a:gd name="connsiteY346" fmla="*/ 1643358 h 5632602"/>
              <a:gd name="connsiteX347" fmla="*/ 6486898 w 6943861"/>
              <a:gd name="connsiteY347" fmla="*/ 1645145 h 5632602"/>
              <a:gd name="connsiteX348" fmla="*/ 6477629 w 6943861"/>
              <a:gd name="connsiteY348" fmla="*/ 1646931 h 5632602"/>
              <a:gd name="connsiteX349" fmla="*/ 6470214 w 6943861"/>
              <a:gd name="connsiteY349" fmla="*/ 1650504 h 5632602"/>
              <a:gd name="connsiteX350" fmla="*/ 6466507 w 6943861"/>
              <a:gd name="connsiteY350" fmla="*/ 1657650 h 5632602"/>
              <a:gd name="connsiteX351" fmla="*/ 6470214 w 6943861"/>
              <a:gd name="connsiteY351" fmla="*/ 1666583 h 5632602"/>
              <a:gd name="connsiteX352" fmla="*/ 6475581 w 6943861"/>
              <a:gd name="connsiteY352" fmla="*/ 1673823 h 5632602"/>
              <a:gd name="connsiteX353" fmla="*/ 6479975 w 6943861"/>
              <a:gd name="connsiteY353" fmla="*/ 1678410 h 5632602"/>
              <a:gd name="connsiteX354" fmla="*/ 6491097 w 6943861"/>
              <a:gd name="connsiteY354" fmla="*/ 1687343 h 5632602"/>
              <a:gd name="connsiteX355" fmla="*/ 6497965 w 6943861"/>
              <a:gd name="connsiteY355" fmla="*/ 1696610 h 5632602"/>
              <a:gd name="connsiteX356" fmla="*/ 6501729 w 6943861"/>
              <a:gd name="connsiteY356" fmla="*/ 1699633 h 5632602"/>
              <a:gd name="connsiteX357" fmla="*/ 6510997 w 6943861"/>
              <a:gd name="connsiteY357" fmla="*/ 1712138 h 5632602"/>
              <a:gd name="connsiteX358" fmla="*/ 6514706 w 6943861"/>
              <a:gd name="connsiteY358" fmla="*/ 1722857 h 5632602"/>
              <a:gd name="connsiteX359" fmla="*/ 6509144 w 6943861"/>
              <a:gd name="connsiteY359" fmla="*/ 1735363 h 5632602"/>
              <a:gd name="connsiteX360" fmla="*/ 6498021 w 6943861"/>
              <a:gd name="connsiteY360" fmla="*/ 1742509 h 5632602"/>
              <a:gd name="connsiteX361" fmla="*/ 6479484 w 6943861"/>
              <a:gd name="connsiteY361" fmla="*/ 1745188 h 5632602"/>
              <a:gd name="connsiteX362" fmla="*/ 6460945 w 6943861"/>
              <a:gd name="connsiteY362" fmla="*/ 1746974 h 5632602"/>
              <a:gd name="connsiteX363" fmla="*/ 6445188 w 6943861"/>
              <a:gd name="connsiteY363" fmla="*/ 1748761 h 5632602"/>
              <a:gd name="connsiteX364" fmla="*/ 6432211 w 6943861"/>
              <a:gd name="connsiteY364" fmla="*/ 1750548 h 5632602"/>
              <a:gd name="connsiteX365" fmla="*/ 6421089 w 6943861"/>
              <a:gd name="connsiteY365" fmla="*/ 1750548 h 5632602"/>
              <a:gd name="connsiteX366" fmla="*/ 6406257 w 6943861"/>
              <a:gd name="connsiteY366" fmla="*/ 1750548 h 5632602"/>
              <a:gd name="connsiteX367" fmla="*/ 6390501 w 6943861"/>
              <a:gd name="connsiteY367" fmla="*/ 1748761 h 5632602"/>
              <a:gd name="connsiteX368" fmla="*/ 6377523 w 6943861"/>
              <a:gd name="connsiteY368" fmla="*/ 1748761 h 5632602"/>
              <a:gd name="connsiteX369" fmla="*/ 6371963 w 6943861"/>
              <a:gd name="connsiteY369" fmla="*/ 1748761 h 5632602"/>
              <a:gd name="connsiteX370" fmla="*/ 6370109 w 6943861"/>
              <a:gd name="connsiteY370" fmla="*/ 1745188 h 5632602"/>
              <a:gd name="connsiteX371" fmla="*/ 6364547 w 6943861"/>
              <a:gd name="connsiteY371" fmla="*/ 1740722 h 5632602"/>
              <a:gd name="connsiteX372" fmla="*/ 6355279 w 6943861"/>
              <a:gd name="connsiteY372" fmla="*/ 1731789 h 5632602"/>
              <a:gd name="connsiteX373" fmla="*/ 6346010 w 6943861"/>
              <a:gd name="connsiteY373" fmla="*/ 1724643 h 5632602"/>
              <a:gd name="connsiteX374" fmla="*/ 6339521 w 6943861"/>
              <a:gd name="connsiteY374" fmla="*/ 1721071 h 5632602"/>
              <a:gd name="connsiteX375" fmla="*/ 6333960 w 6943861"/>
              <a:gd name="connsiteY375" fmla="*/ 1724643 h 5632602"/>
              <a:gd name="connsiteX376" fmla="*/ 6328398 w 6943861"/>
              <a:gd name="connsiteY376" fmla="*/ 1735363 h 5632602"/>
              <a:gd name="connsiteX377" fmla="*/ 6322837 w 6943861"/>
              <a:gd name="connsiteY377" fmla="*/ 1750548 h 5632602"/>
              <a:gd name="connsiteX378" fmla="*/ 6315421 w 6943861"/>
              <a:gd name="connsiteY378" fmla="*/ 1771986 h 5632602"/>
              <a:gd name="connsiteX379" fmla="*/ 6306152 w 6943861"/>
              <a:gd name="connsiteY379" fmla="*/ 1793424 h 5632602"/>
              <a:gd name="connsiteX380" fmla="*/ 6298738 w 6943861"/>
              <a:gd name="connsiteY380" fmla="*/ 1812182 h 5632602"/>
              <a:gd name="connsiteX381" fmla="*/ 6293176 w 6943861"/>
              <a:gd name="connsiteY381" fmla="*/ 1828260 h 5632602"/>
              <a:gd name="connsiteX382" fmla="*/ 6284833 w 6943861"/>
              <a:gd name="connsiteY382" fmla="*/ 1851484 h 5632602"/>
              <a:gd name="connsiteX383" fmla="*/ 6275565 w 6943861"/>
              <a:gd name="connsiteY383" fmla="*/ 1866669 h 5632602"/>
              <a:gd name="connsiteX384" fmla="*/ 6264442 w 6943861"/>
              <a:gd name="connsiteY384" fmla="*/ 1877389 h 5632602"/>
              <a:gd name="connsiteX385" fmla="*/ 6253319 w 6943861"/>
              <a:gd name="connsiteY385" fmla="*/ 1880961 h 5632602"/>
              <a:gd name="connsiteX386" fmla="*/ 6242196 w 6943861"/>
              <a:gd name="connsiteY386" fmla="*/ 1884535 h 5632602"/>
              <a:gd name="connsiteX387" fmla="*/ 6232927 w 6943861"/>
              <a:gd name="connsiteY387" fmla="*/ 1888107 h 5632602"/>
              <a:gd name="connsiteX388" fmla="*/ 6227367 w 6943861"/>
              <a:gd name="connsiteY388" fmla="*/ 1888107 h 5632602"/>
              <a:gd name="connsiteX389" fmla="*/ 6227367 w 6943861"/>
              <a:gd name="connsiteY389" fmla="*/ 1873863 h 5632602"/>
              <a:gd name="connsiteX390" fmla="*/ 6226439 w 6943861"/>
              <a:gd name="connsiteY390" fmla="*/ 1874220 h 5632602"/>
              <a:gd name="connsiteX391" fmla="*/ 6226439 w 6943861"/>
              <a:gd name="connsiteY391" fmla="*/ 1907760 h 5632602"/>
              <a:gd name="connsiteX392" fmla="*/ 6184729 w 6943861"/>
              <a:gd name="connsiteY392" fmla="*/ 1928304 h 5632602"/>
              <a:gd name="connsiteX393" fmla="*/ 6106869 w 6943861"/>
              <a:gd name="connsiteY393" fmla="*/ 2024775 h 5632602"/>
              <a:gd name="connsiteX394" fmla="*/ 6101307 w 6943861"/>
              <a:gd name="connsiteY394" fmla="*/ 2062291 h 5632602"/>
              <a:gd name="connsiteX395" fmla="*/ 6101307 w 6943861"/>
              <a:gd name="connsiteY395" fmla="*/ 2065864 h 5632602"/>
              <a:gd name="connsiteX396" fmla="*/ 6095746 w 6943861"/>
              <a:gd name="connsiteY396" fmla="*/ 2071224 h 5632602"/>
              <a:gd name="connsiteX397" fmla="*/ 6090184 w 6943861"/>
              <a:gd name="connsiteY397" fmla="*/ 2079262 h 5632602"/>
              <a:gd name="connsiteX398" fmla="*/ 6082769 w 6943861"/>
              <a:gd name="connsiteY398" fmla="*/ 2088195 h 5632602"/>
              <a:gd name="connsiteX399" fmla="*/ 6073500 w 6943861"/>
              <a:gd name="connsiteY399" fmla="*/ 2091769 h 5632602"/>
              <a:gd name="connsiteX400" fmla="*/ 6060524 w 6943861"/>
              <a:gd name="connsiteY400" fmla="*/ 2093554 h 5632602"/>
              <a:gd name="connsiteX401" fmla="*/ 6044766 w 6943861"/>
              <a:gd name="connsiteY401" fmla="*/ 2097128 h 5632602"/>
              <a:gd name="connsiteX402" fmla="*/ 6024375 w 6943861"/>
              <a:gd name="connsiteY402" fmla="*/ 2100700 h 5632602"/>
              <a:gd name="connsiteX403" fmla="*/ 6005837 w 6943861"/>
              <a:gd name="connsiteY403" fmla="*/ 2107846 h 5632602"/>
              <a:gd name="connsiteX404" fmla="*/ 5991934 w 6943861"/>
              <a:gd name="connsiteY404" fmla="*/ 2118566 h 5632602"/>
              <a:gd name="connsiteX405" fmla="*/ 5978956 w 6943861"/>
              <a:gd name="connsiteY405" fmla="*/ 2130178 h 5632602"/>
              <a:gd name="connsiteX406" fmla="*/ 5964126 w 6943861"/>
              <a:gd name="connsiteY406" fmla="*/ 2142683 h 5632602"/>
              <a:gd name="connsiteX407" fmla="*/ 5947442 w 6943861"/>
              <a:gd name="connsiteY407" fmla="*/ 2155189 h 5632602"/>
              <a:gd name="connsiteX408" fmla="*/ 5933538 w 6943861"/>
              <a:gd name="connsiteY408" fmla="*/ 2167694 h 5632602"/>
              <a:gd name="connsiteX409" fmla="*/ 5920562 w 6943861"/>
              <a:gd name="connsiteY409" fmla="*/ 2176627 h 5632602"/>
              <a:gd name="connsiteX410" fmla="*/ 5913147 w 6943861"/>
              <a:gd name="connsiteY410" fmla="*/ 2183773 h 5632602"/>
              <a:gd name="connsiteX411" fmla="*/ 5905731 w 6943861"/>
              <a:gd name="connsiteY411" fmla="*/ 2190026 h 5632602"/>
              <a:gd name="connsiteX412" fmla="*/ 5894608 w 6943861"/>
              <a:gd name="connsiteY412" fmla="*/ 2200744 h 5632602"/>
              <a:gd name="connsiteX413" fmla="*/ 5885339 w 6943861"/>
              <a:gd name="connsiteY413" fmla="*/ 2213250 h 5632602"/>
              <a:gd name="connsiteX414" fmla="*/ 5875144 w 6943861"/>
              <a:gd name="connsiteY414" fmla="*/ 2227541 h 5632602"/>
              <a:gd name="connsiteX415" fmla="*/ 5869582 w 6943861"/>
              <a:gd name="connsiteY415" fmla="*/ 2240048 h 5632602"/>
              <a:gd name="connsiteX416" fmla="*/ 5860313 w 6943861"/>
              <a:gd name="connsiteY416" fmla="*/ 2253446 h 5632602"/>
              <a:gd name="connsiteX417" fmla="*/ 5847336 w 6943861"/>
              <a:gd name="connsiteY417" fmla="*/ 2264165 h 5632602"/>
              <a:gd name="connsiteX418" fmla="*/ 5834360 w 6943861"/>
              <a:gd name="connsiteY418" fmla="*/ 2271311 h 5632602"/>
              <a:gd name="connsiteX419" fmla="*/ 5825091 w 6943861"/>
              <a:gd name="connsiteY419" fmla="*/ 2276671 h 5632602"/>
              <a:gd name="connsiteX420" fmla="*/ 5820457 w 6943861"/>
              <a:gd name="connsiteY420" fmla="*/ 2283817 h 5632602"/>
              <a:gd name="connsiteX421" fmla="*/ 5809333 w 6943861"/>
              <a:gd name="connsiteY421" fmla="*/ 2290963 h 5632602"/>
              <a:gd name="connsiteX422" fmla="*/ 5794503 w 6943861"/>
              <a:gd name="connsiteY422" fmla="*/ 2299001 h 5632602"/>
              <a:gd name="connsiteX423" fmla="*/ 5781526 w 6943861"/>
              <a:gd name="connsiteY423" fmla="*/ 2307934 h 5632602"/>
              <a:gd name="connsiteX424" fmla="*/ 5766696 w 6943861"/>
              <a:gd name="connsiteY424" fmla="*/ 2313293 h 5632602"/>
              <a:gd name="connsiteX425" fmla="*/ 5758354 w 6943861"/>
              <a:gd name="connsiteY425" fmla="*/ 2315080 h 5632602"/>
              <a:gd name="connsiteX426" fmla="*/ 5752792 w 6943861"/>
              <a:gd name="connsiteY426" fmla="*/ 2311507 h 5632602"/>
              <a:gd name="connsiteX427" fmla="*/ 5752792 w 6943861"/>
              <a:gd name="connsiteY427" fmla="*/ 2301704 h 5632602"/>
              <a:gd name="connsiteX428" fmla="*/ 5747722 w 6943861"/>
              <a:gd name="connsiteY428" fmla="*/ 2302790 h 5632602"/>
              <a:gd name="connsiteX429" fmla="*/ 5742160 w 6943861"/>
              <a:gd name="connsiteY429" fmla="*/ 2299217 h 5632602"/>
              <a:gd name="connsiteX430" fmla="*/ 5742160 w 6943861"/>
              <a:gd name="connsiteY430" fmla="*/ 2284925 h 5632602"/>
              <a:gd name="connsiteX431" fmla="*/ 5747722 w 6943861"/>
              <a:gd name="connsiteY431" fmla="*/ 2275099 h 5632602"/>
              <a:gd name="connsiteX432" fmla="*/ 5749505 w 6943861"/>
              <a:gd name="connsiteY432" fmla="*/ 2273225 h 5632602"/>
              <a:gd name="connsiteX433" fmla="*/ 5748170 w 6943861"/>
              <a:gd name="connsiteY433" fmla="*/ 2273511 h 5632602"/>
              <a:gd name="connsiteX434" fmla="*/ 5742760 w 6943861"/>
              <a:gd name="connsiteY434" fmla="*/ 2270036 h 5632602"/>
              <a:gd name="connsiteX435" fmla="*/ 5742760 w 6943861"/>
              <a:gd name="connsiteY435" fmla="*/ 2260103 h 5632602"/>
              <a:gd name="connsiteX436" fmla="*/ 5737538 w 6943861"/>
              <a:gd name="connsiteY436" fmla="*/ 2261221 h 5632602"/>
              <a:gd name="connsiteX437" fmla="*/ 5732128 w 6943861"/>
              <a:gd name="connsiteY437" fmla="*/ 2257746 h 5632602"/>
              <a:gd name="connsiteX438" fmla="*/ 5732128 w 6943861"/>
              <a:gd name="connsiteY438" fmla="*/ 2243844 h 5632602"/>
              <a:gd name="connsiteX439" fmla="*/ 5737538 w 6943861"/>
              <a:gd name="connsiteY439" fmla="*/ 2234286 h 5632602"/>
              <a:gd name="connsiteX440" fmla="*/ 5747455 w 6943861"/>
              <a:gd name="connsiteY440" fmla="*/ 2223860 h 5632602"/>
              <a:gd name="connsiteX441" fmla="*/ 5760078 w 6943861"/>
              <a:gd name="connsiteY441" fmla="*/ 2211695 h 5632602"/>
              <a:gd name="connsiteX442" fmla="*/ 5770897 w 6943861"/>
              <a:gd name="connsiteY442" fmla="*/ 2201269 h 5632602"/>
              <a:gd name="connsiteX443" fmla="*/ 5773612 w 6943861"/>
              <a:gd name="connsiteY443" fmla="*/ 2198217 h 5632602"/>
              <a:gd name="connsiteX444" fmla="*/ 5772257 w 6943861"/>
              <a:gd name="connsiteY444" fmla="*/ 2197172 h 5632602"/>
              <a:gd name="connsiteX445" fmla="*/ 5767358 w 6943861"/>
              <a:gd name="connsiteY445" fmla="*/ 2189302 h 5632602"/>
              <a:gd name="connsiteX446" fmla="*/ 5761625 w 6943861"/>
              <a:gd name="connsiteY446" fmla="*/ 2184882 h 5632602"/>
              <a:gd name="connsiteX447" fmla="*/ 5756064 w 6943861"/>
              <a:gd name="connsiteY447" fmla="*/ 2175949 h 5632602"/>
              <a:gd name="connsiteX448" fmla="*/ 5756064 w 6943861"/>
              <a:gd name="connsiteY448" fmla="*/ 2160764 h 5632602"/>
              <a:gd name="connsiteX449" fmla="*/ 5758800 w 6943861"/>
              <a:gd name="connsiteY449" fmla="*/ 2154172 h 5632602"/>
              <a:gd name="connsiteX450" fmla="*/ 5756793 w 6943861"/>
              <a:gd name="connsiteY450" fmla="*/ 2150948 h 5632602"/>
              <a:gd name="connsiteX451" fmla="*/ 5751062 w 6943861"/>
              <a:gd name="connsiteY451" fmla="*/ 2146530 h 5632602"/>
              <a:gd name="connsiteX452" fmla="*/ 5745652 w 6943861"/>
              <a:gd name="connsiteY452" fmla="*/ 2137841 h 5632602"/>
              <a:gd name="connsiteX453" fmla="*/ 5745652 w 6943861"/>
              <a:gd name="connsiteY453" fmla="*/ 2123070 h 5632602"/>
              <a:gd name="connsiteX454" fmla="*/ 5752865 w 6943861"/>
              <a:gd name="connsiteY454" fmla="*/ 2105693 h 5632602"/>
              <a:gd name="connsiteX455" fmla="*/ 5761881 w 6943861"/>
              <a:gd name="connsiteY455" fmla="*/ 2090053 h 5632602"/>
              <a:gd name="connsiteX456" fmla="*/ 5778110 w 6943861"/>
              <a:gd name="connsiteY456" fmla="*/ 2068331 h 5632602"/>
              <a:gd name="connsiteX457" fmla="*/ 5794339 w 6943861"/>
              <a:gd name="connsiteY457" fmla="*/ 2044003 h 5632602"/>
              <a:gd name="connsiteX458" fmla="*/ 5800650 w 6943861"/>
              <a:gd name="connsiteY458" fmla="*/ 2030101 h 5632602"/>
              <a:gd name="connsiteX459" fmla="*/ 5807863 w 6943861"/>
              <a:gd name="connsiteY459" fmla="*/ 2015330 h 5632602"/>
              <a:gd name="connsiteX460" fmla="*/ 5813263 w 6943861"/>
              <a:gd name="connsiteY460" fmla="*/ 2004924 h 5632602"/>
              <a:gd name="connsiteX461" fmla="*/ 5803772 w 6943861"/>
              <a:gd name="connsiteY461" fmla="*/ 1997084 h 5632602"/>
              <a:gd name="connsiteX462" fmla="*/ 5794503 w 6943861"/>
              <a:gd name="connsiteY462" fmla="*/ 1989938 h 5632602"/>
              <a:gd name="connsiteX463" fmla="*/ 5785233 w 6943861"/>
              <a:gd name="connsiteY463" fmla="*/ 1986365 h 5632602"/>
              <a:gd name="connsiteX464" fmla="*/ 5775965 w 6943861"/>
              <a:gd name="connsiteY464" fmla="*/ 1986365 h 5632602"/>
              <a:gd name="connsiteX465" fmla="*/ 5764842 w 6943861"/>
              <a:gd name="connsiteY465" fmla="*/ 1988151 h 5632602"/>
              <a:gd name="connsiteX466" fmla="*/ 5749085 w 6943861"/>
              <a:gd name="connsiteY466" fmla="*/ 1989938 h 5632602"/>
              <a:gd name="connsiteX467" fmla="*/ 5730546 w 6943861"/>
              <a:gd name="connsiteY467" fmla="*/ 1989938 h 5632602"/>
              <a:gd name="connsiteX468" fmla="*/ 5717570 w 6943861"/>
              <a:gd name="connsiteY468" fmla="*/ 1988151 h 5632602"/>
              <a:gd name="connsiteX469" fmla="*/ 5708301 w 6943861"/>
              <a:gd name="connsiteY469" fmla="*/ 1988151 h 5632602"/>
              <a:gd name="connsiteX470" fmla="*/ 5701812 w 6943861"/>
              <a:gd name="connsiteY470" fmla="*/ 1993511 h 5632602"/>
              <a:gd name="connsiteX471" fmla="*/ 5694398 w 6943861"/>
              <a:gd name="connsiteY471" fmla="*/ 2006017 h 5632602"/>
              <a:gd name="connsiteX472" fmla="*/ 5688836 w 6943861"/>
              <a:gd name="connsiteY472" fmla="*/ 2024775 h 5632602"/>
              <a:gd name="connsiteX473" fmla="*/ 5681421 w 6943861"/>
              <a:gd name="connsiteY473" fmla="*/ 2046213 h 5632602"/>
              <a:gd name="connsiteX474" fmla="*/ 5674005 w 6943861"/>
              <a:gd name="connsiteY474" fmla="*/ 2064078 h 5632602"/>
              <a:gd name="connsiteX475" fmla="*/ 5664737 w 6943861"/>
              <a:gd name="connsiteY475" fmla="*/ 2077477 h 5632602"/>
              <a:gd name="connsiteX476" fmla="*/ 5653614 w 6943861"/>
              <a:gd name="connsiteY476" fmla="*/ 2091769 h 5632602"/>
              <a:gd name="connsiteX477" fmla="*/ 5639711 w 6943861"/>
              <a:gd name="connsiteY477" fmla="*/ 2111420 h 5632602"/>
              <a:gd name="connsiteX478" fmla="*/ 5624880 w 6943861"/>
              <a:gd name="connsiteY478" fmla="*/ 2129284 h 5632602"/>
              <a:gd name="connsiteX479" fmla="*/ 5611903 w 6943861"/>
              <a:gd name="connsiteY479" fmla="*/ 2140897 h 5632602"/>
              <a:gd name="connsiteX480" fmla="*/ 5598927 w 6943861"/>
              <a:gd name="connsiteY480" fmla="*/ 2149829 h 5632602"/>
              <a:gd name="connsiteX481" fmla="*/ 5588731 w 6943861"/>
              <a:gd name="connsiteY481" fmla="*/ 2156975 h 5632602"/>
              <a:gd name="connsiteX482" fmla="*/ 5579462 w 6943861"/>
              <a:gd name="connsiteY482" fmla="*/ 2162335 h 5632602"/>
              <a:gd name="connsiteX483" fmla="*/ 5575753 w 6943861"/>
              <a:gd name="connsiteY483" fmla="*/ 2165908 h 5632602"/>
              <a:gd name="connsiteX484" fmla="*/ 5575535 w 6943861"/>
              <a:gd name="connsiteY484" fmla="*/ 2165697 h 5632602"/>
              <a:gd name="connsiteX485" fmla="*/ 5572041 w 6943861"/>
              <a:gd name="connsiteY485" fmla="*/ 2167376 h 5632602"/>
              <a:gd name="connsiteX486" fmla="*/ 5562761 w 6943861"/>
              <a:gd name="connsiteY486" fmla="*/ 2174515 h 5632602"/>
              <a:gd name="connsiteX487" fmla="*/ 5551624 w 6943861"/>
              <a:gd name="connsiteY487" fmla="*/ 2183441 h 5632602"/>
              <a:gd name="connsiteX488" fmla="*/ 5538631 w 6943861"/>
              <a:gd name="connsiteY488" fmla="*/ 2193258 h 5632602"/>
              <a:gd name="connsiteX489" fmla="*/ 5528422 w 6943861"/>
              <a:gd name="connsiteY489" fmla="*/ 2205753 h 5632602"/>
              <a:gd name="connsiteX490" fmla="*/ 5520997 w 6943861"/>
              <a:gd name="connsiteY490" fmla="*/ 2214677 h 5632602"/>
              <a:gd name="connsiteX491" fmla="*/ 5519142 w 6943861"/>
              <a:gd name="connsiteY491" fmla="*/ 2228957 h 5632602"/>
              <a:gd name="connsiteX492" fmla="*/ 5519142 w 6943861"/>
              <a:gd name="connsiteY492" fmla="*/ 2242344 h 5632602"/>
              <a:gd name="connsiteX493" fmla="*/ 5519142 w 6943861"/>
              <a:gd name="connsiteY493" fmla="*/ 2258409 h 5632602"/>
              <a:gd name="connsiteX494" fmla="*/ 5515429 w 6943861"/>
              <a:gd name="connsiteY494" fmla="*/ 2274473 h 5632602"/>
              <a:gd name="connsiteX495" fmla="*/ 5508005 w 6943861"/>
              <a:gd name="connsiteY495" fmla="*/ 2286968 h 5632602"/>
              <a:gd name="connsiteX496" fmla="*/ 5489444 w 6943861"/>
              <a:gd name="connsiteY496" fmla="*/ 2296786 h 5632602"/>
              <a:gd name="connsiteX497" fmla="*/ 5468099 w 6943861"/>
              <a:gd name="connsiteY497" fmla="*/ 2305710 h 5632602"/>
              <a:gd name="connsiteX498" fmla="*/ 5447681 w 6943861"/>
              <a:gd name="connsiteY498" fmla="*/ 2312850 h 5632602"/>
              <a:gd name="connsiteX499" fmla="*/ 5432833 w 6943861"/>
              <a:gd name="connsiteY499" fmla="*/ 2318205 h 5632602"/>
              <a:gd name="connsiteX500" fmla="*/ 5423551 w 6943861"/>
              <a:gd name="connsiteY500" fmla="*/ 2321775 h 5632602"/>
              <a:gd name="connsiteX501" fmla="*/ 5411487 w 6943861"/>
              <a:gd name="connsiteY501" fmla="*/ 2319990 h 5632602"/>
              <a:gd name="connsiteX502" fmla="*/ 5398494 w 6943861"/>
              <a:gd name="connsiteY502" fmla="*/ 2318205 h 5632602"/>
              <a:gd name="connsiteX503" fmla="*/ 5385501 w 6943861"/>
              <a:gd name="connsiteY503" fmla="*/ 2314635 h 5632602"/>
              <a:gd name="connsiteX504" fmla="*/ 5376220 w 6943861"/>
              <a:gd name="connsiteY504" fmla="*/ 2311065 h 5632602"/>
              <a:gd name="connsiteX505" fmla="*/ 5372509 w 6943861"/>
              <a:gd name="connsiteY505" fmla="*/ 2311065 h 5632602"/>
              <a:gd name="connsiteX506" fmla="*/ 5370491 w 6943861"/>
              <a:gd name="connsiteY506" fmla="*/ 2315354 h 5632602"/>
              <a:gd name="connsiteX507" fmla="*/ 5355975 w 6943861"/>
              <a:gd name="connsiteY507" fmla="*/ 2349024 h 5632602"/>
              <a:gd name="connsiteX508" fmla="*/ 5354685 w 6943861"/>
              <a:gd name="connsiteY508" fmla="*/ 2367871 h 5632602"/>
              <a:gd name="connsiteX509" fmla="*/ 5362020 w 6943861"/>
              <a:gd name="connsiteY509" fmla="*/ 2392879 h 5632602"/>
              <a:gd name="connsiteX510" fmla="*/ 5366892 w 6943861"/>
              <a:gd name="connsiteY510" fmla="*/ 2400687 h 5632602"/>
              <a:gd name="connsiteX511" fmla="*/ 5376584 w 6943861"/>
              <a:gd name="connsiteY511" fmla="*/ 2404577 h 5632602"/>
              <a:gd name="connsiteX512" fmla="*/ 5389193 w 6943861"/>
              <a:gd name="connsiteY512" fmla="*/ 2409782 h 5632602"/>
              <a:gd name="connsiteX513" fmla="*/ 5403604 w 6943861"/>
              <a:gd name="connsiteY513" fmla="*/ 2414988 h 5632602"/>
              <a:gd name="connsiteX514" fmla="*/ 5417115 w 6943861"/>
              <a:gd name="connsiteY514" fmla="*/ 2416723 h 5632602"/>
              <a:gd name="connsiteX515" fmla="*/ 5429725 w 6943861"/>
              <a:gd name="connsiteY515" fmla="*/ 2414988 h 5632602"/>
              <a:gd name="connsiteX516" fmla="*/ 5444136 w 6943861"/>
              <a:gd name="connsiteY516" fmla="*/ 2406312 h 5632602"/>
              <a:gd name="connsiteX517" fmla="*/ 5460348 w 6943861"/>
              <a:gd name="connsiteY517" fmla="*/ 2400239 h 5632602"/>
              <a:gd name="connsiteX518" fmla="*/ 5473859 w 6943861"/>
              <a:gd name="connsiteY518" fmla="*/ 2400239 h 5632602"/>
              <a:gd name="connsiteX519" fmla="*/ 5488270 w 6943861"/>
              <a:gd name="connsiteY519" fmla="*/ 2404577 h 5632602"/>
              <a:gd name="connsiteX520" fmla="*/ 5502681 w 6943861"/>
              <a:gd name="connsiteY520" fmla="*/ 2418458 h 5632602"/>
              <a:gd name="connsiteX521" fmla="*/ 5507645 w 6943861"/>
              <a:gd name="connsiteY521" fmla="*/ 2425289 h 5632602"/>
              <a:gd name="connsiteX522" fmla="*/ 5513313 w 6943861"/>
              <a:gd name="connsiteY522" fmla="*/ 2430748 h 5632602"/>
              <a:gd name="connsiteX523" fmla="*/ 5525923 w 6943861"/>
              <a:gd name="connsiteY523" fmla="*/ 2448099 h 5632602"/>
              <a:gd name="connsiteX524" fmla="*/ 5532228 w 6943861"/>
              <a:gd name="connsiteY524" fmla="*/ 2465451 h 5632602"/>
              <a:gd name="connsiteX525" fmla="*/ 5535830 w 6943861"/>
              <a:gd name="connsiteY525" fmla="*/ 2481934 h 5632602"/>
              <a:gd name="connsiteX526" fmla="*/ 5535830 w 6943861"/>
              <a:gd name="connsiteY526" fmla="*/ 2495815 h 5632602"/>
              <a:gd name="connsiteX527" fmla="*/ 5539433 w 6943861"/>
              <a:gd name="connsiteY527" fmla="*/ 2509696 h 5632602"/>
              <a:gd name="connsiteX528" fmla="*/ 5543036 w 6943861"/>
              <a:gd name="connsiteY528" fmla="*/ 2522710 h 5632602"/>
              <a:gd name="connsiteX529" fmla="*/ 5544310 w 6943861"/>
              <a:gd name="connsiteY529" fmla="*/ 2524427 h 5632602"/>
              <a:gd name="connsiteX530" fmla="*/ 5552219 w 6943861"/>
              <a:gd name="connsiteY530" fmla="*/ 2529506 h 5632602"/>
              <a:gd name="connsiteX531" fmla="*/ 5566630 w 6943861"/>
              <a:gd name="connsiteY531" fmla="*/ 2532977 h 5632602"/>
              <a:gd name="connsiteX532" fmla="*/ 5581942 w 6943861"/>
              <a:gd name="connsiteY532" fmla="*/ 2534712 h 5632602"/>
              <a:gd name="connsiteX533" fmla="*/ 5598155 w 6943861"/>
              <a:gd name="connsiteY533" fmla="*/ 2534712 h 5632602"/>
              <a:gd name="connsiteX534" fmla="*/ 5610765 w 6943861"/>
              <a:gd name="connsiteY534" fmla="*/ 2531241 h 5632602"/>
              <a:gd name="connsiteX535" fmla="*/ 5619771 w 6943861"/>
              <a:gd name="connsiteY535" fmla="*/ 2526036 h 5632602"/>
              <a:gd name="connsiteX536" fmla="*/ 5626977 w 6943861"/>
              <a:gd name="connsiteY536" fmla="*/ 2513890 h 5632602"/>
              <a:gd name="connsiteX537" fmla="*/ 5636885 w 6943861"/>
              <a:gd name="connsiteY537" fmla="*/ 2499142 h 5632602"/>
              <a:gd name="connsiteX538" fmla="*/ 5649495 w 6943861"/>
              <a:gd name="connsiteY538" fmla="*/ 2481790 h 5632602"/>
              <a:gd name="connsiteX539" fmla="*/ 5662104 w 6943861"/>
              <a:gd name="connsiteY539" fmla="*/ 2464439 h 5632602"/>
              <a:gd name="connsiteX540" fmla="*/ 5672913 w 6943861"/>
              <a:gd name="connsiteY540" fmla="*/ 2451426 h 5632602"/>
              <a:gd name="connsiteX541" fmla="*/ 5686423 w 6943861"/>
              <a:gd name="connsiteY541" fmla="*/ 2435809 h 5632602"/>
              <a:gd name="connsiteX542" fmla="*/ 5704437 w 6943861"/>
              <a:gd name="connsiteY542" fmla="*/ 2421928 h 5632602"/>
              <a:gd name="connsiteX543" fmla="*/ 5722451 w 6943861"/>
              <a:gd name="connsiteY543" fmla="*/ 2411518 h 5632602"/>
              <a:gd name="connsiteX544" fmla="*/ 5735061 w 6943861"/>
              <a:gd name="connsiteY544" fmla="*/ 2406312 h 5632602"/>
              <a:gd name="connsiteX545" fmla="*/ 5744968 w 6943861"/>
              <a:gd name="connsiteY545" fmla="*/ 2408047 h 5632602"/>
              <a:gd name="connsiteX546" fmla="*/ 5759380 w 6943861"/>
              <a:gd name="connsiteY546" fmla="*/ 2414988 h 5632602"/>
              <a:gd name="connsiteX547" fmla="*/ 5775592 w 6943861"/>
              <a:gd name="connsiteY547" fmla="*/ 2421928 h 5632602"/>
              <a:gd name="connsiteX548" fmla="*/ 5793606 w 6943861"/>
              <a:gd name="connsiteY548" fmla="*/ 2430604 h 5632602"/>
              <a:gd name="connsiteX549" fmla="*/ 5812521 w 6943861"/>
              <a:gd name="connsiteY549" fmla="*/ 2437545 h 5632602"/>
              <a:gd name="connsiteX550" fmla="*/ 5837740 w 6943861"/>
              <a:gd name="connsiteY550" fmla="*/ 2439280 h 5632602"/>
              <a:gd name="connsiteX551" fmla="*/ 5858456 w 6943861"/>
              <a:gd name="connsiteY551" fmla="*/ 2435809 h 5632602"/>
              <a:gd name="connsiteX552" fmla="*/ 5878272 w 6943861"/>
              <a:gd name="connsiteY552" fmla="*/ 2430604 h 5632602"/>
              <a:gd name="connsiteX553" fmla="*/ 5899888 w 6943861"/>
              <a:gd name="connsiteY553" fmla="*/ 2427134 h 5632602"/>
              <a:gd name="connsiteX554" fmla="*/ 5915200 w 6943861"/>
              <a:gd name="connsiteY554" fmla="*/ 2423663 h 5632602"/>
              <a:gd name="connsiteX555" fmla="*/ 5929611 w 6943861"/>
              <a:gd name="connsiteY555" fmla="*/ 2420193 h 5632602"/>
              <a:gd name="connsiteX556" fmla="*/ 5942221 w 6943861"/>
              <a:gd name="connsiteY556" fmla="*/ 2416723 h 5632602"/>
              <a:gd name="connsiteX557" fmla="*/ 5953029 w 6943861"/>
              <a:gd name="connsiteY557" fmla="*/ 2414988 h 5632602"/>
              <a:gd name="connsiteX558" fmla="*/ 5958434 w 6943861"/>
              <a:gd name="connsiteY558" fmla="*/ 2416723 h 5632602"/>
              <a:gd name="connsiteX559" fmla="*/ 5960235 w 6943861"/>
              <a:gd name="connsiteY559" fmla="*/ 2425399 h 5632602"/>
              <a:gd name="connsiteX560" fmla="*/ 5960235 w 6943861"/>
              <a:gd name="connsiteY560" fmla="*/ 2427828 h 5632602"/>
              <a:gd name="connsiteX561" fmla="*/ 5963661 w 6943861"/>
              <a:gd name="connsiteY561" fmla="*/ 2427278 h 5632602"/>
              <a:gd name="connsiteX562" fmla="*/ 5969066 w 6943861"/>
              <a:gd name="connsiteY562" fmla="*/ 2429013 h 5632602"/>
              <a:gd name="connsiteX563" fmla="*/ 5970867 w 6943861"/>
              <a:gd name="connsiteY563" fmla="*/ 2437689 h 5632602"/>
              <a:gd name="connsiteX564" fmla="*/ 5970867 w 6943861"/>
              <a:gd name="connsiteY564" fmla="*/ 2455040 h 5632602"/>
              <a:gd name="connsiteX565" fmla="*/ 5970197 w 6943861"/>
              <a:gd name="connsiteY565" fmla="*/ 2461172 h 5632602"/>
              <a:gd name="connsiteX566" fmla="*/ 5974815 w 6943861"/>
              <a:gd name="connsiteY566" fmla="*/ 2462654 h 5632602"/>
              <a:gd name="connsiteX567" fmla="*/ 5976666 w 6943861"/>
              <a:gd name="connsiteY567" fmla="*/ 2471573 h 5632602"/>
              <a:gd name="connsiteX568" fmla="*/ 5976666 w 6943861"/>
              <a:gd name="connsiteY568" fmla="*/ 2473678 h 5632602"/>
              <a:gd name="connsiteX569" fmla="*/ 5979890 w 6943861"/>
              <a:gd name="connsiteY569" fmla="*/ 2473160 h 5632602"/>
              <a:gd name="connsiteX570" fmla="*/ 5985447 w 6943861"/>
              <a:gd name="connsiteY570" fmla="*/ 2474944 h 5632602"/>
              <a:gd name="connsiteX571" fmla="*/ 5987298 w 6943861"/>
              <a:gd name="connsiteY571" fmla="*/ 2483863 h 5632602"/>
              <a:gd name="connsiteX572" fmla="*/ 5987298 w 6943861"/>
              <a:gd name="connsiteY572" fmla="*/ 2501701 h 5632602"/>
              <a:gd name="connsiteX573" fmla="*/ 5985447 w 6943861"/>
              <a:gd name="connsiteY573" fmla="*/ 2518648 h 5632602"/>
              <a:gd name="connsiteX574" fmla="*/ 5983594 w 6943861"/>
              <a:gd name="connsiteY574" fmla="*/ 2538269 h 5632602"/>
              <a:gd name="connsiteX575" fmla="*/ 5979890 w 6943861"/>
              <a:gd name="connsiteY575" fmla="*/ 2556107 h 5632602"/>
              <a:gd name="connsiteX576" fmla="*/ 5974334 w 6943861"/>
              <a:gd name="connsiteY576" fmla="*/ 2566810 h 5632602"/>
              <a:gd name="connsiteX577" fmla="*/ 5965075 w 6943861"/>
              <a:gd name="connsiteY577" fmla="*/ 2570377 h 5632602"/>
              <a:gd name="connsiteX578" fmla="*/ 5953963 w 6943861"/>
              <a:gd name="connsiteY578" fmla="*/ 2570377 h 5632602"/>
              <a:gd name="connsiteX579" fmla="*/ 5941000 w 6943861"/>
              <a:gd name="connsiteY579" fmla="*/ 2568593 h 5632602"/>
              <a:gd name="connsiteX580" fmla="*/ 5930815 w 6943861"/>
              <a:gd name="connsiteY580" fmla="*/ 2566810 h 5632602"/>
              <a:gd name="connsiteX581" fmla="*/ 5917851 w 6943861"/>
              <a:gd name="connsiteY581" fmla="*/ 2568593 h 5632602"/>
              <a:gd name="connsiteX582" fmla="*/ 5908591 w 6943861"/>
              <a:gd name="connsiteY582" fmla="*/ 2573053 h 5632602"/>
              <a:gd name="connsiteX583" fmla="*/ 5893776 w 6943861"/>
              <a:gd name="connsiteY583" fmla="*/ 2587323 h 5632602"/>
              <a:gd name="connsiteX584" fmla="*/ 5874331 w 6943861"/>
              <a:gd name="connsiteY584" fmla="*/ 2605161 h 5632602"/>
              <a:gd name="connsiteX585" fmla="*/ 5853960 w 6943861"/>
              <a:gd name="connsiteY585" fmla="*/ 2621215 h 5632602"/>
              <a:gd name="connsiteX586" fmla="*/ 5833588 w 6943861"/>
              <a:gd name="connsiteY586" fmla="*/ 2632811 h 5632602"/>
              <a:gd name="connsiteX587" fmla="*/ 5820624 w 6943861"/>
              <a:gd name="connsiteY587" fmla="*/ 2638162 h 5632602"/>
              <a:gd name="connsiteX588" fmla="*/ 5806735 w 6943861"/>
              <a:gd name="connsiteY588" fmla="*/ 2639945 h 5632602"/>
              <a:gd name="connsiteX589" fmla="*/ 5793771 w 6943861"/>
              <a:gd name="connsiteY589" fmla="*/ 2639945 h 5632602"/>
              <a:gd name="connsiteX590" fmla="*/ 5782660 w 6943861"/>
              <a:gd name="connsiteY590" fmla="*/ 2641729 h 5632602"/>
              <a:gd name="connsiteX591" fmla="*/ 5777105 w 6943861"/>
              <a:gd name="connsiteY591" fmla="*/ 2645297 h 5632602"/>
              <a:gd name="connsiteX592" fmla="*/ 5775252 w 6943861"/>
              <a:gd name="connsiteY592" fmla="*/ 2654216 h 5632602"/>
              <a:gd name="connsiteX593" fmla="*/ 5778956 w 6943861"/>
              <a:gd name="connsiteY593" fmla="*/ 2666703 h 5632602"/>
              <a:gd name="connsiteX594" fmla="*/ 5780809 w 6943861"/>
              <a:gd name="connsiteY594" fmla="*/ 2681865 h 5632602"/>
              <a:gd name="connsiteX595" fmla="*/ 5780809 w 6943861"/>
              <a:gd name="connsiteY595" fmla="*/ 2697919 h 5632602"/>
              <a:gd name="connsiteX596" fmla="*/ 5777105 w 6943861"/>
              <a:gd name="connsiteY596" fmla="*/ 2713973 h 5632602"/>
              <a:gd name="connsiteX597" fmla="*/ 5771549 w 6943861"/>
              <a:gd name="connsiteY597" fmla="*/ 2726460 h 5632602"/>
              <a:gd name="connsiteX598" fmla="*/ 5761363 w 6943861"/>
              <a:gd name="connsiteY598" fmla="*/ 2733596 h 5632602"/>
              <a:gd name="connsiteX599" fmla="*/ 5744695 w 6943861"/>
              <a:gd name="connsiteY599" fmla="*/ 2738054 h 5632602"/>
              <a:gd name="connsiteX600" fmla="*/ 5729880 w 6943861"/>
              <a:gd name="connsiteY600" fmla="*/ 2738054 h 5632602"/>
              <a:gd name="connsiteX601" fmla="*/ 5716916 w 6943861"/>
              <a:gd name="connsiteY601" fmla="*/ 2738054 h 5632602"/>
              <a:gd name="connsiteX602" fmla="*/ 5707658 w 6943861"/>
              <a:gd name="connsiteY602" fmla="*/ 2739839 h 5632602"/>
              <a:gd name="connsiteX603" fmla="*/ 5704879 w 6943861"/>
              <a:gd name="connsiteY603" fmla="*/ 2746974 h 5632602"/>
              <a:gd name="connsiteX604" fmla="*/ 5704879 w 6943861"/>
              <a:gd name="connsiteY604" fmla="*/ 2757677 h 5632602"/>
              <a:gd name="connsiteX605" fmla="*/ 5704879 w 6943861"/>
              <a:gd name="connsiteY605" fmla="*/ 2773731 h 5632602"/>
              <a:gd name="connsiteX606" fmla="*/ 5704879 w 6943861"/>
              <a:gd name="connsiteY606" fmla="*/ 2789785 h 5632602"/>
              <a:gd name="connsiteX607" fmla="*/ 5703027 w 6943861"/>
              <a:gd name="connsiteY607" fmla="*/ 2804948 h 5632602"/>
              <a:gd name="connsiteX608" fmla="*/ 5697472 w 6943861"/>
              <a:gd name="connsiteY608" fmla="*/ 2817434 h 5632602"/>
              <a:gd name="connsiteX609" fmla="*/ 5691916 w 6943861"/>
              <a:gd name="connsiteY609" fmla="*/ 2826353 h 5632602"/>
              <a:gd name="connsiteX610" fmla="*/ 5678952 w 6943861"/>
              <a:gd name="connsiteY610" fmla="*/ 2835272 h 5632602"/>
              <a:gd name="connsiteX611" fmla="*/ 5665989 w 6943861"/>
              <a:gd name="connsiteY611" fmla="*/ 2842407 h 5632602"/>
              <a:gd name="connsiteX612" fmla="*/ 5656729 w 6943861"/>
              <a:gd name="connsiteY612" fmla="*/ 2852219 h 5632602"/>
              <a:gd name="connsiteX613" fmla="*/ 5653025 w 6943861"/>
              <a:gd name="connsiteY613" fmla="*/ 2864704 h 5632602"/>
              <a:gd name="connsiteX614" fmla="*/ 5649322 w 6943861"/>
              <a:gd name="connsiteY614" fmla="*/ 2878976 h 5632602"/>
              <a:gd name="connsiteX615" fmla="*/ 5647144 w 6943861"/>
              <a:gd name="connsiteY615" fmla="*/ 2884012 h 5632602"/>
              <a:gd name="connsiteX616" fmla="*/ 5647376 w 6943861"/>
              <a:gd name="connsiteY616" fmla="*/ 2884124 h 5632602"/>
              <a:gd name="connsiteX617" fmla="*/ 5661802 w 6943861"/>
              <a:gd name="connsiteY617" fmla="*/ 2890197 h 5632602"/>
              <a:gd name="connsiteX618" fmla="*/ 5672622 w 6943861"/>
              <a:gd name="connsiteY618" fmla="*/ 2897138 h 5632602"/>
              <a:gd name="connsiteX619" fmla="*/ 5686146 w 6943861"/>
              <a:gd name="connsiteY619" fmla="*/ 2905814 h 5632602"/>
              <a:gd name="connsiteX620" fmla="*/ 5705981 w 6943861"/>
              <a:gd name="connsiteY620" fmla="*/ 2911019 h 5632602"/>
              <a:gd name="connsiteX621" fmla="*/ 5725817 w 6943861"/>
              <a:gd name="connsiteY621" fmla="*/ 2916225 h 5632602"/>
              <a:gd name="connsiteX622" fmla="*/ 5742046 w 6943861"/>
              <a:gd name="connsiteY622" fmla="*/ 2919695 h 5632602"/>
              <a:gd name="connsiteX623" fmla="*/ 5757373 w 6943861"/>
              <a:gd name="connsiteY623" fmla="*/ 2928371 h 5632602"/>
              <a:gd name="connsiteX624" fmla="*/ 5769996 w 6943861"/>
              <a:gd name="connsiteY624" fmla="*/ 2937047 h 5632602"/>
              <a:gd name="connsiteX625" fmla="*/ 5775680 w 6943861"/>
              <a:gd name="connsiteY625" fmla="*/ 2945936 h 5632602"/>
              <a:gd name="connsiteX626" fmla="*/ 5780628 w 6943861"/>
              <a:gd name="connsiteY626" fmla="*/ 2949337 h 5632602"/>
              <a:gd name="connsiteX627" fmla="*/ 5787840 w 6943861"/>
              <a:gd name="connsiteY627" fmla="*/ 2960616 h 5632602"/>
              <a:gd name="connsiteX628" fmla="*/ 5793250 w 6943861"/>
              <a:gd name="connsiteY628" fmla="*/ 2971027 h 5632602"/>
              <a:gd name="connsiteX629" fmla="*/ 5802266 w 6943861"/>
              <a:gd name="connsiteY629" fmla="*/ 2984909 h 5632602"/>
              <a:gd name="connsiteX630" fmla="*/ 5813987 w 6943861"/>
              <a:gd name="connsiteY630" fmla="*/ 3002261 h 5632602"/>
              <a:gd name="connsiteX631" fmla="*/ 5824807 w 6943861"/>
              <a:gd name="connsiteY631" fmla="*/ 3018745 h 5632602"/>
              <a:gd name="connsiteX632" fmla="*/ 5837429 w 6943861"/>
              <a:gd name="connsiteY632" fmla="*/ 3034362 h 5632602"/>
              <a:gd name="connsiteX633" fmla="*/ 5846445 w 6943861"/>
              <a:gd name="connsiteY633" fmla="*/ 3046508 h 5632602"/>
              <a:gd name="connsiteX634" fmla="*/ 5857264 w 6943861"/>
              <a:gd name="connsiteY634" fmla="*/ 3061257 h 5632602"/>
              <a:gd name="connsiteX635" fmla="*/ 5868985 w 6943861"/>
              <a:gd name="connsiteY635" fmla="*/ 3082080 h 5632602"/>
              <a:gd name="connsiteX636" fmla="*/ 5879805 w 6943861"/>
              <a:gd name="connsiteY636" fmla="*/ 3101167 h 5632602"/>
              <a:gd name="connsiteX637" fmla="*/ 5885214 w 6943861"/>
              <a:gd name="connsiteY637" fmla="*/ 3115916 h 5632602"/>
              <a:gd name="connsiteX638" fmla="*/ 5887018 w 6943861"/>
              <a:gd name="connsiteY638" fmla="*/ 3128062 h 5632602"/>
              <a:gd name="connsiteX639" fmla="*/ 5887018 w 6943861"/>
              <a:gd name="connsiteY639" fmla="*/ 3138474 h 5632602"/>
              <a:gd name="connsiteX640" fmla="*/ 5888821 w 6943861"/>
              <a:gd name="connsiteY640" fmla="*/ 3148885 h 5632602"/>
              <a:gd name="connsiteX641" fmla="*/ 5889691 w 6943861"/>
              <a:gd name="connsiteY641" fmla="*/ 3150057 h 5632602"/>
              <a:gd name="connsiteX642" fmla="*/ 5905237 w 6943861"/>
              <a:gd name="connsiteY642" fmla="*/ 3158285 h 5632602"/>
              <a:gd name="connsiteX643" fmla="*/ 5925974 w 6943861"/>
              <a:gd name="connsiteY643" fmla="*/ 3163490 h 5632602"/>
              <a:gd name="connsiteX644" fmla="*/ 5945810 w 6943861"/>
              <a:gd name="connsiteY644" fmla="*/ 3168696 h 5632602"/>
              <a:gd name="connsiteX645" fmla="*/ 5962039 w 6943861"/>
              <a:gd name="connsiteY645" fmla="*/ 3175637 h 5632602"/>
              <a:gd name="connsiteX646" fmla="*/ 5973760 w 6943861"/>
              <a:gd name="connsiteY646" fmla="*/ 3186048 h 5632602"/>
              <a:gd name="connsiteX647" fmla="*/ 5980970 w 6943861"/>
              <a:gd name="connsiteY647" fmla="*/ 3195298 h 5632602"/>
              <a:gd name="connsiteX648" fmla="*/ 5984392 w 6943861"/>
              <a:gd name="connsiteY648" fmla="*/ 3198338 h 5632602"/>
              <a:gd name="connsiteX649" fmla="*/ 5995211 w 6943861"/>
              <a:gd name="connsiteY649" fmla="*/ 3212219 h 5632602"/>
              <a:gd name="connsiteX650" fmla="*/ 5995253 w 6943861"/>
              <a:gd name="connsiteY650" fmla="*/ 3212272 h 5632602"/>
              <a:gd name="connsiteX651" fmla="*/ 6004414 w 6943861"/>
              <a:gd name="connsiteY651" fmla="*/ 3218149 h 5632602"/>
              <a:gd name="connsiteX652" fmla="*/ 6015234 w 6943861"/>
              <a:gd name="connsiteY652" fmla="*/ 3223354 h 5632602"/>
              <a:gd name="connsiteX653" fmla="*/ 6025151 w 6943861"/>
              <a:gd name="connsiteY653" fmla="*/ 3232030 h 5632602"/>
              <a:gd name="connsiteX654" fmla="*/ 6034168 w 6943861"/>
              <a:gd name="connsiteY654" fmla="*/ 3240706 h 5632602"/>
              <a:gd name="connsiteX655" fmla="*/ 6036308 w 6943861"/>
              <a:gd name="connsiteY655" fmla="*/ 3244825 h 5632602"/>
              <a:gd name="connsiteX656" fmla="*/ 6044800 w 6943861"/>
              <a:gd name="connsiteY656" fmla="*/ 3252996 h 5632602"/>
              <a:gd name="connsiteX657" fmla="*/ 6050209 w 6943861"/>
              <a:gd name="connsiteY657" fmla="*/ 3263408 h 5632602"/>
              <a:gd name="connsiteX658" fmla="*/ 6050209 w 6943861"/>
              <a:gd name="connsiteY658" fmla="*/ 3272084 h 5632602"/>
              <a:gd name="connsiteX659" fmla="*/ 6042996 w 6943861"/>
              <a:gd name="connsiteY659" fmla="*/ 3274686 h 5632602"/>
              <a:gd name="connsiteX660" fmla="*/ 6031275 w 6943861"/>
              <a:gd name="connsiteY660" fmla="*/ 3276422 h 5632602"/>
              <a:gd name="connsiteX661" fmla="*/ 6011440 w 6943861"/>
              <a:gd name="connsiteY661" fmla="*/ 3278157 h 5632602"/>
              <a:gd name="connsiteX662" fmla="*/ 6010747 w 6943861"/>
              <a:gd name="connsiteY662" fmla="*/ 3278097 h 5632602"/>
              <a:gd name="connsiteX663" fmla="*/ 6012325 w 6943861"/>
              <a:gd name="connsiteY663" fmla="*/ 3280120 h 5632602"/>
              <a:gd name="connsiteX664" fmla="*/ 6012621 w 6943861"/>
              <a:gd name="connsiteY664" fmla="*/ 3280491 h 5632602"/>
              <a:gd name="connsiteX665" fmla="*/ 6022084 w 6943861"/>
              <a:gd name="connsiteY665" fmla="*/ 3286562 h 5632602"/>
              <a:gd name="connsiteX666" fmla="*/ 6033207 w 6943861"/>
              <a:gd name="connsiteY666" fmla="*/ 3291913 h 5632602"/>
              <a:gd name="connsiteX667" fmla="*/ 6043403 w 6943861"/>
              <a:gd name="connsiteY667" fmla="*/ 3300832 h 5632602"/>
              <a:gd name="connsiteX668" fmla="*/ 6052673 w 6943861"/>
              <a:gd name="connsiteY668" fmla="*/ 3309751 h 5632602"/>
              <a:gd name="connsiteX669" fmla="*/ 6054813 w 6943861"/>
              <a:gd name="connsiteY669" fmla="*/ 3313870 h 5632602"/>
              <a:gd name="connsiteX670" fmla="*/ 6063305 w 6943861"/>
              <a:gd name="connsiteY670" fmla="*/ 3322041 h 5632602"/>
              <a:gd name="connsiteX671" fmla="*/ 6068865 w 6943861"/>
              <a:gd name="connsiteY671" fmla="*/ 3332745 h 5632602"/>
              <a:gd name="connsiteX672" fmla="*/ 6068865 w 6943861"/>
              <a:gd name="connsiteY672" fmla="*/ 3341665 h 5632602"/>
              <a:gd name="connsiteX673" fmla="*/ 6061450 w 6943861"/>
              <a:gd name="connsiteY673" fmla="*/ 3344340 h 5632602"/>
              <a:gd name="connsiteX674" fmla="*/ 6055538 w 6943861"/>
              <a:gd name="connsiteY674" fmla="*/ 3345215 h 5632602"/>
              <a:gd name="connsiteX675" fmla="*/ 6062832 w 6943861"/>
              <a:gd name="connsiteY675" fmla="*/ 3353638 h 5632602"/>
              <a:gd name="connsiteX676" fmla="*/ 6070045 w 6943861"/>
              <a:gd name="connsiteY676" fmla="*/ 3364049 h 5632602"/>
              <a:gd name="connsiteX677" fmla="*/ 6077258 w 6943861"/>
              <a:gd name="connsiteY677" fmla="*/ 3372725 h 5632602"/>
              <a:gd name="connsiteX678" fmla="*/ 6080864 w 6943861"/>
              <a:gd name="connsiteY678" fmla="*/ 3381401 h 5632602"/>
              <a:gd name="connsiteX679" fmla="*/ 6080864 w 6943861"/>
              <a:gd name="connsiteY679" fmla="*/ 3385739 h 5632602"/>
              <a:gd name="connsiteX680" fmla="*/ 6073651 w 6943861"/>
              <a:gd name="connsiteY680" fmla="*/ 3389209 h 5632602"/>
              <a:gd name="connsiteX681" fmla="*/ 6062832 w 6943861"/>
              <a:gd name="connsiteY681" fmla="*/ 3396150 h 5632602"/>
              <a:gd name="connsiteX682" fmla="*/ 6057316 w 6943861"/>
              <a:gd name="connsiteY682" fmla="*/ 3398804 h 5632602"/>
              <a:gd name="connsiteX683" fmla="*/ 6061941 w 6943861"/>
              <a:gd name="connsiteY683" fmla="*/ 3402513 h 5632602"/>
              <a:gd name="connsiteX684" fmla="*/ 6071211 w 6943861"/>
              <a:gd name="connsiteY684" fmla="*/ 3413216 h 5632602"/>
              <a:gd name="connsiteX685" fmla="*/ 6071982 w 6943861"/>
              <a:gd name="connsiteY685" fmla="*/ 3414329 h 5632602"/>
              <a:gd name="connsiteX686" fmla="*/ 6072573 w 6943861"/>
              <a:gd name="connsiteY686" fmla="*/ 3414803 h 5632602"/>
              <a:gd name="connsiteX687" fmla="*/ 6081843 w 6943861"/>
              <a:gd name="connsiteY687" fmla="*/ 3425506 h 5632602"/>
              <a:gd name="connsiteX688" fmla="*/ 6089258 w 6943861"/>
              <a:gd name="connsiteY688" fmla="*/ 3436210 h 5632602"/>
              <a:gd name="connsiteX689" fmla="*/ 6096673 w 6943861"/>
              <a:gd name="connsiteY689" fmla="*/ 3445129 h 5632602"/>
              <a:gd name="connsiteX690" fmla="*/ 6100381 w 6943861"/>
              <a:gd name="connsiteY690" fmla="*/ 3454048 h 5632602"/>
              <a:gd name="connsiteX691" fmla="*/ 6100381 w 6943861"/>
              <a:gd name="connsiteY691" fmla="*/ 3458508 h 5632602"/>
              <a:gd name="connsiteX692" fmla="*/ 6092965 w 6943861"/>
              <a:gd name="connsiteY692" fmla="*/ 3462075 h 5632602"/>
              <a:gd name="connsiteX693" fmla="*/ 6081843 w 6943861"/>
              <a:gd name="connsiteY693" fmla="*/ 3469211 h 5632602"/>
              <a:gd name="connsiteX694" fmla="*/ 6067012 w 6943861"/>
              <a:gd name="connsiteY694" fmla="*/ 3476347 h 5632602"/>
              <a:gd name="connsiteX695" fmla="*/ 6054035 w 6943861"/>
              <a:gd name="connsiteY695" fmla="*/ 3481698 h 5632602"/>
              <a:gd name="connsiteX696" fmla="*/ 6043839 w 6943861"/>
              <a:gd name="connsiteY696" fmla="*/ 3487050 h 5632602"/>
              <a:gd name="connsiteX697" fmla="*/ 6038278 w 6943861"/>
              <a:gd name="connsiteY697" fmla="*/ 3490617 h 5632602"/>
              <a:gd name="connsiteX698" fmla="*/ 6036425 w 6943861"/>
              <a:gd name="connsiteY698" fmla="*/ 3492402 h 5632602"/>
              <a:gd name="connsiteX699" fmla="*/ 6034629 w 6943861"/>
              <a:gd name="connsiteY699" fmla="*/ 3494129 h 5632602"/>
              <a:gd name="connsiteX700" fmla="*/ 6042156 w 6943861"/>
              <a:gd name="connsiteY700" fmla="*/ 3498139 h 5632602"/>
              <a:gd name="connsiteX701" fmla="*/ 6056607 w 6943861"/>
              <a:gd name="connsiteY701" fmla="*/ 3503336 h 5632602"/>
              <a:gd name="connsiteX702" fmla="*/ 6067445 w 6943861"/>
              <a:gd name="connsiteY702" fmla="*/ 3506800 h 5632602"/>
              <a:gd name="connsiteX703" fmla="*/ 6076477 w 6943861"/>
              <a:gd name="connsiteY703" fmla="*/ 3508533 h 5632602"/>
              <a:gd name="connsiteX704" fmla="*/ 6088219 w 6943861"/>
              <a:gd name="connsiteY704" fmla="*/ 3511997 h 5632602"/>
              <a:gd name="connsiteX705" fmla="*/ 6099058 w 6943861"/>
              <a:gd name="connsiteY705" fmla="*/ 3517194 h 5632602"/>
              <a:gd name="connsiteX706" fmla="*/ 6108090 w 6943861"/>
              <a:gd name="connsiteY706" fmla="*/ 3525856 h 5632602"/>
              <a:gd name="connsiteX707" fmla="*/ 6109961 w 6943861"/>
              <a:gd name="connsiteY707" fmla="*/ 3529744 h 5632602"/>
              <a:gd name="connsiteX708" fmla="*/ 6118722 w 6943861"/>
              <a:gd name="connsiteY708" fmla="*/ 3538146 h 5632602"/>
              <a:gd name="connsiteX709" fmla="*/ 6124141 w 6943861"/>
              <a:gd name="connsiteY709" fmla="*/ 3549406 h 5632602"/>
              <a:gd name="connsiteX710" fmla="*/ 6120528 w 6943861"/>
              <a:gd name="connsiteY710" fmla="*/ 3561532 h 5632602"/>
              <a:gd name="connsiteX711" fmla="*/ 6113303 w 6943861"/>
              <a:gd name="connsiteY711" fmla="*/ 3575390 h 5632602"/>
              <a:gd name="connsiteX712" fmla="*/ 6104291 w 6943861"/>
              <a:gd name="connsiteY712" fmla="*/ 3587487 h 5632602"/>
              <a:gd name="connsiteX713" fmla="*/ 6108240 w 6943861"/>
              <a:gd name="connsiteY713" fmla="*/ 3588652 h 5632602"/>
              <a:gd name="connsiteX714" fmla="*/ 6119383 w 6943861"/>
              <a:gd name="connsiteY714" fmla="*/ 3593995 h 5632602"/>
              <a:gd name="connsiteX715" fmla="*/ 6128669 w 6943861"/>
              <a:gd name="connsiteY715" fmla="*/ 3602900 h 5632602"/>
              <a:gd name="connsiteX716" fmla="*/ 6130540 w 6943861"/>
              <a:gd name="connsiteY716" fmla="*/ 3606789 h 5632602"/>
              <a:gd name="connsiteX717" fmla="*/ 6139301 w 6943861"/>
              <a:gd name="connsiteY717" fmla="*/ 3615190 h 5632602"/>
              <a:gd name="connsiteX718" fmla="*/ 6144871 w 6943861"/>
              <a:gd name="connsiteY718" fmla="*/ 3626766 h 5632602"/>
              <a:gd name="connsiteX719" fmla="*/ 6141157 w 6943861"/>
              <a:gd name="connsiteY719" fmla="*/ 3639232 h 5632602"/>
              <a:gd name="connsiteX720" fmla="*/ 6133729 w 6943861"/>
              <a:gd name="connsiteY720" fmla="*/ 3653479 h 5632602"/>
              <a:gd name="connsiteX721" fmla="*/ 6124443 w 6943861"/>
              <a:gd name="connsiteY721" fmla="*/ 3665945 h 5632602"/>
              <a:gd name="connsiteX722" fmla="*/ 6118352 w 6943861"/>
              <a:gd name="connsiteY722" fmla="*/ 3671300 h 5632602"/>
              <a:gd name="connsiteX723" fmla="*/ 6124954 w 6943861"/>
              <a:gd name="connsiteY723" fmla="*/ 3672355 h 5632602"/>
              <a:gd name="connsiteX724" fmla="*/ 6130525 w 6943861"/>
              <a:gd name="connsiteY724" fmla="*/ 3675917 h 5632602"/>
              <a:gd name="connsiteX725" fmla="*/ 6130525 w 6943861"/>
              <a:gd name="connsiteY725" fmla="*/ 3681259 h 5632602"/>
              <a:gd name="connsiteX726" fmla="*/ 6129059 w 6943861"/>
              <a:gd name="connsiteY726" fmla="*/ 3683602 h 5632602"/>
              <a:gd name="connsiteX727" fmla="*/ 6135586 w 6943861"/>
              <a:gd name="connsiteY727" fmla="*/ 3684645 h 5632602"/>
              <a:gd name="connsiteX728" fmla="*/ 6141157 w 6943861"/>
              <a:gd name="connsiteY728" fmla="*/ 3688207 h 5632602"/>
              <a:gd name="connsiteX729" fmla="*/ 6141157 w 6943861"/>
              <a:gd name="connsiteY729" fmla="*/ 3693549 h 5632602"/>
              <a:gd name="connsiteX730" fmla="*/ 6135586 w 6943861"/>
              <a:gd name="connsiteY730" fmla="*/ 3702454 h 5632602"/>
              <a:gd name="connsiteX731" fmla="*/ 6124443 w 6943861"/>
              <a:gd name="connsiteY731" fmla="*/ 3709578 h 5632602"/>
              <a:gd name="connsiteX732" fmla="*/ 6111445 w 6943861"/>
              <a:gd name="connsiteY732" fmla="*/ 3716701 h 5632602"/>
              <a:gd name="connsiteX733" fmla="*/ 6104488 w 6943861"/>
              <a:gd name="connsiteY733" fmla="*/ 3720806 h 5632602"/>
              <a:gd name="connsiteX734" fmla="*/ 6109461 w 6943861"/>
              <a:gd name="connsiteY734" fmla="*/ 3738289 h 5632602"/>
              <a:gd name="connsiteX735" fmla="*/ 6110515 w 6943861"/>
              <a:gd name="connsiteY735" fmla="*/ 3738963 h 5632602"/>
              <a:gd name="connsiteX736" fmla="*/ 6118872 w 6943861"/>
              <a:gd name="connsiteY736" fmla="*/ 3749648 h 5632602"/>
              <a:gd name="connsiteX737" fmla="*/ 6122283 w 6943861"/>
              <a:gd name="connsiteY737" fmla="*/ 3761093 h 5632602"/>
              <a:gd name="connsiteX738" fmla="*/ 6124141 w 6943861"/>
              <a:gd name="connsiteY738" fmla="*/ 3764211 h 5632602"/>
              <a:gd name="connsiteX739" fmla="*/ 6123173 w 6943861"/>
              <a:gd name="connsiteY739" fmla="*/ 3768856 h 5632602"/>
              <a:gd name="connsiteX740" fmla="*/ 6124443 w 6943861"/>
              <a:gd name="connsiteY740" fmla="*/ 3783484 h 5632602"/>
              <a:gd name="connsiteX741" fmla="*/ 6124443 w 6943861"/>
              <a:gd name="connsiteY741" fmla="*/ 3802185 h 5632602"/>
              <a:gd name="connsiteX742" fmla="*/ 6130015 w 6943861"/>
              <a:gd name="connsiteY742" fmla="*/ 3821774 h 5632602"/>
              <a:gd name="connsiteX743" fmla="*/ 6135586 w 6943861"/>
              <a:gd name="connsiteY743" fmla="*/ 3832460 h 5632602"/>
              <a:gd name="connsiteX744" fmla="*/ 6141157 w 6943861"/>
              <a:gd name="connsiteY744" fmla="*/ 3841364 h 5632602"/>
              <a:gd name="connsiteX745" fmla="*/ 6144871 w 6943861"/>
              <a:gd name="connsiteY745" fmla="*/ 3847597 h 5632602"/>
              <a:gd name="connsiteX746" fmla="*/ 6143015 w 6943861"/>
              <a:gd name="connsiteY746" fmla="*/ 3856502 h 5632602"/>
              <a:gd name="connsiteX747" fmla="*/ 6133729 w 6943861"/>
              <a:gd name="connsiteY747" fmla="*/ 3865406 h 5632602"/>
              <a:gd name="connsiteX748" fmla="*/ 6122587 w 6943861"/>
              <a:gd name="connsiteY748" fmla="*/ 3870749 h 5632602"/>
              <a:gd name="connsiteX749" fmla="*/ 6110515 w 6943861"/>
              <a:gd name="connsiteY749" fmla="*/ 3868968 h 5632602"/>
              <a:gd name="connsiteX750" fmla="*/ 6097515 w 6943861"/>
              <a:gd name="connsiteY750" fmla="*/ 3865406 h 5632602"/>
              <a:gd name="connsiteX751" fmla="*/ 6086373 w 6943861"/>
              <a:gd name="connsiteY751" fmla="*/ 3861845 h 5632602"/>
              <a:gd name="connsiteX752" fmla="*/ 6075230 w 6943861"/>
              <a:gd name="connsiteY752" fmla="*/ 3863625 h 5632602"/>
              <a:gd name="connsiteX753" fmla="*/ 6067803 w 6943861"/>
              <a:gd name="connsiteY753" fmla="*/ 3872529 h 5632602"/>
              <a:gd name="connsiteX754" fmla="*/ 6062231 w 6943861"/>
              <a:gd name="connsiteY754" fmla="*/ 3883215 h 5632602"/>
              <a:gd name="connsiteX755" fmla="*/ 6060374 w 6943861"/>
              <a:gd name="connsiteY755" fmla="*/ 3895681 h 5632602"/>
              <a:gd name="connsiteX756" fmla="*/ 6058517 w 6943861"/>
              <a:gd name="connsiteY756" fmla="*/ 3907257 h 5632602"/>
              <a:gd name="connsiteX757" fmla="*/ 6056659 w 6943861"/>
              <a:gd name="connsiteY757" fmla="*/ 3919723 h 5632602"/>
              <a:gd name="connsiteX758" fmla="*/ 6050160 w 6943861"/>
              <a:gd name="connsiteY758" fmla="*/ 3930408 h 5632602"/>
              <a:gd name="connsiteX759" fmla="*/ 6044589 w 6943861"/>
              <a:gd name="connsiteY759" fmla="*/ 3942875 h 5632602"/>
              <a:gd name="connsiteX760" fmla="*/ 6037161 w 6943861"/>
              <a:gd name="connsiteY760" fmla="*/ 3954450 h 5632602"/>
              <a:gd name="connsiteX761" fmla="*/ 6035303 w 6943861"/>
              <a:gd name="connsiteY761" fmla="*/ 3974041 h 5632602"/>
              <a:gd name="connsiteX762" fmla="*/ 6033446 w 6943861"/>
              <a:gd name="connsiteY762" fmla="*/ 3991850 h 5632602"/>
              <a:gd name="connsiteX763" fmla="*/ 6033446 w 6943861"/>
              <a:gd name="connsiteY763" fmla="*/ 4002534 h 5632602"/>
              <a:gd name="connsiteX764" fmla="*/ 6033446 w 6943861"/>
              <a:gd name="connsiteY764" fmla="*/ 4006987 h 5632602"/>
              <a:gd name="connsiteX765" fmla="*/ 6033446 w 6943861"/>
              <a:gd name="connsiteY765" fmla="*/ 4008768 h 5632602"/>
              <a:gd name="connsiteX766" fmla="*/ 5996390 w 6943861"/>
              <a:gd name="connsiteY766" fmla="*/ 4033643 h 5632602"/>
              <a:gd name="connsiteX767" fmla="*/ 5996567 w 6943861"/>
              <a:gd name="connsiteY767" fmla="*/ 4033821 h 5632602"/>
              <a:gd name="connsiteX768" fmla="*/ 5994713 w 6943861"/>
              <a:gd name="connsiteY768" fmla="*/ 4035610 h 5632602"/>
              <a:gd name="connsiteX769" fmla="*/ 5991933 w 6943861"/>
              <a:gd name="connsiteY769" fmla="*/ 4044554 h 5632602"/>
              <a:gd name="connsiteX770" fmla="*/ 5986371 w 6943861"/>
              <a:gd name="connsiteY770" fmla="*/ 4055286 h 5632602"/>
              <a:gd name="connsiteX771" fmla="*/ 5984517 w 6943861"/>
              <a:gd name="connsiteY771" fmla="*/ 4066912 h 5632602"/>
              <a:gd name="connsiteX772" fmla="*/ 5978955 w 6943861"/>
              <a:gd name="connsiteY772" fmla="*/ 4079433 h 5632602"/>
              <a:gd name="connsiteX773" fmla="*/ 5969687 w 6943861"/>
              <a:gd name="connsiteY773" fmla="*/ 4093741 h 5632602"/>
              <a:gd name="connsiteX774" fmla="*/ 5954857 w 6943861"/>
              <a:gd name="connsiteY774" fmla="*/ 4108051 h 5632602"/>
              <a:gd name="connsiteX775" fmla="*/ 5940026 w 6943861"/>
              <a:gd name="connsiteY775" fmla="*/ 4117889 h 5632602"/>
              <a:gd name="connsiteX776" fmla="*/ 5926123 w 6943861"/>
              <a:gd name="connsiteY776" fmla="*/ 4128621 h 5632602"/>
              <a:gd name="connsiteX777" fmla="*/ 5911292 w 6943861"/>
              <a:gd name="connsiteY777" fmla="*/ 4135775 h 5632602"/>
              <a:gd name="connsiteX778" fmla="*/ 5907199 w 6943861"/>
              <a:gd name="connsiteY778" fmla="*/ 4138145 h 5632602"/>
              <a:gd name="connsiteX779" fmla="*/ 5905951 w 6943861"/>
              <a:gd name="connsiteY779" fmla="*/ 4147177 h 5632602"/>
              <a:gd name="connsiteX780" fmla="*/ 5905951 w 6943861"/>
              <a:gd name="connsiteY780" fmla="*/ 4159356 h 5632602"/>
              <a:gd name="connsiteX781" fmla="*/ 5909557 w 6943861"/>
              <a:gd name="connsiteY781" fmla="*/ 4169796 h 5632602"/>
              <a:gd name="connsiteX782" fmla="*/ 5911361 w 6943861"/>
              <a:gd name="connsiteY782" fmla="*/ 4183714 h 5632602"/>
              <a:gd name="connsiteX783" fmla="*/ 5911361 w 6943861"/>
              <a:gd name="connsiteY783" fmla="*/ 4183927 h 5632602"/>
              <a:gd name="connsiteX784" fmla="*/ 5914999 w 6943861"/>
              <a:gd name="connsiteY784" fmla="*/ 4192118 h 5632602"/>
              <a:gd name="connsiteX785" fmla="*/ 5918707 w 6943861"/>
              <a:gd name="connsiteY785" fmla="*/ 4201062 h 5632602"/>
              <a:gd name="connsiteX786" fmla="*/ 5920561 w 6943861"/>
              <a:gd name="connsiteY786" fmla="*/ 4211794 h 5632602"/>
              <a:gd name="connsiteX787" fmla="*/ 5922415 w 6943861"/>
              <a:gd name="connsiteY787" fmla="*/ 4227892 h 5632602"/>
              <a:gd name="connsiteX788" fmla="*/ 5920561 w 6943861"/>
              <a:gd name="connsiteY788" fmla="*/ 4241306 h 5632602"/>
              <a:gd name="connsiteX789" fmla="*/ 5920561 w 6943861"/>
              <a:gd name="connsiteY789" fmla="*/ 4253826 h 5632602"/>
              <a:gd name="connsiteX790" fmla="*/ 5924268 w 6943861"/>
              <a:gd name="connsiteY790" fmla="*/ 4264559 h 5632602"/>
              <a:gd name="connsiteX791" fmla="*/ 5926123 w 6943861"/>
              <a:gd name="connsiteY791" fmla="*/ 4278868 h 5632602"/>
              <a:gd name="connsiteX792" fmla="*/ 5926123 w 6943861"/>
              <a:gd name="connsiteY792" fmla="*/ 4294072 h 5632602"/>
              <a:gd name="connsiteX793" fmla="*/ 5916854 w 6943861"/>
              <a:gd name="connsiteY793" fmla="*/ 4308381 h 5632602"/>
              <a:gd name="connsiteX794" fmla="*/ 5900170 w 6943861"/>
              <a:gd name="connsiteY794" fmla="*/ 4324479 h 5632602"/>
              <a:gd name="connsiteX795" fmla="*/ 5883485 w 6943861"/>
              <a:gd name="connsiteY795" fmla="*/ 4337894 h 5632602"/>
              <a:gd name="connsiteX796" fmla="*/ 5869581 w 6943861"/>
              <a:gd name="connsiteY796" fmla="*/ 4353992 h 5632602"/>
              <a:gd name="connsiteX797" fmla="*/ 5860312 w 6943861"/>
              <a:gd name="connsiteY797" fmla="*/ 4366512 h 5632602"/>
              <a:gd name="connsiteX798" fmla="*/ 5851043 w 6943861"/>
              <a:gd name="connsiteY798" fmla="*/ 4391554 h 5632602"/>
              <a:gd name="connsiteX799" fmla="*/ 5845482 w 6943861"/>
              <a:gd name="connsiteY799" fmla="*/ 4415700 h 5632602"/>
              <a:gd name="connsiteX800" fmla="*/ 5841774 w 6943861"/>
              <a:gd name="connsiteY800" fmla="*/ 4430010 h 5632602"/>
              <a:gd name="connsiteX801" fmla="*/ 5834359 w 6943861"/>
              <a:gd name="connsiteY801" fmla="*/ 4447897 h 5632602"/>
              <a:gd name="connsiteX802" fmla="*/ 5825090 w 6943861"/>
              <a:gd name="connsiteY802" fmla="*/ 4463100 h 5632602"/>
              <a:gd name="connsiteX803" fmla="*/ 5813040 w 6943861"/>
              <a:gd name="connsiteY803" fmla="*/ 4477409 h 5632602"/>
              <a:gd name="connsiteX804" fmla="*/ 5800064 w 6943861"/>
              <a:gd name="connsiteY804" fmla="*/ 4482776 h 5632602"/>
              <a:gd name="connsiteX805" fmla="*/ 5783380 w 6943861"/>
              <a:gd name="connsiteY805" fmla="*/ 4488141 h 5632602"/>
              <a:gd name="connsiteX806" fmla="*/ 5764841 w 6943861"/>
              <a:gd name="connsiteY806" fmla="*/ 4489930 h 5632602"/>
              <a:gd name="connsiteX807" fmla="*/ 5749084 w 6943861"/>
              <a:gd name="connsiteY807" fmla="*/ 4493507 h 5632602"/>
              <a:gd name="connsiteX808" fmla="*/ 5736108 w 6943861"/>
              <a:gd name="connsiteY808" fmla="*/ 4498874 h 5632602"/>
              <a:gd name="connsiteX809" fmla="*/ 5728693 w 6943861"/>
              <a:gd name="connsiteY809" fmla="*/ 4504239 h 5632602"/>
              <a:gd name="connsiteX810" fmla="*/ 5730546 w 6943861"/>
              <a:gd name="connsiteY810" fmla="*/ 4514077 h 5632602"/>
              <a:gd name="connsiteX811" fmla="*/ 5737962 w 6943861"/>
              <a:gd name="connsiteY811" fmla="*/ 4523021 h 5632602"/>
              <a:gd name="connsiteX812" fmla="*/ 5747230 w 6943861"/>
              <a:gd name="connsiteY812" fmla="*/ 4533753 h 5632602"/>
              <a:gd name="connsiteX813" fmla="*/ 5752791 w 6943861"/>
              <a:gd name="connsiteY813" fmla="*/ 4542696 h 5632602"/>
              <a:gd name="connsiteX814" fmla="*/ 5750938 w 6943861"/>
              <a:gd name="connsiteY814" fmla="*/ 4551639 h 5632602"/>
              <a:gd name="connsiteX815" fmla="*/ 5743522 w 6943861"/>
              <a:gd name="connsiteY815" fmla="*/ 4559688 h 5632602"/>
              <a:gd name="connsiteX816" fmla="*/ 5734253 w 6943861"/>
              <a:gd name="connsiteY816" fmla="*/ 4573997 h 5632602"/>
              <a:gd name="connsiteX817" fmla="*/ 5723131 w 6943861"/>
              <a:gd name="connsiteY817" fmla="*/ 4588306 h 5632602"/>
              <a:gd name="connsiteX818" fmla="*/ 5712008 w 6943861"/>
              <a:gd name="connsiteY818" fmla="*/ 4600827 h 5632602"/>
              <a:gd name="connsiteX819" fmla="*/ 5705519 w 6943861"/>
              <a:gd name="connsiteY819" fmla="*/ 4609771 h 5632602"/>
              <a:gd name="connsiteX820" fmla="*/ 5696250 w 6943861"/>
              <a:gd name="connsiteY820" fmla="*/ 4614242 h 5632602"/>
              <a:gd name="connsiteX821" fmla="*/ 5685128 w 6943861"/>
              <a:gd name="connsiteY821" fmla="*/ 4623185 h 5632602"/>
              <a:gd name="connsiteX822" fmla="*/ 5670297 w 6943861"/>
              <a:gd name="connsiteY822" fmla="*/ 4633918 h 5632602"/>
              <a:gd name="connsiteX823" fmla="*/ 5655467 w 6943861"/>
              <a:gd name="connsiteY823" fmla="*/ 4644650 h 5632602"/>
              <a:gd name="connsiteX824" fmla="*/ 5643417 w 6943861"/>
              <a:gd name="connsiteY824" fmla="*/ 4653593 h 5632602"/>
              <a:gd name="connsiteX825" fmla="*/ 5634148 w 6943861"/>
              <a:gd name="connsiteY825" fmla="*/ 4658959 h 5632602"/>
              <a:gd name="connsiteX826" fmla="*/ 5631021 w 6943861"/>
              <a:gd name="connsiteY826" fmla="*/ 4661977 h 5632602"/>
              <a:gd name="connsiteX827" fmla="*/ 5631368 w 6943861"/>
              <a:gd name="connsiteY827" fmla="*/ 4662536 h 5632602"/>
              <a:gd name="connsiteX828" fmla="*/ 5627661 w 6943861"/>
              <a:gd name="connsiteY828" fmla="*/ 4664322 h 5632602"/>
              <a:gd name="connsiteX829" fmla="*/ 5620246 w 6943861"/>
              <a:gd name="connsiteY829" fmla="*/ 4666109 h 5632602"/>
              <a:gd name="connsiteX830" fmla="*/ 5609122 w 6943861"/>
              <a:gd name="connsiteY830" fmla="*/ 4669682 h 5632602"/>
              <a:gd name="connsiteX831" fmla="*/ 5599853 w 6943861"/>
              <a:gd name="connsiteY831" fmla="*/ 4674149 h 5632602"/>
              <a:gd name="connsiteX832" fmla="*/ 5594292 w 6943861"/>
              <a:gd name="connsiteY832" fmla="*/ 4679508 h 5632602"/>
              <a:gd name="connsiteX833" fmla="*/ 5589658 w 6943861"/>
              <a:gd name="connsiteY833" fmla="*/ 4688440 h 5632602"/>
              <a:gd name="connsiteX834" fmla="*/ 5582243 w 6943861"/>
              <a:gd name="connsiteY834" fmla="*/ 4700946 h 5632602"/>
              <a:gd name="connsiteX835" fmla="*/ 5571119 w 6943861"/>
              <a:gd name="connsiteY835" fmla="*/ 4715238 h 5632602"/>
              <a:gd name="connsiteX836" fmla="*/ 5563704 w 6943861"/>
              <a:gd name="connsiteY836" fmla="*/ 4726850 h 5632602"/>
              <a:gd name="connsiteX837" fmla="*/ 5556289 w 6943861"/>
              <a:gd name="connsiteY837" fmla="*/ 4739355 h 5632602"/>
              <a:gd name="connsiteX838" fmla="*/ 5552581 w 6943861"/>
              <a:gd name="connsiteY838" fmla="*/ 4753647 h 5632602"/>
              <a:gd name="connsiteX839" fmla="*/ 5547019 w 6943861"/>
              <a:gd name="connsiteY839" fmla="*/ 4766153 h 5632602"/>
              <a:gd name="connsiteX840" fmla="*/ 5539604 w 6943861"/>
              <a:gd name="connsiteY840" fmla="*/ 4778658 h 5632602"/>
              <a:gd name="connsiteX841" fmla="*/ 5527555 w 6943861"/>
              <a:gd name="connsiteY841" fmla="*/ 4788483 h 5632602"/>
              <a:gd name="connsiteX842" fmla="*/ 5514578 w 6943861"/>
              <a:gd name="connsiteY842" fmla="*/ 4795629 h 5632602"/>
              <a:gd name="connsiteX843" fmla="*/ 5497894 w 6943861"/>
              <a:gd name="connsiteY843" fmla="*/ 4802775 h 5632602"/>
              <a:gd name="connsiteX844" fmla="*/ 5481210 w 6943861"/>
              <a:gd name="connsiteY844" fmla="*/ 4809921 h 5632602"/>
              <a:gd name="connsiteX845" fmla="*/ 5465453 w 6943861"/>
              <a:gd name="connsiteY845" fmla="*/ 4815282 h 5632602"/>
              <a:gd name="connsiteX846" fmla="*/ 5454330 w 6943861"/>
              <a:gd name="connsiteY846" fmla="*/ 4817067 h 5632602"/>
              <a:gd name="connsiteX847" fmla="*/ 5439500 w 6943861"/>
              <a:gd name="connsiteY847" fmla="*/ 4813495 h 5632602"/>
              <a:gd name="connsiteX848" fmla="*/ 5422815 w 6943861"/>
              <a:gd name="connsiteY848" fmla="*/ 4809921 h 5632602"/>
              <a:gd name="connsiteX849" fmla="*/ 5405204 w 6943861"/>
              <a:gd name="connsiteY849" fmla="*/ 4808136 h 5632602"/>
              <a:gd name="connsiteX850" fmla="*/ 5386666 w 6943861"/>
              <a:gd name="connsiteY850" fmla="*/ 4809921 h 5632602"/>
              <a:gd name="connsiteX851" fmla="*/ 5369982 w 6943861"/>
              <a:gd name="connsiteY851" fmla="*/ 4817067 h 5632602"/>
              <a:gd name="connsiteX852" fmla="*/ 5354225 w 6943861"/>
              <a:gd name="connsiteY852" fmla="*/ 4827787 h 5632602"/>
              <a:gd name="connsiteX853" fmla="*/ 5339394 w 6943861"/>
              <a:gd name="connsiteY853" fmla="*/ 4835826 h 5632602"/>
              <a:gd name="connsiteX854" fmla="*/ 5328271 w 6943861"/>
              <a:gd name="connsiteY854" fmla="*/ 4844759 h 5632602"/>
              <a:gd name="connsiteX855" fmla="*/ 5326417 w 6943861"/>
              <a:gd name="connsiteY855" fmla="*/ 4848331 h 5632602"/>
              <a:gd name="connsiteX856" fmla="*/ 5324563 w 6943861"/>
              <a:gd name="connsiteY856" fmla="*/ 4851905 h 5632602"/>
              <a:gd name="connsiteX857" fmla="*/ 5322710 w 6943861"/>
              <a:gd name="connsiteY857" fmla="*/ 4857264 h 5632602"/>
              <a:gd name="connsiteX858" fmla="*/ 5320856 w 6943861"/>
              <a:gd name="connsiteY858" fmla="*/ 4860837 h 5632602"/>
              <a:gd name="connsiteX859" fmla="*/ 5319002 w 6943861"/>
              <a:gd name="connsiteY859" fmla="*/ 4864410 h 5632602"/>
              <a:gd name="connsiteX860" fmla="*/ 5317148 w 6943861"/>
              <a:gd name="connsiteY860" fmla="*/ 4866196 h 5632602"/>
              <a:gd name="connsiteX861" fmla="*/ 5315294 w 6943861"/>
              <a:gd name="connsiteY861" fmla="*/ 4866196 h 5632602"/>
              <a:gd name="connsiteX862" fmla="*/ 5311586 w 6943861"/>
              <a:gd name="connsiteY862" fmla="*/ 4866196 h 5632602"/>
              <a:gd name="connsiteX863" fmla="*/ 5306026 w 6943861"/>
              <a:gd name="connsiteY863" fmla="*/ 4862623 h 5632602"/>
              <a:gd name="connsiteX864" fmla="*/ 5299538 w 6943861"/>
              <a:gd name="connsiteY864" fmla="*/ 4855477 h 5632602"/>
              <a:gd name="connsiteX865" fmla="*/ 5290268 w 6943861"/>
              <a:gd name="connsiteY865" fmla="*/ 4850118 h 5632602"/>
              <a:gd name="connsiteX866" fmla="*/ 5282853 w 6943861"/>
              <a:gd name="connsiteY866" fmla="*/ 4850118 h 5632602"/>
              <a:gd name="connsiteX867" fmla="*/ 5273583 w 6943861"/>
              <a:gd name="connsiteY867" fmla="*/ 4855477 h 5632602"/>
              <a:gd name="connsiteX868" fmla="*/ 5266169 w 6943861"/>
              <a:gd name="connsiteY868" fmla="*/ 4864410 h 5632602"/>
              <a:gd name="connsiteX869" fmla="*/ 5258754 w 6943861"/>
              <a:gd name="connsiteY869" fmla="*/ 4875129 h 5632602"/>
              <a:gd name="connsiteX870" fmla="*/ 5251338 w 6943861"/>
              <a:gd name="connsiteY870" fmla="*/ 4885848 h 5632602"/>
              <a:gd name="connsiteX871" fmla="*/ 5242069 w 6943861"/>
              <a:gd name="connsiteY871" fmla="*/ 4895673 h 5632602"/>
              <a:gd name="connsiteX872" fmla="*/ 5230020 w 6943861"/>
              <a:gd name="connsiteY872" fmla="*/ 4901033 h 5632602"/>
              <a:gd name="connsiteX873" fmla="*/ 5215189 w 6943861"/>
              <a:gd name="connsiteY873" fmla="*/ 4901033 h 5632602"/>
              <a:gd name="connsiteX874" fmla="*/ 5194798 w 6943861"/>
              <a:gd name="connsiteY874" fmla="*/ 4897460 h 5632602"/>
              <a:gd name="connsiteX875" fmla="*/ 5182748 w 6943861"/>
              <a:gd name="connsiteY875" fmla="*/ 4892101 h 5632602"/>
              <a:gd name="connsiteX876" fmla="*/ 5173478 w 6943861"/>
              <a:gd name="connsiteY876" fmla="*/ 4884061 h 5632602"/>
              <a:gd name="connsiteX877" fmla="*/ 5162355 w 6943861"/>
              <a:gd name="connsiteY877" fmla="*/ 4873342 h 5632602"/>
              <a:gd name="connsiteX878" fmla="*/ 5157052 w 6943861"/>
              <a:gd name="connsiteY878" fmla="*/ 4866187 h 5632602"/>
              <a:gd name="connsiteX879" fmla="*/ 5151723 w 6943861"/>
              <a:gd name="connsiteY879" fmla="*/ 4861052 h 5632602"/>
              <a:gd name="connsiteX880" fmla="*/ 5142454 w 6943861"/>
              <a:gd name="connsiteY880" fmla="*/ 4848547 h 5632602"/>
              <a:gd name="connsiteX881" fmla="*/ 5140104 w 6943861"/>
              <a:gd name="connsiteY881" fmla="*/ 4845376 h 5632602"/>
              <a:gd name="connsiteX882" fmla="*/ 5127862 w 6943861"/>
              <a:gd name="connsiteY882" fmla="*/ 4854068 h 5632602"/>
              <a:gd name="connsiteX883" fmla="*/ 5118905 w 6943861"/>
              <a:gd name="connsiteY883" fmla="*/ 4857521 h 5632602"/>
              <a:gd name="connsiteX884" fmla="*/ 5124352 w 6943861"/>
              <a:gd name="connsiteY884" fmla="*/ 4869769 h 5632602"/>
              <a:gd name="connsiteX885" fmla="*/ 5127844 w 6943861"/>
              <a:gd name="connsiteY885" fmla="*/ 4875539 h 5632602"/>
              <a:gd name="connsiteX886" fmla="*/ 5138747 w 6943861"/>
              <a:gd name="connsiteY886" fmla="*/ 4885170 h 5632602"/>
              <a:gd name="connsiteX887" fmla="*/ 5148016 w 6943861"/>
              <a:gd name="connsiteY887" fmla="*/ 4894103 h 5632602"/>
              <a:gd name="connsiteX888" fmla="*/ 5150137 w 6943861"/>
              <a:gd name="connsiteY888" fmla="*/ 4898190 h 5632602"/>
              <a:gd name="connsiteX889" fmla="*/ 5158648 w 6943861"/>
              <a:gd name="connsiteY889" fmla="*/ 4906393 h 5632602"/>
              <a:gd name="connsiteX890" fmla="*/ 5164209 w 6943861"/>
              <a:gd name="connsiteY890" fmla="*/ 4917111 h 5632602"/>
              <a:gd name="connsiteX891" fmla="*/ 5164209 w 6943861"/>
              <a:gd name="connsiteY891" fmla="*/ 4926044 h 5632602"/>
              <a:gd name="connsiteX892" fmla="*/ 5153086 w 6943861"/>
              <a:gd name="connsiteY892" fmla="*/ 4940336 h 5632602"/>
              <a:gd name="connsiteX893" fmla="*/ 5138256 w 6943861"/>
              <a:gd name="connsiteY893" fmla="*/ 4955521 h 5632602"/>
              <a:gd name="connsiteX894" fmla="*/ 5120645 w 6943861"/>
              <a:gd name="connsiteY894" fmla="*/ 4968026 h 5632602"/>
              <a:gd name="connsiteX895" fmla="*/ 5102106 w 6943861"/>
              <a:gd name="connsiteY895" fmla="*/ 4975172 h 5632602"/>
              <a:gd name="connsiteX896" fmla="*/ 5090984 w 6943861"/>
              <a:gd name="connsiteY896" fmla="*/ 4978746 h 5632602"/>
              <a:gd name="connsiteX897" fmla="*/ 5081715 w 6943861"/>
              <a:gd name="connsiteY897" fmla="*/ 4976959 h 5632602"/>
              <a:gd name="connsiteX898" fmla="*/ 5079861 w 6943861"/>
              <a:gd name="connsiteY898" fmla="*/ 4975172 h 5632602"/>
              <a:gd name="connsiteX899" fmla="*/ 5078008 w 6943861"/>
              <a:gd name="connsiteY899" fmla="*/ 4973386 h 5632602"/>
              <a:gd name="connsiteX900" fmla="*/ 5074300 w 6943861"/>
              <a:gd name="connsiteY900" fmla="*/ 4971600 h 5632602"/>
              <a:gd name="connsiteX901" fmla="*/ 5072446 w 6943861"/>
              <a:gd name="connsiteY901" fmla="*/ 4969813 h 5632602"/>
              <a:gd name="connsiteX902" fmla="*/ 5070592 w 6943861"/>
              <a:gd name="connsiteY902" fmla="*/ 4969813 h 5632602"/>
              <a:gd name="connsiteX903" fmla="*/ 5068738 w 6943861"/>
              <a:gd name="connsiteY903" fmla="*/ 4969813 h 5632602"/>
              <a:gd name="connsiteX904" fmla="*/ 5067812 w 6943861"/>
              <a:gd name="connsiteY904" fmla="*/ 4971600 h 5632602"/>
              <a:gd name="connsiteX905" fmla="*/ 5065958 w 6943861"/>
              <a:gd name="connsiteY905" fmla="*/ 4976959 h 5632602"/>
              <a:gd name="connsiteX906" fmla="*/ 5062250 w 6943861"/>
              <a:gd name="connsiteY906" fmla="*/ 4985892 h 5632602"/>
              <a:gd name="connsiteX907" fmla="*/ 5052981 w 6943861"/>
              <a:gd name="connsiteY907" fmla="*/ 4991251 h 5632602"/>
              <a:gd name="connsiteX908" fmla="*/ 5041858 w 6943861"/>
              <a:gd name="connsiteY908" fmla="*/ 5000184 h 5632602"/>
              <a:gd name="connsiteX909" fmla="*/ 5028881 w 6943861"/>
              <a:gd name="connsiteY909" fmla="*/ 5011796 h 5632602"/>
              <a:gd name="connsiteX910" fmla="*/ 5017759 w 6943861"/>
              <a:gd name="connsiteY910" fmla="*/ 5024301 h 5632602"/>
              <a:gd name="connsiteX911" fmla="*/ 5011271 w 6943861"/>
              <a:gd name="connsiteY911" fmla="*/ 5033234 h 5632602"/>
              <a:gd name="connsiteX912" fmla="*/ 5003855 w 6943861"/>
              <a:gd name="connsiteY912" fmla="*/ 5038593 h 5632602"/>
              <a:gd name="connsiteX913" fmla="*/ 4994587 w 6943861"/>
              <a:gd name="connsiteY913" fmla="*/ 5038593 h 5632602"/>
              <a:gd name="connsiteX914" fmla="*/ 4981609 w 6943861"/>
              <a:gd name="connsiteY914" fmla="*/ 5036806 h 5632602"/>
              <a:gd name="connsiteX915" fmla="*/ 4966779 w 6943861"/>
              <a:gd name="connsiteY915" fmla="*/ 5038593 h 5632602"/>
              <a:gd name="connsiteX916" fmla="*/ 4947314 w 6943861"/>
              <a:gd name="connsiteY916" fmla="*/ 5040380 h 5632602"/>
              <a:gd name="connsiteX917" fmla="*/ 4932484 w 6943861"/>
              <a:gd name="connsiteY917" fmla="*/ 5040380 h 5632602"/>
              <a:gd name="connsiteX918" fmla="*/ 4919507 w 6943861"/>
              <a:gd name="connsiteY918" fmla="*/ 5045739 h 5632602"/>
              <a:gd name="connsiteX919" fmla="*/ 4908384 w 6943861"/>
              <a:gd name="connsiteY919" fmla="*/ 5052885 h 5632602"/>
              <a:gd name="connsiteX920" fmla="*/ 4897261 w 6943861"/>
              <a:gd name="connsiteY920" fmla="*/ 5062711 h 5632602"/>
              <a:gd name="connsiteX921" fmla="*/ 4885212 w 6943861"/>
              <a:gd name="connsiteY921" fmla="*/ 5071643 h 5632602"/>
              <a:gd name="connsiteX922" fmla="*/ 4862966 w 6943861"/>
              <a:gd name="connsiteY922" fmla="*/ 5080575 h 5632602"/>
              <a:gd name="connsiteX923" fmla="*/ 4837013 w 6943861"/>
              <a:gd name="connsiteY923" fmla="*/ 5091295 h 5632602"/>
              <a:gd name="connsiteX924" fmla="*/ 4813841 w 6943861"/>
              <a:gd name="connsiteY924" fmla="*/ 5098441 h 5632602"/>
              <a:gd name="connsiteX925" fmla="*/ 4795302 w 6943861"/>
              <a:gd name="connsiteY925" fmla="*/ 5103800 h 5632602"/>
              <a:gd name="connsiteX926" fmla="*/ 4782326 w 6943861"/>
              <a:gd name="connsiteY926" fmla="*/ 5103800 h 5632602"/>
              <a:gd name="connsiteX927" fmla="*/ 4770276 w 6943861"/>
              <a:gd name="connsiteY927" fmla="*/ 5103800 h 5632602"/>
              <a:gd name="connsiteX928" fmla="*/ 4757299 w 6943861"/>
              <a:gd name="connsiteY928" fmla="*/ 5105587 h 5632602"/>
              <a:gd name="connsiteX929" fmla="*/ 4746176 w 6943861"/>
              <a:gd name="connsiteY929" fmla="*/ 5110946 h 5632602"/>
              <a:gd name="connsiteX930" fmla="*/ 4736907 w 6943861"/>
              <a:gd name="connsiteY930" fmla="*/ 5120772 h 5632602"/>
              <a:gd name="connsiteX931" fmla="*/ 4731336 w 6943861"/>
              <a:gd name="connsiteY931" fmla="*/ 5128288 h 5632602"/>
              <a:gd name="connsiteX932" fmla="*/ 4732055 w 6943861"/>
              <a:gd name="connsiteY932" fmla="*/ 5129501 h 5632602"/>
              <a:gd name="connsiteX933" fmla="*/ 4737464 w 6943861"/>
              <a:gd name="connsiteY933" fmla="*/ 5141665 h 5632602"/>
              <a:gd name="connsiteX934" fmla="*/ 4739267 w 6943861"/>
              <a:gd name="connsiteY934" fmla="*/ 5152092 h 5632602"/>
              <a:gd name="connsiteX935" fmla="*/ 4733858 w 6943861"/>
              <a:gd name="connsiteY935" fmla="*/ 5159912 h 5632602"/>
              <a:gd name="connsiteX936" fmla="*/ 4723038 w 6943861"/>
              <a:gd name="connsiteY936" fmla="*/ 5165125 h 5632602"/>
              <a:gd name="connsiteX937" fmla="*/ 4710416 w 6943861"/>
              <a:gd name="connsiteY937" fmla="*/ 5172076 h 5632602"/>
              <a:gd name="connsiteX938" fmla="*/ 4694187 w 6943861"/>
              <a:gd name="connsiteY938" fmla="*/ 5177289 h 5632602"/>
              <a:gd name="connsiteX939" fmla="*/ 4678860 w 6943861"/>
              <a:gd name="connsiteY939" fmla="*/ 5177289 h 5632602"/>
              <a:gd name="connsiteX940" fmla="*/ 4674913 w 6943861"/>
              <a:gd name="connsiteY940" fmla="*/ 5176022 h 5632602"/>
              <a:gd name="connsiteX941" fmla="*/ 4671097 w 6943861"/>
              <a:gd name="connsiteY941" fmla="*/ 5180619 h 5632602"/>
              <a:gd name="connsiteX942" fmla="*/ 4665536 w 6943861"/>
              <a:gd name="connsiteY942" fmla="*/ 5187765 h 5632602"/>
              <a:gd name="connsiteX943" fmla="*/ 4667028 w 6943861"/>
              <a:gd name="connsiteY943" fmla="*/ 5191360 h 5632602"/>
              <a:gd name="connsiteX944" fmla="*/ 4671588 w 6943861"/>
              <a:gd name="connsiteY944" fmla="*/ 5195126 h 5632602"/>
              <a:gd name="connsiteX945" fmla="*/ 4679090 w 6943861"/>
              <a:gd name="connsiteY945" fmla="*/ 5203389 h 5632602"/>
              <a:gd name="connsiteX946" fmla="*/ 4682451 w 6943861"/>
              <a:gd name="connsiteY946" fmla="*/ 5202360 h 5632602"/>
              <a:gd name="connsiteX947" fmla="*/ 4700391 w 6943861"/>
              <a:gd name="connsiteY947" fmla="*/ 5200623 h 5632602"/>
              <a:gd name="connsiteX948" fmla="*/ 4718331 w 6943861"/>
              <a:gd name="connsiteY948" fmla="*/ 5197147 h 5632602"/>
              <a:gd name="connsiteX949" fmla="*/ 4737168 w 6943861"/>
              <a:gd name="connsiteY949" fmla="*/ 5192803 h 5632602"/>
              <a:gd name="connsiteX950" fmla="*/ 4760491 w 6943861"/>
              <a:gd name="connsiteY950" fmla="*/ 5189327 h 5632602"/>
              <a:gd name="connsiteX951" fmla="*/ 4786504 w 6943861"/>
              <a:gd name="connsiteY951" fmla="*/ 5191065 h 5632602"/>
              <a:gd name="connsiteX952" fmla="*/ 4802650 w 6943861"/>
              <a:gd name="connsiteY952" fmla="*/ 5196278 h 5632602"/>
              <a:gd name="connsiteX953" fmla="*/ 4811620 w 6943861"/>
              <a:gd name="connsiteY953" fmla="*/ 5200623 h 5632602"/>
              <a:gd name="connsiteX954" fmla="*/ 4817002 w 6943861"/>
              <a:gd name="connsiteY954" fmla="*/ 5209311 h 5632602"/>
              <a:gd name="connsiteX955" fmla="*/ 4817002 w 6943861"/>
              <a:gd name="connsiteY955" fmla="*/ 5210370 h 5632602"/>
              <a:gd name="connsiteX956" fmla="*/ 4822252 w 6943861"/>
              <a:gd name="connsiteY956" fmla="*/ 5212913 h 5632602"/>
              <a:gd name="connsiteX957" fmla="*/ 4827634 w 6943861"/>
              <a:gd name="connsiteY957" fmla="*/ 5221601 h 5632602"/>
              <a:gd name="connsiteX958" fmla="*/ 4827634 w 6943861"/>
              <a:gd name="connsiteY958" fmla="*/ 5232028 h 5632602"/>
              <a:gd name="connsiteX959" fmla="*/ 4829428 w 6943861"/>
              <a:gd name="connsiteY959" fmla="*/ 5245930 h 5632602"/>
              <a:gd name="connsiteX960" fmla="*/ 4829428 w 6943861"/>
              <a:gd name="connsiteY960" fmla="*/ 5254619 h 5632602"/>
              <a:gd name="connsiteX961" fmla="*/ 4825840 w 6943861"/>
              <a:gd name="connsiteY961" fmla="*/ 5262438 h 5632602"/>
              <a:gd name="connsiteX962" fmla="*/ 4818664 w 6943861"/>
              <a:gd name="connsiteY962" fmla="*/ 5267652 h 5632602"/>
              <a:gd name="connsiteX963" fmla="*/ 4811488 w 6943861"/>
              <a:gd name="connsiteY963" fmla="*/ 5271127 h 5632602"/>
              <a:gd name="connsiteX964" fmla="*/ 4802518 w 6943861"/>
              <a:gd name="connsiteY964" fmla="*/ 5274603 h 5632602"/>
              <a:gd name="connsiteX965" fmla="*/ 4796239 w 6943861"/>
              <a:gd name="connsiteY965" fmla="*/ 5281554 h 5632602"/>
              <a:gd name="connsiteX966" fmla="*/ 4785475 w 6943861"/>
              <a:gd name="connsiteY966" fmla="*/ 5298931 h 5632602"/>
              <a:gd name="connsiteX967" fmla="*/ 4777129 w 6943861"/>
              <a:gd name="connsiteY967" fmla="*/ 5317121 h 5632602"/>
              <a:gd name="connsiteX968" fmla="*/ 4786609 w 6943861"/>
              <a:gd name="connsiteY968" fmla="*/ 5320181 h 5632602"/>
              <a:gd name="connsiteX969" fmla="*/ 4795830 w 6943861"/>
              <a:gd name="connsiteY969" fmla="*/ 5324648 h 5632602"/>
              <a:gd name="connsiteX970" fmla="*/ 4801363 w 6943861"/>
              <a:gd name="connsiteY970" fmla="*/ 5333579 h 5632602"/>
              <a:gd name="connsiteX971" fmla="*/ 4801363 w 6943861"/>
              <a:gd name="connsiteY971" fmla="*/ 5334468 h 5632602"/>
              <a:gd name="connsiteX972" fmla="*/ 4806462 w 6943861"/>
              <a:gd name="connsiteY972" fmla="*/ 5336938 h 5632602"/>
              <a:gd name="connsiteX973" fmla="*/ 4811995 w 6943861"/>
              <a:gd name="connsiteY973" fmla="*/ 5345869 h 5632602"/>
              <a:gd name="connsiteX974" fmla="*/ 4811995 w 6943861"/>
              <a:gd name="connsiteY974" fmla="*/ 5356589 h 5632602"/>
              <a:gd name="connsiteX975" fmla="*/ 4813840 w 6943861"/>
              <a:gd name="connsiteY975" fmla="*/ 5370881 h 5632602"/>
              <a:gd name="connsiteX976" fmla="*/ 4813840 w 6943861"/>
              <a:gd name="connsiteY976" fmla="*/ 5379814 h 5632602"/>
              <a:gd name="connsiteX977" fmla="*/ 4810151 w 6943861"/>
              <a:gd name="connsiteY977" fmla="*/ 5387852 h 5632602"/>
              <a:gd name="connsiteX978" fmla="*/ 4802774 w 6943861"/>
              <a:gd name="connsiteY978" fmla="*/ 5393212 h 5632602"/>
              <a:gd name="connsiteX979" fmla="*/ 4795396 w 6943861"/>
              <a:gd name="connsiteY979" fmla="*/ 5396785 h 5632602"/>
              <a:gd name="connsiteX980" fmla="*/ 4786175 w 6943861"/>
              <a:gd name="connsiteY980" fmla="*/ 5400358 h 5632602"/>
              <a:gd name="connsiteX981" fmla="*/ 4779720 w 6943861"/>
              <a:gd name="connsiteY981" fmla="*/ 5407504 h 5632602"/>
              <a:gd name="connsiteX982" fmla="*/ 4768654 w 6943861"/>
              <a:gd name="connsiteY982" fmla="*/ 5425369 h 5632602"/>
              <a:gd name="connsiteX983" fmla="*/ 4757588 w 6943861"/>
              <a:gd name="connsiteY983" fmla="*/ 5449487 h 5632602"/>
              <a:gd name="connsiteX984" fmla="*/ 4750210 w 6943861"/>
              <a:gd name="connsiteY984" fmla="*/ 5476284 h 5632602"/>
              <a:gd name="connsiteX985" fmla="*/ 4748366 w 6943861"/>
              <a:gd name="connsiteY985" fmla="*/ 5494149 h 5632602"/>
              <a:gd name="connsiteX986" fmla="*/ 4746521 w 6943861"/>
              <a:gd name="connsiteY986" fmla="*/ 5511120 h 5632602"/>
              <a:gd name="connsiteX987" fmla="*/ 4742832 w 6943861"/>
              <a:gd name="connsiteY987" fmla="*/ 5525412 h 5632602"/>
              <a:gd name="connsiteX988" fmla="*/ 4733610 w 6943861"/>
              <a:gd name="connsiteY988" fmla="*/ 5537918 h 5632602"/>
              <a:gd name="connsiteX989" fmla="*/ 4721622 w 6943861"/>
              <a:gd name="connsiteY989" fmla="*/ 5545064 h 5632602"/>
              <a:gd name="connsiteX990" fmla="*/ 4710556 w 6943861"/>
              <a:gd name="connsiteY990" fmla="*/ 5550424 h 5632602"/>
              <a:gd name="connsiteX991" fmla="*/ 4699490 w 6943861"/>
              <a:gd name="connsiteY991" fmla="*/ 5560249 h 5632602"/>
              <a:gd name="connsiteX992" fmla="*/ 4692113 w 6943861"/>
              <a:gd name="connsiteY992" fmla="*/ 5570968 h 5632602"/>
              <a:gd name="connsiteX993" fmla="*/ 4684736 w 6943861"/>
              <a:gd name="connsiteY993" fmla="*/ 5578114 h 5632602"/>
              <a:gd name="connsiteX994" fmla="*/ 4673670 w 6943861"/>
              <a:gd name="connsiteY994" fmla="*/ 5583474 h 5632602"/>
              <a:gd name="connsiteX995" fmla="*/ 4659837 w 6943861"/>
              <a:gd name="connsiteY995" fmla="*/ 5587047 h 5632602"/>
              <a:gd name="connsiteX996" fmla="*/ 4648770 w 6943861"/>
              <a:gd name="connsiteY996" fmla="*/ 5588833 h 5632602"/>
              <a:gd name="connsiteX997" fmla="*/ 4641393 w 6943861"/>
              <a:gd name="connsiteY997" fmla="*/ 5597766 h 5632602"/>
              <a:gd name="connsiteX998" fmla="*/ 4635860 w 6943861"/>
              <a:gd name="connsiteY998" fmla="*/ 5608485 h 5632602"/>
              <a:gd name="connsiteX999" fmla="*/ 4630327 w 6943861"/>
              <a:gd name="connsiteY999" fmla="*/ 5618310 h 5632602"/>
              <a:gd name="connsiteX1000" fmla="*/ 4622950 w 6943861"/>
              <a:gd name="connsiteY1000" fmla="*/ 5627243 h 5632602"/>
              <a:gd name="connsiteX1001" fmla="*/ 4613728 w 6943861"/>
              <a:gd name="connsiteY1001" fmla="*/ 5632602 h 5632602"/>
              <a:gd name="connsiteX1002" fmla="*/ 4603584 w 6943861"/>
              <a:gd name="connsiteY1002" fmla="*/ 5630815 h 5632602"/>
              <a:gd name="connsiteX1003" fmla="*/ 4592519 w 6943861"/>
              <a:gd name="connsiteY1003" fmla="*/ 5623670 h 5632602"/>
              <a:gd name="connsiteX1004" fmla="*/ 4575920 w 6943861"/>
              <a:gd name="connsiteY1004" fmla="*/ 5614738 h 5632602"/>
              <a:gd name="connsiteX1005" fmla="*/ 4564853 w 6943861"/>
              <a:gd name="connsiteY1005" fmla="*/ 5609378 h 5632602"/>
              <a:gd name="connsiteX1006" fmla="*/ 4555631 w 6943861"/>
              <a:gd name="connsiteY1006" fmla="*/ 5609378 h 5632602"/>
              <a:gd name="connsiteX1007" fmla="*/ 4547332 w 6943861"/>
              <a:gd name="connsiteY1007" fmla="*/ 5609378 h 5632602"/>
              <a:gd name="connsiteX1008" fmla="*/ 4536266 w 6943861"/>
              <a:gd name="connsiteY1008" fmla="*/ 5609378 h 5632602"/>
              <a:gd name="connsiteX1009" fmla="*/ 4519667 w 6943861"/>
              <a:gd name="connsiteY1009" fmla="*/ 5608485 h 5632602"/>
              <a:gd name="connsiteX1010" fmla="*/ 4499379 w 6943861"/>
              <a:gd name="connsiteY1010" fmla="*/ 5601339 h 5632602"/>
              <a:gd name="connsiteX1011" fmla="*/ 4485547 w 6943861"/>
              <a:gd name="connsiteY1011" fmla="*/ 5592406 h 5632602"/>
              <a:gd name="connsiteX1012" fmla="*/ 4472635 w 6943861"/>
              <a:gd name="connsiteY1012" fmla="*/ 5581687 h 5632602"/>
              <a:gd name="connsiteX1013" fmla="*/ 4467823 w 6943861"/>
              <a:gd name="connsiteY1013" fmla="*/ 5574229 h 5632602"/>
              <a:gd name="connsiteX1014" fmla="*/ 4462003 w 6943861"/>
              <a:gd name="connsiteY1014" fmla="*/ 5569397 h 5632602"/>
              <a:gd name="connsiteX1015" fmla="*/ 4452782 w 6943861"/>
              <a:gd name="connsiteY1015" fmla="*/ 5555105 h 5632602"/>
              <a:gd name="connsiteX1016" fmla="*/ 4447249 w 6943861"/>
              <a:gd name="connsiteY1016" fmla="*/ 5539920 h 5632602"/>
              <a:gd name="connsiteX1017" fmla="*/ 4443560 w 6943861"/>
              <a:gd name="connsiteY1017" fmla="*/ 5516696 h 5632602"/>
              <a:gd name="connsiteX1018" fmla="*/ 4441716 w 6943861"/>
              <a:gd name="connsiteY1018" fmla="*/ 5491684 h 5632602"/>
              <a:gd name="connsiteX1019" fmla="*/ 4441716 w 6943861"/>
              <a:gd name="connsiteY1019" fmla="*/ 5469353 h 5632602"/>
              <a:gd name="connsiteX1020" fmla="*/ 4445404 w 6943861"/>
              <a:gd name="connsiteY1020" fmla="*/ 5455061 h 5632602"/>
              <a:gd name="connsiteX1021" fmla="*/ 4450937 w 6943861"/>
              <a:gd name="connsiteY1021" fmla="*/ 5446129 h 5632602"/>
              <a:gd name="connsiteX1022" fmla="*/ 4460159 w 6943861"/>
              <a:gd name="connsiteY1022" fmla="*/ 5435410 h 5632602"/>
              <a:gd name="connsiteX1023" fmla="*/ 4471226 w 6943861"/>
              <a:gd name="connsiteY1023" fmla="*/ 5423798 h 5632602"/>
              <a:gd name="connsiteX1024" fmla="*/ 4475649 w 6943861"/>
              <a:gd name="connsiteY1024" fmla="*/ 5418525 h 5632602"/>
              <a:gd name="connsiteX1025" fmla="*/ 4472550 w 6943861"/>
              <a:gd name="connsiteY1025" fmla="*/ 5410021 h 5632602"/>
              <a:gd name="connsiteX1026" fmla="*/ 4468962 w 6943861"/>
              <a:gd name="connsiteY1026" fmla="*/ 5387431 h 5632602"/>
              <a:gd name="connsiteX1027" fmla="*/ 4467168 w 6943861"/>
              <a:gd name="connsiteY1027" fmla="*/ 5363102 h 5632602"/>
              <a:gd name="connsiteX1028" fmla="*/ 4467168 w 6943861"/>
              <a:gd name="connsiteY1028" fmla="*/ 5341380 h 5632602"/>
              <a:gd name="connsiteX1029" fmla="*/ 4470756 w 6943861"/>
              <a:gd name="connsiteY1029" fmla="*/ 5327478 h 5632602"/>
              <a:gd name="connsiteX1030" fmla="*/ 4476138 w 6943861"/>
              <a:gd name="connsiteY1030" fmla="*/ 5318790 h 5632602"/>
              <a:gd name="connsiteX1031" fmla="*/ 4485108 w 6943861"/>
              <a:gd name="connsiteY1031" fmla="*/ 5308363 h 5632602"/>
              <a:gd name="connsiteX1032" fmla="*/ 4495873 w 6943861"/>
              <a:gd name="connsiteY1032" fmla="*/ 5297068 h 5632602"/>
              <a:gd name="connsiteX1033" fmla="*/ 4507534 w 6943861"/>
              <a:gd name="connsiteY1033" fmla="*/ 5283166 h 5632602"/>
              <a:gd name="connsiteX1034" fmla="*/ 4520092 w 6943861"/>
              <a:gd name="connsiteY1034" fmla="*/ 5272739 h 5632602"/>
              <a:gd name="connsiteX1035" fmla="*/ 4530856 w 6943861"/>
              <a:gd name="connsiteY1035" fmla="*/ 5262313 h 5632602"/>
              <a:gd name="connsiteX1036" fmla="*/ 4538032 w 6943861"/>
              <a:gd name="connsiteY1036" fmla="*/ 5255362 h 5632602"/>
              <a:gd name="connsiteX1037" fmla="*/ 4541620 w 6943861"/>
              <a:gd name="connsiteY1037" fmla="*/ 5253624 h 5632602"/>
              <a:gd name="connsiteX1038" fmla="*/ 4545208 w 6943861"/>
              <a:gd name="connsiteY1038" fmla="*/ 5233640 h 5632602"/>
              <a:gd name="connsiteX1039" fmla="*/ 4550590 w 6943861"/>
              <a:gd name="connsiteY1039" fmla="*/ 5231902 h 5632602"/>
              <a:gd name="connsiteX1040" fmla="*/ 4559560 w 6943861"/>
              <a:gd name="connsiteY1040" fmla="*/ 5231902 h 5632602"/>
              <a:gd name="connsiteX1041" fmla="*/ 4569427 w 6943861"/>
              <a:gd name="connsiteY1041" fmla="*/ 5231902 h 5632602"/>
              <a:gd name="connsiteX1042" fmla="*/ 4580192 w 6943861"/>
              <a:gd name="connsiteY1042" fmla="*/ 5231902 h 5632602"/>
              <a:gd name="connsiteX1043" fmla="*/ 4587368 w 6943861"/>
              <a:gd name="connsiteY1043" fmla="*/ 5228427 h 5632602"/>
              <a:gd name="connsiteX1044" fmla="*/ 4592754 w 6943861"/>
              <a:gd name="connsiteY1044" fmla="*/ 5224514 h 5632602"/>
              <a:gd name="connsiteX1045" fmla="*/ 4591874 w 6943861"/>
              <a:gd name="connsiteY1045" fmla="*/ 5222817 h 5632602"/>
              <a:gd name="connsiteX1046" fmla="*/ 4584459 w 6943861"/>
              <a:gd name="connsiteY1046" fmla="*/ 5209418 h 5632602"/>
              <a:gd name="connsiteX1047" fmla="*/ 4578898 w 6943861"/>
              <a:gd name="connsiteY1047" fmla="*/ 5193341 h 5632602"/>
              <a:gd name="connsiteX1048" fmla="*/ 4577043 w 6943861"/>
              <a:gd name="connsiteY1048" fmla="*/ 5180834 h 5632602"/>
              <a:gd name="connsiteX1049" fmla="*/ 4577043 w 6943861"/>
              <a:gd name="connsiteY1049" fmla="*/ 5168329 h 5632602"/>
              <a:gd name="connsiteX1050" fmla="*/ 4577043 w 6943861"/>
              <a:gd name="connsiteY1050" fmla="*/ 5155824 h 5632602"/>
              <a:gd name="connsiteX1051" fmla="*/ 4578898 w 6943861"/>
              <a:gd name="connsiteY1051" fmla="*/ 5142425 h 5632602"/>
              <a:gd name="connsiteX1052" fmla="*/ 4586313 w 6943861"/>
              <a:gd name="connsiteY1052" fmla="*/ 5129920 h 5632602"/>
              <a:gd name="connsiteX1053" fmla="*/ 4598363 w 6943861"/>
              <a:gd name="connsiteY1053" fmla="*/ 5113841 h 5632602"/>
              <a:gd name="connsiteX1054" fmla="*/ 4600238 w 6943861"/>
              <a:gd name="connsiteY1054" fmla="*/ 5110227 h 5632602"/>
              <a:gd name="connsiteX1055" fmla="*/ 4589530 w 6943861"/>
              <a:gd name="connsiteY1055" fmla="*/ 5109159 h 5632602"/>
              <a:gd name="connsiteX1056" fmla="*/ 4586035 w 6943861"/>
              <a:gd name="connsiteY1056" fmla="*/ 5099056 h 5632602"/>
              <a:gd name="connsiteX1057" fmla="*/ 4583097 w 6943861"/>
              <a:gd name="connsiteY1057" fmla="*/ 5097288 h 5632602"/>
              <a:gd name="connsiteX1058" fmla="*/ 4578898 w 6943861"/>
              <a:gd name="connsiteY1058" fmla="*/ 5096869 h 5632602"/>
              <a:gd name="connsiteX1059" fmla="*/ 4577977 w 6943861"/>
              <a:gd name="connsiteY1059" fmla="*/ 5094207 h 5632602"/>
              <a:gd name="connsiteX1060" fmla="*/ 4556810 w 6943861"/>
              <a:gd name="connsiteY1060" fmla="*/ 5081468 h 5632602"/>
              <a:gd name="connsiteX1061" fmla="*/ 4558666 w 6943861"/>
              <a:gd name="connsiteY1061" fmla="*/ 5114519 h 5632602"/>
              <a:gd name="connsiteX1062" fmla="*/ 4554955 w 6943861"/>
              <a:gd name="connsiteY1062" fmla="*/ 5114519 h 5632602"/>
              <a:gd name="connsiteX1063" fmla="*/ 4544750 w 6943861"/>
              <a:gd name="connsiteY1063" fmla="*/ 5118091 h 5632602"/>
              <a:gd name="connsiteX1064" fmla="*/ 4531763 w 6943861"/>
              <a:gd name="connsiteY1064" fmla="*/ 5121665 h 5632602"/>
              <a:gd name="connsiteX1065" fmla="*/ 4518775 w 6943861"/>
              <a:gd name="connsiteY1065" fmla="*/ 5125237 h 5632602"/>
              <a:gd name="connsiteX1066" fmla="*/ 4509498 w 6943861"/>
              <a:gd name="connsiteY1066" fmla="*/ 5123450 h 5632602"/>
              <a:gd name="connsiteX1067" fmla="*/ 4503932 w 6943861"/>
              <a:gd name="connsiteY1067" fmla="*/ 5118091 h 5632602"/>
              <a:gd name="connsiteX1068" fmla="*/ 4494655 w 6943861"/>
              <a:gd name="connsiteY1068" fmla="*/ 5111838 h 5632602"/>
              <a:gd name="connsiteX1069" fmla="*/ 4486306 w 6943861"/>
              <a:gd name="connsiteY1069" fmla="*/ 5104693 h 5632602"/>
              <a:gd name="connsiteX1070" fmla="*/ 4473319 w 6943861"/>
              <a:gd name="connsiteY1070" fmla="*/ 5101120 h 5632602"/>
              <a:gd name="connsiteX1071" fmla="*/ 4464042 w 6943861"/>
              <a:gd name="connsiteY1071" fmla="*/ 5101120 h 5632602"/>
              <a:gd name="connsiteX1072" fmla="*/ 4456620 w 6943861"/>
              <a:gd name="connsiteY1072" fmla="*/ 5101120 h 5632602"/>
              <a:gd name="connsiteX1073" fmla="*/ 4449199 w 6943861"/>
              <a:gd name="connsiteY1073" fmla="*/ 5101120 h 5632602"/>
              <a:gd name="connsiteX1074" fmla="*/ 4439923 w 6943861"/>
              <a:gd name="connsiteY1074" fmla="*/ 5095760 h 5632602"/>
              <a:gd name="connsiteX1075" fmla="*/ 4433429 w 6943861"/>
              <a:gd name="connsiteY1075" fmla="*/ 5086828 h 5632602"/>
              <a:gd name="connsiteX1076" fmla="*/ 4431884 w 6943861"/>
              <a:gd name="connsiteY1076" fmla="*/ 5084969 h 5632602"/>
              <a:gd name="connsiteX1077" fmla="*/ 4429291 w 6943861"/>
              <a:gd name="connsiteY1077" fmla="*/ 5083470 h 5632602"/>
              <a:gd name="connsiteX1078" fmla="*/ 4422797 w 6943861"/>
              <a:gd name="connsiteY1078" fmla="*/ 5074538 h 5632602"/>
              <a:gd name="connsiteX1079" fmla="*/ 4415564 w 6943861"/>
              <a:gd name="connsiteY1079" fmla="*/ 5065832 h 5632602"/>
              <a:gd name="connsiteX1080" fmla="*/ 4414875 w 6943861"/>
              <a:gd name="connsiteY1080" fmla="*/ 5065390 h 5632602"/>
              <a:gd name="connsiteX1081" fmla="*/ 4407454 w 6943861"/>
              <a:gd name="connsiteY1081" fmla="*/ 5067176 h 5632602"/>
              <a:gd name="connsiteX1082" fmla="*/ 4400032 w 6943861"/>
              <a:gd name="connsiteY1082" fmla="*/ 5077895 h 5632602"/>
              <a:gd name="connsiteX1083" fmla="*/ 4392611 w 6943861"/>
              <a:gd name="connsiteY1083" fmla="*/ 5090401 h 5632602"/>
              <a:gd name="connsiteX1084" fmla="*/ 4387045 w 6943861"/>
              <a:gd name="connsiteY1084" fmla="*/ 5102906 h 5632602"/>
              <a:gd name="connsiteX1085" fmla="*/ 4377768 w 6943861"/>
              <a:gd name="connsiteY1085" fmla="*/ 5110052 h 5632602"/>
              <a:gd name="connsiteX1086" fmla="*/ 4369419 w 6943861"/>
              <a:gd name="connsiteY1086" fmla="*/ 5112732 h 5632602"/>
              <a:gd name="connsiteX1087" fmla="*/ 4358286 w 6943861"/>
              <a:gd name="connsiteY1087" fmla="*/ 5118091 h 5632602"/>
              <a:gd name="connsiteX1088" fmla="*/ 4345299 w 6943861"/>
              <a:gd name="connsiteY1088" fmla="*/ 5121665 h 5632602"/>
              <a:gd name="connsiteX1089" fmla="*/ 4332311 w 6943861"/>
              <a:gd name="connsiteY1089" fmla="*/ 5123450 h 5632602"/>
              <a:gd name="connsiteX1090" fmla="*/ 4323034 w 6943861"/>
              <a:gd name="connsiteY1090" fmla="*/ 5123450 h 5632602"/>
              <a:gd name="connsiteX1091" fmla="*/ 4316541 w 6943861"/>
              <a:gd name="connsiteY1091" fmla="*/ 5116304 h 5632602"/>
              <a:gd name="connsiteX1092" fmla="*/ 4310974 w 6943861"/>
              <a:gd name="connsiteY1092" fmla="*/ 5111838 h 5632602"/>
              <a:gd name="connsiteX1093" fmla="*/ 4301698 w 6943861"/>
              <a:gd name="connsiteY1093" fmla="*/ 5106479 h 5632602"/>
              <a:gd name="connsiteX1094" fmla="*/ 4292421 w 6943861"/>
              <a:gd name="connsiteY1094" fmla="*/ 5106479 h 5632602"/>
              <a:gd name="connsiteX1095" fmla="*/ 4283144 w 6943861"/>
              <a:gd name="connsiteY1095" fmla="*/ 5108266 h 5632602"/>
              <a:gd name="connsiteX1096" fmla="*/ 4273868 w 6943861"/>
              <a:gd name="connsiteY1096" fmla="*/ 5112732 h 5632602"/>
              <a:gd name="connsiteX1097" fmla="*/ 4264591 w 6943861"/>
              <a:gd name="connsiteY1097" fmla="*/ 5116304 h 5632602"/>
              <a:gd name="connsiteX1098" fmla="*/ 4254386 w 6943861"/>
              <a:gd name="connsiteY1098" fmla="*/ 5116304 h 5632602"/>
              <a:gd name="connsiteX1099" fmla="*/ 4239543 w 6943861"/>
              <a:gd name="connsiteY1099" fmla="*/ 5111838 h 5632602"/>
              <a:gd name="connsiteX1100" fmla="*/ 4222845 w 6943861"/>
              <a:gd name="connsiteY1100" fmla="*/ 5101120 h 5632602"/>
              <a:gd name="connsiteX1101" fmla="*/ 4208002 w 6943861"/>
              <a:gd name="connsiteY1101" fmla="*/ 5093974 h 5632602"/>
              <a:gd name="connsiteX1102" fmla="*/ 4195942 w 6943861"/>
              <a:gd name="connsiteY1102" fmla="*/ 5086828 h 5632602"/>
              <a:gd name="connsiteX1103" fmla="*/ 4182955 w 6943861"/>
              <a:gd name="connsiteY1103" fmla="*/ 5077895 h 5632602"/>
              <a:gd name="connsiteX1104" fmla="*/ 4169967 w 6943861"/>
              <a:gd name="connsiteY1104" fmla="*/ 5067176 h 5632602"/>
              <a:gd name="connsiteX1105" fmla="*/ 4156979 w 6943861"/>
              <a:gd name="connsiteY1105" fmla="*/ 5060030 h 5632602"/>
              <a:gd name="connsiteX1106" fmla="*/ 4143992 w 6943861"/>
              <a:gd name="connsiteY1106" fmla="*/ 5053777 h 5632602"/>
              <a:gd name="connsiteX1107" fmla="*/ 4137499 w 6943861"/>
              <a:gd name="connsiteY1107" fmla="*/ 5046631 h 5632602"/>
              <a:gd name="connsiteX1108" fmla="*/ 4135044 w 6943861"/>
              <a:gd name="connsiteY1108" fmla="*/ 5042298 h 5632602"/>
              <a:gd name="connsiteX1109" fmla="*/ 4133360 w 6943861"/>
              <a:gd name="connsiteY1109" fmla="*/ 5041487 h 5632602"/>
              <a:gd name="connsiteX1110" fmla="*/ 4126867 w 6943861"/>
              <a:gd name="connsiteY1110" fmla="*/ 5034341 h 5632602"/>
              <a:gd name="connsiteX1111" fmla="*/ 4115734 w 6943861"/>
              <a:gd name="connsiteY1111" fmla="*/ 5014690 h 5632602"/>
              <a:gd name="connsiteX1112" fmla="*/ 4104602 w 6943861"/>
              <a:gd name="connsiteY1112" fmla="*/ 4995039 h 5632602"/>
              <a:gd name="connsiteX1113" fmla="*/ 4099036 w 6943861"/>
              <a:gd name="connsiteY1113" fmla="*/ 4981640 h 5632602"/>
              <a:gd name="connsiteX1114" fmla="*/ 4097181 w 6943861"/>
              <a:gd name="connsiteY1114" fmla="*/ 4969135 h 5632602"/>
              <a:gd name="connsiteX1115" fmla="*/ 4100891 w 6943861"/>
              <a:gd name="connsiteY1115" fmla="*/ 4958415 h 5632602"/>
              <a:gd name="connsiteX1116" fmla="*/ 4104602 w 6943861"/>
              <a:gd name="connsiteY1116" fmla="*/ 4953056 h 5632602"/>
              <a:gd name="connsiteX1117" fmla="*/ 4110168 w 6943861"/>
              <a:gd name="connsiteY1117" fmla="*/ 4951269 h 5632602"/>
              <a:gd name="connsiteX1118" fmla="*/ 4113879 w 6943861"/>
              <a:gd name="connsiteY1118" fmla="*/ 4949483 h 5632602"/>
              <a:gd name="connsiteX1119" fmla="*/ 4117589 w 6943861"/>
              <a:gd name="connsiteY1119" fmla="*/ 4947697 h 5632602"/>
              <a:gd name="connsiteX1120" fmla="*/ 4121301 w 6943861"/>
              <a:gd name="connsiteY1120" fmla="*/ 4945910 h 5632602"/>
              <a:gd name="connsiteX1121" fmla="*/ 4125011 w 6943861"/>
              <a:gd name="connsiteY1121" fmla="*/ 4942337 h 5632602"/>
              <a:gd name="connsiteX1122" fmla="*/ 4126867 w 6943861"/>
              <a:gd name="connsiteY1122" fmla="*/ 4940551 h 5632602"/>
              <a:gd name="connsiteX1123" fmla="*/ 4126867 w 6943861"/>
              <a:gd name="connsiteY1123" fmla="*/ 4935191 h 5632602"/>
              <a:gd name="connsiteX1124" fmla="*/ 4126167 w 6943861"/>
              <a:gd name="connsiteY1124" fmla="*/ 4933955 h 5632602"/>
              <a:gd name="connsiteX1125" fmla="*/ 4120800 w 6943861"/>
              <a:gd name="connsiteY1125" fmla="*/ 4930510 h 5632602"/>
              <a:gd name="connsiteX1126" fmla="*/ 4105957 w 6943861"/>
              <a:gd name="connsiteY1126" fmla="*/ 4923364 h 5632602"/>
              <a:gd name="connsiteX1127" fmla="*/ 4091114 w 6943861"/>
              <a:gd name="connsiteY1127" fmla="*/ 4921577 h 5632602"/>
              <a:gd name="connsiteX1128" fmla="*/ 4082765 w 6943861"/>
              <a:gd name="connsiteY1128" fmla="*/ 4923364 h 5632602"/>
              <a:gd name="connsiteX1129" fmla="*/ 4075344 w 6943861"/>
              <a:gd name="connsiteY1129" fmla="*/ 4928723 h 5632602"/>
              <a:gd name="connsiteX1130" fmla="*/ 4067922 w 6943861"/>
              <a:gd name="connsiteY1130" fmla="*/ 4934082 h 5632602"/>
              <a:gd name="connsiteX1131" fmla="*/ 4062356 w 6943861"/>
              <a:gd name="connsiteY1131" fmla="*/ 4935869 h 5632602"/>
              <a:gd name="connsiteX1132" fmla="*/ 4056790 w 6943861"/>
              <a:gd name="connsiteY1132" fmla="*/ 4934082 h 5632602"/>
              <a:gd name="connsiteX1133" fmla="*/ 4045658 w 6943861"/>
              <a:gd name="connsiteY1133" fmla="*/ 4921577 h 5632602"/>
              <a:gd name="connsiteX1134" fmla="*/ 4036381 w 6943861"/>
              <a:gd name="connsiteY1134" fmla="*/ 4916218 h 5632602"/>
              <a:gd name="connsiteX1135" fmla="*/ 4026177 w 6943861"/>
              <a:gd name="connsiteY1135" fmla="*/ 4916218 h 5632602"/>
              <a:gd name="connsiteX1136" fmla="*/ 4018755 w 6943861"/>
              <a:gd name="connsiteY1136" fmla="*/ 4921577 h 5632602"/>
              <a:gd name="connsiteX1137" fmla="*/ 4011334 w 6943861"/>
              <a:gd name="connsiteY1137" fmla="*/ 4926936 h 5632602"/>
              <a:gd name="connsiteX1138" fmla="*/ 4003912 w 6943861"/>
              <a:gd name="connsiteY1138" fmla="*/ 4928723 h 5632602"/>
              <a:gd name="connsiteX1139" fmla="*/ 3996491 w 6943861"/>
              <a:gd name="connsiteY1139" fmla="*/ 4925149 h 5632602"/>
              <a:gd name="connsiteX1140" fmla="*/ 3987214 w 6943861"/>
              <a:gd name="connsiteY1140" fmla="*/ 4918003 h 5632602"/>
              <a:gd name="connsiteX1141" fmla="*/ 3976082 w 6943861"/>
              <a:gd name="connsiteY1141" fmla="*/ 4910857 h 5632602"/>
              <a:gd name="connsiteX1142" fmla="*/ 3964022 w 6943861"/>
              <a:gd name="connsiteY1142" fmla="*/ 4901926 h 5632602"/>
              <a:gd name="connsiteX1143" fmla="*/ 3954745 w 6943861"/>
              <a:gd name="connsiteY1143" fmla="*/ 4896566 h 5632602"/>
              <a:gd name="connsiteX1144" fmla="*/ 3951035 w 6943861"/>
              <a:gd name="connsiteY1144" fmla="*/ 4894780 h 5632602"/>
              <a:gd name="connsiteX1145" fmla="*/ 3951035 w 6943861"/>
              <a:gd name="connsiteY1145" fmla="*/ 4888276 h 5632602"/>
              <a:gd name="connsiteX1146" fmla="*/ 3944113 w 6943861"/>
              <a:gd name="connsiteY1146" fmla="*/ 4884276 h 5632602"/>
              <a:gd name="connsiteX1147" fmla="*/ 3940403 w 6943861"/>
              <a:gd name="connsiteY1147" fmla="*/ 4882490 h 5632602"/>
              <a:gd name="connsiteX1148" fmla="*/ 3940403 w 6943861"/>
              <a:gd name="connsiteY1148" fmla="*/ 4872647 h 5632602"/>
              <a:gd name="connsiteX1149" fmla="*/ 3922160 w 6943861"/>
              <a:gd name="connsiteY1149" fmla="*/ 4857263 h 5632602"/>
              <a:gd name="connsiteX1150" fmla="*/ 3897133 w 6943861"/>
              <a:gd name="connsiteY1150" fmla="*/ 4882275 h 5632602"/>
              <a:gd name="connsiteX1151" fmla="*/ 3891572 w 6943861"/>
              <a:gd name="connsiteY1151" fmla="*/ 4884061 h 5632602"/>
              <a:gd name="connsiteX1152" fmla="*/ 3880449 w 6943861"/>
              <a:gd name="connsiteY1152" fmla="*/ 4887634 h 5632602"/>
              <a:gd name="connsiteX1153" fmla="*/ 3867472 w 6943861"/>
              <a:gd name="connsiteY1153" fmla="*/ 4893886 h 5632602"/>
              <a:gd name="connsiteX1154" fmla="*/ 3856349 w 6943861"/>
              <a:gd name="connsiteY1154" fmla="*/ 4899246 h 5632602"/>
              <a:gd name="connsiteX1155" fmla="*/ 3851715 w 6943861"/>
              <a:gd name="connsiteY1155" fmla="*/ 4902819 h 5632602"/>
              <a:gd name="connsiteX1156" fmla="*/ 3849861 w 6943861"/>
              <a:gd name="connsiteY1156" fmla="*/ 4908178 h 5632602"/>
              <a:gd name="connsiteX1157" fmla="*/ 3848007 w 6943861"/>
              <a:gd name="connsiteY1157" fmla="*/ 4918898 h 5632602"/>
              <a:gd name="connsiteX1158" fmla="*/ 3846154 w 6943861"/>
              <a:gd name="connsiteY1158" fmla="*/ 4931403 h 5632602"/>
              <a:gd name="connsiteX1159" fmla="*/ 3842446 w 6943861"/>
              <a:gd name="connsiteY1159" fmla="*/ 4942122 h 5632602"/>
              <a:gd name="connsiteX1160" fmla="*/ 3836885 w 6943861"/>
              <a:gd name="connsiteY1160" fmla="*/ 4946588 h 5632602"/>
              <a:gd name="connsiteX1161" fmla="*/ 3829470 w 6943861"/>
              <a:gd name="connsiteY1161" fmla="*/ 4950161 h 5632602"/>
              <a:gd name="connsiteX1162" fmla="*/ 3818346 w 6943861"/>
              <a:gd name="connsiteY1162" fmla="*/ 4953734 h 5632602"/>
              <a:gd name="connsiteX1163" fmla="*/ 3805370 w 6943861"/>
              <a:gd name="connsiteY1163" fmla="*/ 4960880 h 5632602"/>
              <a:gd name="connsiteX1164" fmla="*/ 3793320 w 6943861"/>
              <a:gd name="connsiteY1164" fmla="*/ 4964453 h 5632602"/>
              <a:gd name="connsiteX1165" fmla="*/ 3782198 w 6943861"/>
              <a:gd name="connsiteY1165" fmla="*/ 4968026 h 5632602"/>
              <a:gd name="connsiteX1166" fmla="*/ 3772929 w 6943861"/>
              <a:gd name="connsiteY1166" fmla="*/ 4966240 h 5632602"/>
              <a:gd name="connsiteX1167" fmla="*/ 3763659 w 6943861"/>
              <a:gd name="connsiteY1167" fmla="*/ 4960880 h 5632602"/>
              <a:gd name="connsiteX1168" fmla="*/ 3752536 w 6943861"/>
              <a:gd name="connsiteY1168" fmla="*/ 4959094 h 5632602"/>
              <a:gd name="connsiteX1169" fmla="*/ 3741414 w 6943861"/>
              <a:gd name="connsiteY1169" fmla="*/ 4959094 h 5632602"/>
              <a:gd name="connsiteX1170" fmla="*/ 3738633 w 6943861"/>
              <a:gd name="connsiteY1170" fmla="*/ 4959094 h 5632602"/>
              <a:gd name="connsiteX1171" fmla="*/ 3738633 w 6943861"/>
              <a:gd name="connsiteY1171" fmla="*/ 4962667 h 5632602"/>
              <a:gd name="connsiteX1172" fmla="*/ 3736779 w 6943861"/>
              <a:gd name="connsiteY1172" fmla="*/ 4969813 h 5632602"/>
              <a:gd name="connsiteX1173" fmla="*/ 3733071 w 6943861"/>
              <a:gd name="connsiteY1173" fmla="*/ 4980532 h 5632602"/>
              <a:gd name="connsiteX1174" fmla="*/ 3727510 w 6943861"/>
              <a:gd name="connsiteY1174" fmla="*/ 4987678 h 5632602"/>
              <a:gd name="connsiteX1175" fmla="*/ 3720095 w 6943861"/>
              <a:gd name="connsiteY1175" fmla="*/ 4991250 h 5632602"/>
              <a:gd name="connsiteX1176" fmla="*/ 3712680 w 6943861"/>
              <a:gd name="connsiteY1176" fmla="*/ 4989464 h 5632602"/>
              <a:gd name="connsiteX1177" fmla="*/ 3701557 w 6943861"/>
              <a:gd name="connsiteY1177" fmla="*/ 4984104 h 5632602"/>
              <a:gd name="connsiteX1178" fmla="*/ 3690434 w 6943861"/>
              <a:gd name="connsiteY1178" fmla="*/ 4975172 h 5632602"/>
              <a:gd name="connsiteX1179" fmla="*/ 3680239 w 6943861"/>
              <a:gd name="connsiteY1179" fmla="*/ 4968026 h 5632602"/>
              <a:gd name="connsiteX1180" fmla="*/ 3674677 w 6943861"/>
              <a:gd name="connsiteY1180" fmla="*/ 4962667 h 5632602"/>
              <a:gd name="connsiteX1181" fmla="*/ 3670969 w 6943861"/>
              <a:gd name="connsiteY1181" fmla="*/ 4960880 h 5632602"/>
              <a:gd name="connsiteX1182" fmla="*/ 3670969 w 6943861"/>
              <a:gd name="connsiteY1182" fmla="*/ 4962667 h 5632602"/>
              <a:gd name="connsiteX1183" fmla="*/ 3670969 w 6943861"/>
              <a:gd name="connsiteY1183" fmla="*/ 4964453 h 5632602"/>
              <a:gd name="connsiteX1184" fmla="*/ 3669115 w 6943861"/>
              <a:gd name="connsiteY1184" fmla="*/ 4969813 h 5632602"/>
              <a:gd name="connsiteX1185" fmla="*/ 3667261 w 6943861"/>
              <a:gd name="connsiteY1185" fmla="*/ 4975172 h 5632602"/>
              <a:gd name="connsiteX1186" fmla="*/ 3663554 w 6943861"/>
              <a:gd name="connsiteY1186" fmla="*/ 4978745 h 5632602"/>
              <a:gd name="connsiteX1187" fmla="*/ 3661700 w 6943861"/>
              <a:gd name="connsiteY1187" fmla="*/ 4984104 h 5632602"/>
              <a:gd name="connsiteX1188" fmla="*/ 3657993 w 6943861"/>
              <a:gd name="connsiteY1188" fmla="*/ 4985891 h 5632602"/>
              <a:gd name="connsiteX1189" fmla="*/ 3652431 w 6943861"/>
              <a:gd name="connsiteY1189" fmla="*/ 4987678 h 5632602"/>
              <a:gd name="connsiteX1190" fmla="*/ 3648724 w 6943861"/>
              <a:gd name="connsiteY1190" fmla="*/ 4985891 h 5632602"/>
              <a:gd name="connsiteX1191" fmla="*/ 3645015 w 6943861"/>
              <a:gd name="connsiteY1191" fmla="*/ 4984104 h 5632602"/>
              <a:gd name="connsiteX1192" fmla="*/ 3639455 w 6943861"/>
              <a:gd name="connsiteY1192" fmla="*/ 4980532 h 5632602"/>
              <a:gd name="connsiteX1193" fmla="*/ 3635747 w 6943861"/>
              <a:gd name="connsiteY1193" fmla="*/ 4976958 h 5632602"/>
              <a:gd name="connsiteX1194" fmla="*/ 3633893 w 6943861"/>
              <a:gd name="connsiteY1194" fmla="*/ 4973386 h 5632602"/>
              <a:gd name="connsiteX1195" fmla="*/ 3632039 w 6943861"/>
              <a:gd name="connsiteY1195" fmla="*/ 4971599 h 5632602"/>
              <a:gd name="connsiteX1196" fmla="*/ 3631035 w 6943861"/>
              <a:gd name="connsiteY1196" fmla="*/ 4969663 h 5632602"/>
              <a:gd name="connsiteX1197" fmla="*/ 3628823 w 6943861"/>
              <a:gd name="connsiteY1197" fmla="*/ 4968242 h 5632602"/>
              <a:gd name="connsiteX1198" fmla="*/ 3628599 w 6943861"/>
              <a:gd name="connsiteY1198" fmla="*/ 4968026 h 5632602"/>
              <a:gd name="connsiteX1199" fmla="*/ 3628331 w 6943861"/>
              <a:gd name="connsiteY1199" fmla="*/ 4968026 h 5632602"/>
              <a:gd name="connsiteX1200" fmla="*/ 3626478 w 6943861"/>
              <a:gd name="connsiteY1200" fmla="*/ 4971599 h 5632602"/>
              <a:gd name="connsiteX1201" fmla="*/ 3621843 w 6943861"/>
              <a:gd name="connsiteY1201" fmla="*/ 4976958 h 5632602"/>
              <a:gd name="connsiteX1202" fmla="*/ 3612574 w 6943861"/>
              <a:gd name="connsiteY1202" fmla="*/ 4987678 h 5632602"/>
              <a:gd name="connsiteX1203" fmla="*/ 3603305 w 6943861"/>
              <a:gd name="connsiteY1203" fmla="*/ 4996610 h 5632602"/>
              <a:gd name="connsiteX1204" fmla="*/ 3592183 w 6943861"/>
              <a:gd name="connsiteY1204" fmla="*/ 5001076 h 5632602"/>
              <a:gd name="connsiteX1205" fmla="*/ 3582913 w 6943861"/>
              <a:gd name="connsiteY1205" fmla="*/ 5004650 h 5632602"/>
              <a:gd name="connsiteX1206" fmla="*/ 3571790 w 6943861"/>
              <a:gd name="connsiteY1206" fmla="*/ 5001076 h 5632602"/>
              <a:gd name="connsiteX1207" fmla="*/ 3559741 w 6943861"/>
              <a:gd name="connsiteY1207" fmla="*/ 4993037 h 5632602"/>
              <a:gd name="connsiteX1208" fmla="*/ 3546765 w 6943861"/>
              <a:gd name="connsiteY1208" fmla="*/ 4982318 h 5632602"/>
              <a:gd name="connsiteX1209" fmla="*/ 3531934 w 6943861"/>
              <a:gd name="connsiteY1209" fmla="*/ 4973386 h 5632602"/>
              <a:gd name="connsiteX1210" fmla="*/ 3520811 w 6943861"/>
              <a:gd name="connsiteY1210" fmla="*/ 4968026 h 5632602"/>
              <a:gd name="connsiteX1211" fmla="*/ 3511541 w 6943861"/>
              <a:gd name="connsiteY1211" fmla="*/ 4966240 h 5632602"/>
              <a:gd name="connsiteX1212" fmla="*/ 3503200 w 6943861"/>
              <a:gd name="connsiteY1212" fmla="*/ 4975172 h 5632602"/>
              <a:gd name="connsiteX1213" fmla="*/ 3492077 w 6943861"/>
              <a:gd name="connsiteY1213" fmla="*/ 4987678 h 5632602"/>
              <a:gd name="connsiteX1214" fmla="*/ 3480954 w 6943861"/>
              <a:gd name="connsiteY1214" fmla="*/ 5001076 h 5632602"/>
              <a:gd name="connsiteX1215" fmla="*/ 3469831 w 6943861"/>
              <a:gd name="connsiteY1215" fmla="*/ 5011796 h 5632602"/>
              <a:gd name="connsiteX1216" fmla="*/ 3462416 w 6943861"/>
              <a:gd name="connsiteY1216" fmla="*/ 5018942 h 5632602"/>
              <a:gd name="connsiteX1217" fmla="*/ 3461132 w 6943861"/>
              <a:gd name="connsiteY1217" fmla="*/ 5018694 h 5632602"/>
              <a:gd name="connsiteX1218" fmla="*/ 3461685 w 6943861"/>
              <a:gd name="connsiteY1218" fmla="*/ 5023498 h 5632602"/>
              <a:gd name="connsiteX1219" fmla="*/ 3459882 w 6943861"/>
              <a:gd name="connsiteY1219" fmla="*/ 5035662 h 5632602"/>
              <a:gd name="connsiteX1220" fmla="*/ 3459882 w 6943861"/>
              <a:gd name="connsiteY1220" fmla="*/ 5048695 h 5632602"/>
              <a:gd name="connsiteX1221" fmla="*/ 3459882 w 6943861"/>
              <a:gd name="connsiteY1221" fmla="*/ 5062597 h 5632602"/>
              <a:gd name="connsiteX1222" fmla="*/ 3454472 w 6943861"/>
              <a:gd name="connsiteY1222" fmla="*/ 5073024 h 5632602"/>
              <a:gd name="connsiteX1223" fmla="*/ 3446358 w 6943861"/>
              <a:gd name="connsiteY1223" fmla="*/ 5079975 h 5632602"/>
              <a:gd name="connsiteX1224" fmla="*/ 3428326 w 6943861"/>
              <a:gd name="connsiteY1224" fmla="*/ 5083450 h 5632602"/>
              <a:gd name="connsiteX1225" fmla="*/ 3412097 w 6943861"/>
              <a:gd name="connsiteY1225" fmla="*/ 5085188 h 5632602"/>
              <a:gd name="connsiteX1226" fmla="*/ 3397671 w 6943861"/>
              <a:gd name="connsiteY1226" fmla="*/ 5083450 h 5632602"/>
              <a:gd name="connsiteX1227" fmla="*/ 3387144 w 6943861"/>
              <a:gd name="connsiteY1227" fmla="*/ 5078768 h 5632602"/>
              <a:gd name="connsiteX1228" fmla="*/ 3390118 w 6943861"/>
              <a:gd name="connsiteY1228" fmla="*/ 5085935 h 5632602"/>
              <a:gd name="connsiteX1229" fmla="*/ 3398460 w 6943861"/>
              <a:gd name="connsiteY1229" fmla="*/ 5107373 h 5632602"/>
              <a:gd name="connsiteX1230" fmla="*/ 3405875 w 6943861"/>
              <a:gd name="connsiteY1230" fmla="*/ 5126130 h 5632602"/>
              <a:gd name="connsiteX1231" fmla="*/ 3407729 w 6943861"/>
              <a:gd name="connsiteY1231" fmla="*/ 5142209 h 5632602"/>
              <a:gd name="connsiteX1232" fmla="*/ 3405875 w 6943861"/>
              <a:gd name="connsiteY1232" fmla="*/ 5154714 h 5632602"/>
              <a:gd name="connsiteX1233" fmla="*/ 3405875 w 6943861"/>
              <a:gd name="connsiteY1233" fmla="*/ 5168113 h 5632602"/>
              <a:gd name="connsiteX1234" fmla="*/ 3405875 w 6943861"/>
              <a:gd name="connsiteY1234" fmla="*/ 5182405 h 5632602"/>
              <a:gd name="connsiteX1235" fmla="*/ 3400313 w 6943861"/>
              <a:gd name="connsiteY1235" fmla="*/ 5193124 h 5632602"/>
              <a:gd name="connsiteX1236" fmla="*/ 3391972 w 6943861"/>
              <a:gd name="connsiteY1236" fmla="*/ 5200270 h 5632602"/>
              <a:gd name="connsiteX1237" fmla="*/ 3373434 w 6943861"/>
              <a:gd name="connsiteY1237" fmla="*/ 5203843 h 5632602"/>
              <a:gd name="connsiteX1238" fmla="*/ 3356750 w 6943861"/>
              <a:gd name="connsiteY1238" fmla="*/ 5205630 h 5632602"/>
              <a:gd name="connsiteX1239" fmla="*/ 3341919 w 6943861"/>
              <a:gd name="connsiteY1239" fmla="*/ 5203843 h 5632602"/>
              <a:gd name="connsiteX1240" fmla="*/ 3329869 w 6943861"/>
              <a:gd name="connsiteY1240" fmla="*/ 5198484 h 5632602"/>
              <a:gd name="connsiteX1241" fmla="*/ 3324008 w 6943861"/>
              <a:gd name="connsiteY1241" fmla="*/ 5188316 h 5632602"/>
              <a:gd name="connsiteX1242" fmla="*/ 3319237 w 6943861"/>
              <a:gd name="connsiteY1242" fmla="*/ 5186194 h 5632602"/>
              <a:gd name="connsiteX1243" fmla="*/ 3309968 w 6943861"/>
              <a:gd name="connsiteY1243" fmla="*/ 5170115 h 5632602"/>
              <a:gd name="connsiteX1244" fmla="*/ 3302553 w 6943861"/>
              <a:gd name="connsiteY1244" fmla="*/ 5153144 h 5632602"/>
              <a:gd name="connsiteX1245" fmla="*/ 3300699 w 6943861"/>
              <a:gd name="connsiteY1245" fmla="*/ 5133493 h 5632602"/>
              <a:gd name="connsiteX1246" fmla="*/ 3298845 w 6943861"/>
              <a:gd name="connsiteY1246" fmla="*/ 5122773 h 5632602"/>
              <a:gd name="connsiteX1247" fmla="*/ 3296991 w 6943861"/>
              <a:gd name="connsiteY1247" fmla="*/ 5112055 h 5632602"/>
              <a:gd name="connsiteX1248" fmla="*/ 3296872 w 6943861"/>
              <a:gd name="connsiteY1248" fmla="*/ 5111481 h 5632602"/>
              <a:gd name="connsiteX1249" fmla="*/ 3294647 w 6943861"/>
              <a:gd name="connsiteY1249" fmla="*/ 5111838 h 5632602"/>
              <a:gd name="connsiteX1250" fmla="*/ 3287232 w 6943861"/>
              <a:gd name="connsiteY1250" fmla="*/ 5118984 h 5632602"/>
              <a:gd name="connsiteX1251" fmla="*/ 3277036 w 6943861"/>
              <a:gd name="connsiteY1251" fmla="*/ 5129704 h 5632602"/>
              <a:gd name="connsiteX1252" fmla="*/ 3262205 w 6943861"/>
              <a:gd name="connsiteY1252" fmla="*/ 5142209 h 5632602"/>
              <a:gd name="connsiteX1253" fmla="*/ 3249229 w 6943861"/>
              <a:gd name="connsiteY1253" fmla="*/ 5154714 h 5632602"/>
              <a:gd name="connsiteX1254" fmla="*/ 3234398 w 6943861"/>
              <a:gd name="connsiteY1254" fmla="*/ 5163647 h 5632602"/>
              <a:gd name="connsiteX1255" fmla="*/ 3223276 w 6943861"/>
              <a:gd name="connsiteY1255" fmla="*/ 5165434 h 5632602"/>
              <a:gd name="connsiteX1256" fmla="*/ 3213079 w 6943861"/>
              <a:gd name="connsiteY1256" fmla="*/ 5165434 h 5632602"/>
              <a:gd name="connsiteX1257" fmla="*/ 3200102 w 6943861"/>
              <a:gd name="connsiteY1257" fmla="*/ 5165434 h 5632602"/>
              <a:gd name="connsiteX1258" fmla="*/ 3187126 w 6943861"/>
              <a:gd name="connsiteY1258" fmla="*/ 5167221 h 5632602"/>
              <a:gd name="connsiteX1259" fmla="*/ 3176004 w 6943861"/>
              <a:gd name="connsiteY1259" fmla="*/ 5165434 h 5632602"/>
              <a:gd name="connsiteX1260" fmla="*/ 3166734 w 6943861"/>
              <a:gd name="connsiteY1260" fmla="*/ 5160075 h 5632602"/>
              <a:gd name="connsiteX1261" fmla="*/ 3157263 w 6943861"/>
              <a:gd name="connsiteY1261" fmla="*/ 5148456 h 5632602"/>
              <a:gd name="connsiteX1262" fmla="*/ 3156102 w 6943861"/>
              <a:gd name="connsiteY1262" fmla="*/ 5147785 h 5632602"/>
              <a:gd name="connsiteX1263" fmla="*/ 3145907 w 6943861"/>
              <a:gd name="connsiteY1263" fmla="*/ 5135278 h 5632602"/>
              <a:gd name="connsiteX1264" fmla="*/ 3136638 w 6943861"/>
              <a:gd name="connsiteY1264" fmla="*/ 5120986 h 5632602"/>
              <a:gd name="connsiteX1265" fmla="*/ 3131076 w 6943861"/>
              <a:gd name="connsiteY1265" fmla="*/ 5103122 h 5632602"/>
              <a:gd name="connsiteX1266" fmla="*/ 3129222 w 6943861"/>
              <a:gd name="connsiteY1266" fmla="*/ 5089723 h 5632602"/>
              <a:gd name="connsiteX1267" fmla="*/ 3125514 w 6943861"/>
              <a:gd name="connsiteY1267" fmla="*/ 5075431 h 5632602"/>
              <a:gd name="connsiteX1268" fmla="*/ 3124822 w 6943861"/>
              <a:gd name="connsiteY1268" fmla="*/ 5073429 h 5632602"/>
              <a:gd name="connsiteX1269" fmla="*/ 3113901 w 6943861"/>
              <a:gd name="connsiteY1269" fmla="*/ 5073429 h 5632602"/>
              <a:gd name="connsiteX1270" fmla="*/ 3098143 w 6943861"/>
              <a:gd name="connsiteY1270" fmla="*/ 5071643 h 5632602"/>
              <a:gd name="connsiteX1271" fmla="*/ 3079605 w 6943861"/>
              <a:gd name="connsiteY1271" fmla="*/ 5069856 h 5632602"/>
              <a:gd name="connsiteX1272" fmla="*/ 3062921 w 6943861"/>
              <a:gd name="connsiteY1272" fmla="*/ 5066283 h 5632602"/>
              <a:gd name="connsiteX1273" fmla="*/ 3051799 w 6943861"/>
              <a:gd name="connsiteY1273" fmla="*/ 5059137 h 5632602"/>
              <a:gd name="connsiteX1274" fmla="*/ 3043456 w 6943861"/>
              <a:gd name="connsiteY1274" fmla="*/ 5054671 h 5632602"/>
              <a:gd name="connsiteX1275" fmla="*/ 3037895 w 6943861"/>
              <a:gd name="connsiteY1275" fmla="*/ 5049311 h 5632602"/>
              <a:gd name="connsiteX1276" fmla="*/ 3032334 w 6943861"/>
              <a:gd name="connsiteY1276" fmla="*/ 5045739 h 5632602"/>
              <a:gd name="connsiteX1277" fmla="*/ 3031009 w 6943861"/>
              <a:gd name="connsiteY1277" fmla="*/ 5040632 h 5632602"/>
              <a:gd name="connsiteX1278" fmla="*/ 3027263 w 6943861"/>
              <a:gd name="connsiteY1278" fmla="*/ 5037021 h 5632602"/>
              <a:gd name="connsiteX1279" fmla="*/ 3021702 w 6943861"/>
              <a:gd name="connsiteY1279" fmla="*/ 5033449 h 5632602"/>
              <a:gd name="connsiteX1280" fmla="*/ 3019848 w 6943861"/>
              <a:gd name="connsiteY1280" fmla="*/ 5026303 h 5632602"/>
              <a:gd name="connsiteX1281" fmla="*/ 3019848 w 6943861"/>
              <a:gd name="connsiteY1281" fmla="*/ 5015583 h 5632602"/>
              <a:gd name="connsiteX1282" fmla="*/ 3025409 w 6943861"/>
              <a:gd name="connsiteY1282" fmla="*/ 4999506 h 5632602"/>
              <a:gd name="connsiteX1283" fmla="*/ 3030970 w 6943861"/>
              <a:gd name="connsiteY1283" fmla="*/ 4980747 h 5632602"/>
              <a:gd name="connsiteX1284" fmla="*/ 3034679 w 6943861"/>
              <a:gd name="connsiteY1284" fmla="*/ 4966455 h 5632602"/>
              <a:gd name="connsiteX1285" fmla="*/ 3035605 w 6943861"/>
              <a:gd name="connsiteY1285" fmla="*/ 4953950 h 5632602"/>
              <a:gd name="connsiteX1286" fmla="*/ 3037458 w 6943861"/>
              <a:gd name="connsiteY1286" fmla="*/ 4945017 h 5632602"/>
              <a:gd name="connsiteX1287" fmla="*/ 3041167 w 6943861"/>
              <a:gd name="connsiteY1287" fmla="*/ 4936085 h 5632602"/>
              <a:gd name="connsiteX1288" fmla="*/ 3048582 w 6943861"/>
              <a:gd name="connsiteY1288" fmla="*/ 4924472 h 5632602"/>
              <a:gd name="connsiteX1289" fmla="*/ 3057851 w 6943861"/>
              <a:gd name="connsiteY1289" fmla="*/ 4913754 h 5632602"/>
              <a:gd name="connsiteX1290" fmla="*/ 3062434 w 6943861"/>
              <a:gd name="connsiteY1290" fmla="*/ 4906392 h 5632602"/>
              <a:gd name="connsiteX1291" fmla="*/ 3049945 w 6943861"/>
              <a:gd name="connsiteY1291" fmla="*/ 4906392 h 5632602"/>
              <a:gd name="connsiteX1292" fmla="*/ 3034187 w 6943861"/>
              <a:gd name="connsiteY1292" fmla="*/ 4906392 h 5632602"/>
              <a:gd name="connsiteX1293" fmla="*/ 3017503 w 6943861"/>
              <a:gd name="connsiteY1293" fmla="*/ 4904606 h 5632602"/>
              <a:gd name="connsiteX1294" fmla="*/ 3004527 w 6943861"/>
              <a:gd name="connsiteY1294" fmla="*/ 4901032 h 5632602"/>
              <a:gd name="connsiteX1295" fmla="*/ 2995258 w 6943861"/>
              <a:gd name="connsiteY1295" fmla="*/ 4893886 h 5632602"/>
              <a:gd name="connsiteX1296" fmla="*/ 2992018 w 6943861"/>
              <a:gd name="connsiteY1296" fmla="*/ 4887295 h 5632602"/>
              <a:gd name="connsiteX1297" fmla="*/ 2984626 w 6943861"/>
              <a:gd name="connsiteY1297" fmla="*/ 4881596 h 5632602"/>
              <a:gd name="connsiteX1298" fmla="*/ 2976283 w 6943861"/>
              <a:gd name="connsiteY1298" fmla="*/ 4864625 h 5632602"/>
              <a:gd name="connsiteX1299" fmla="*/ 2972576 w 6943861"/>
              <a:gd name="connsiteY1299" fmla="*/ 4846760 h 5632602"/>
              <a:gd name="connsiteX1300" fmla="*/ 2967014 w 6943861"/>
              <a:gd name="connsiteY1300" fmla="*/ 4828895 h 5632602"/>
              <a:gd name="connsiteX1301" fmla="*/ 2963307 w 6943861"/>
              <a:gd name="connsiteY1301" fmla="*/ 4810136 h 5632602"/>
              <a:gd name="connsiteX1302" fmla="*/ 2961453 w 6943861"/>
              <a:gd name="connsiteY1302" fmla="*/ 4795845 h 5632602"/>
              <a:gd name="connsiteX1303" fmla="*/ 2955892 w 6943861"/>
              <a:gd name="connsiteY1303" fmla="*/ 4785126 h 5632602"/>
              <a:gd name="connsiteX1304" fmla="*/ 2948476 w 6943861"/>
              <a:gd name="connsiteY1304" fmla="*/ 4774407 h 5632602"/>
              <a:gd name="connsiteX1305" fmla="*/ 2944768 w 6943861"/>
              <a:gd name="connsiteY1305" fmla="*/ 4764581 h 5632602"/>
              <a:gd name="connsiteX1306" fmla="*/ 2946623 w 6943861"/>
              <a:gd name="connsiteY1306" fmla="*/ 4752076 h 5632602"/>
              <a:gd name="connsiteX1307" fmla="*/ 2948476 w 6943861"/>
              <a:gd name="connsiteY1307" fmla="*/ 4746716 h 5632602"/>
              <a:gd name="connsiteX1308" fmla="*/ 2954037 w 6943861"/>
              <a:gd name="connsiteY1308" fmla="*/ 4743143 h 5632602"/>
              <a:gd name="connsiteX1309" fmla="*/ 2955026 w 6943861"/>
              <a:gd name="connsiteY1309" fmla="*/ 4741714 h 5632602"/>
              <a:gd name="connsiteX1310" fmla="*/ 2942424 w 6943861"/>
              <a:gd name="connsiteY1310" fmla="*/ 4742928 h 5632602"/>
              <a:gd name="connsiteX1311" fmla="*/ 2922959 w 6943861"/>
              <a:gd name="connsiteY1311" fmla="*/ 4742928 h 5632602"/>
              <a:gd name="connsiteX1312" fmla="*/ 2902568 w 6943861"/>
              <a:gd name="connsiteY1312" fmla="*/ 4744714 h 5632602"/>
              <a:gd name="connsiteX1313" fmla="*/ 2885883 w 6943861"/>
              <a:gd name="connsiteY1313" fmla="*/ 4748287 h 5632602"/>
              <a:gd name="connsiteX1314" fmla="*/ 2871979 w 6943861"/>
              <a:gd name="connsiteY1314" fmla="*/ 4753647 h 5632602"/>
              <a:gd name="connsiteX1315" fmla="*/ 2857149 w 6943861"/>
              <a:gd name="connsiteY1315" fmla="*/ 4762579 h 5632602"/>
              <a:gd name="connsiteX1316" fmla="*/ 2844172 w 6943861"/>
              <a:gd name="connsiteY1316" fmla="*/ 4771511 h 5632602"/>
              <a:gd name="connsiteX1317" fmla="*/ 2831196 w 6943861"/>
              <a:gd name="connsiteY1317" fmla="*/ 4780444 h 5632602"/>
              <a:gd name="connsiteX1318" fmla="*/ 2821926 w 6943861"/>
              <a:gd name="connsiteY1318" fmla="*/ 4783124 h 5632602"/>
              <a:gd name="connsiteX1319" fmla="*/ 2813585 w 6943861"/>
              <a:gd name="connsiteY1319" fmla="*/ 4783124 h 5632602"/>
              <a:gd name="connsiteX1320" fmla="*/ 2808023 w 6943861"/>
              <a:gd name="connsiteY1320" fmla="*/ 4780444 h 5632602"/>
              <a:gd name="connsiteX1321" fmla="*/ 2802462 w 6943861"/>
              <a:gd name="connsiteY1321" fmla="*/ 4776871 h 5632602"/>
              <a:gd name="connsiteX1322" fmla="*/ 2798754 w 6943861"/>
              <a:gd name="connsiteY1322" fmla="*/ 4775085 h 5632602"/>
              <a:gd name="connsiteX1323" fmla="*/ 2795047 w 6943861"/>
              <a:gd name="connsiteY1323" fmla="*/ 4771511 h 5632602"/>
              <a:gd name="connsiteX1324" fmla="*/ 2791339 w 6943861"/>
              <a:gd name="connsiteY1324" fmla="*/ 4766152 h 5632602"/>
              <a:gd name="connsiteX1325" fmla="*/ 2791339 w 6943861"/>
              <a:gd name="connsiteY1325" fmla="*/ 4764345 h 5632602"/>
              <a:gd name="connsiteX1326" fmla="*/ 2788122 w 6943861"/>
              <a:gd name="connsiteY1326" fmla="*/ 4762795 h 5632602"/>
              <a:gd name="connsiteX1327" fmla="*/ 2784415 w 6943861"/>
              <a:gd name="connsiteY1327" fmla="*/ 4759221 h 5632602"/>
              <a:gd name="connsiteX1328" fmla="*/ 2780707 w 6943861"/>
              <a:gd name="connsiteY1328" fmla="*/ 4753862 h 5632602"/>
              <a:gd name="connsiteX1329" fmla="*/ 2780707 w 6943861"/>
              <a:gd name="connsiteY1329" fmla="*/ 4750289 h 5632602"/>
              <a:gd name="connsiteX1330" fmla="*/ 2780707 w 6943861"/>
              <a:gd name="connsiteY1330" fmla="*/ 4743143 h 5632602"/>
              <a:gd name="connsiteX1331" fmla="*/ 2786268 w 6943861"/>
              <a:gd name="connsiteY1331" fmla="*/ 4735997 h 5632602"/>
              <a:gd name="connsiteX1332" fmla="*/ 2793684 w 6943861"/>
              <a:gd name="connsiteY1332" fmla="*/ 4728852 h 5632602"/>
              <a:gd name="connsiteX1333" fmla="*/ 2801099 w 6943861"/>
              <a:gd name="connsiteY1333" fmla="*/ 4723492 h 5632602"/>
              <a:gd name="connsiteX1334" fmla="*/ 2805734 w 6943861"/>
              <a:gd name="connsiteY1334" fmla="*/ 4716346 h 5632602"/>
              <a:gd name="connsiteX1335" fmla="*/ 2805734 w 6943861"/>
              <a:gd name="connsiteY1335" fmla="*/ 4707125 h 5632602"/>
              <a:gd name="connsiteX1336" fmla="*/ 2804316 w 6943861"/>
              <a:gd name="connsiteY1336" fmla="*/ 4706305 h 5632602"/>
              <a:gd name="connsiteX1337" fmla="*/ 2795047 w 6943861"/>
              <a:gd name="connsiteY1337" fmla="*/ 4700945 h 5632602"/>
              <a:gd name="connsiteX1338" fmla="*/ 2787631 w 6943861"/>
              <a:gd name="connsiteY1338" fmla="*/ 4695585 h 5632602"/>
              <a:gd name="connsiteX1339" fmla="*/ 2782070 w 6943861"/>
              <a:gd name="connsiteY1339" fmla="*/ 4690226 h 5632602"/>
              <a:gd name="connsiteX1340" fmla="*/ 2782572 w 6943861"/>
              <a:gd name="connsiteY1340" fmla="*/ 4687323 h 5632602"/>
              <a:gd name="connsiteX1341" fmla="*/ 2776999 w 6943861"/>
              <a:gd name="connsiteY1341" fmla="*/ 4683295 h 5632602"/>
              <a:gd name="connsiteX1342" fmla="*/ 2771438 w 6943861"/>
              <a:gd name="connsiteY1342" fmla="*/ 4677936 h 5632602"/>
              <a:gd name="connsiteX1343" fmla="*/ 2773291 w 6943861"/>
              <a:gd name="connsiteY1343" fmla="*/ 4667217 h 5632602"/>
              <a:gd name="connsiteX1344" fmla="*/ 2782561 w 6943861"/>
              <a:gd name="connsiteY1344" fmla="*/ 4646672 h 5632602"/>
              <a:gd name="connsiteX1345" fmla="*/ 2791830 w 6943861"/>
              <a:gd name="connsiteY1345" fmla="*/ 4630594 h 5632602"/>
              <a:gd name="connsiteX1346" fmla="*/ 2802953 w 6943861"/>
              <a:gd name="connsiteY1346" fmla="*/ 4618088 h 5632602"/>
              <a:gd name="connsiteX1347" fmla="*/ 2809441 w 6943861"/>
              <a:gd name="connsiteY1347" fmla="*/ 4609156 h 5632602"/>
              <a:gd name="connsiteX1348" fmla="*/ 2815002 w 6943861"/>
              <a:gd name="connsiteY1348" fmla="*/ 4595758 h 5632602"/>
              <a:gd name="connsiteX1349" fmla="*/ 2822418 w 6943861"/>
              <a:gd name="connsiteY1349" fmla="*/ 4579679 h 5632602"/>
              <a:gd name="connsiteX1350" fmla="*/ 2827979 w 6943861"/>
              <a:gd name="connsiteY1350" fmla="*/ 4565387 h 5632602"/>
              <a:gd name="connsiteX1351" fmla="*/ 2833540 w 6943861"/>
              <a:gd name="connsiteY1351" fmla="*/ 4556454 h 5632602"/>
              <a:gd name="connsiteX1352" fmla="*/ 2840956 w 6943861"/>
              <a:gd name="connsiteY1352" fmla="*/ 4551095 h 5632602"/>
              <a:gd name="connsiteX1353" fmla="*/ 2849910 w 6943861"/>
              <a:gd name="connsiteY1353" fmla="*/ 4548629 h 5632602"/>
              <a:gd name="connsiteX1354" fmla="*/ 2853286 w 6943861"/>
              <a:gd name="connsiteY1354" fmla="*/ 4541147 h 5632602"/>
              <a:gd name="connsiteX1355" fmla="*/ 2862302 w 6943861"/>
              <a:gd name="connsiteY1355" fmla="*/ 4525508 h 5632602"/>
              <a:gd name="connsiteX1356" fmla="*/ 2873121 w 6943861"/>
              <a:gd name="connsiteY1356" fmla="*/ 4513343 h 5632602"/>
              <a:gd name="connsiteX1357" fmla="*/ 2879432 w 6943861"/>
              <a:gd name="connsiteY1357" fmla="*/ 4504655 h 5632602"/>
              <a:gd name="connsiteX1358" fmla="*/ 2884842 w 6943861"/>
              <a:gd name="connsiteY1358" fmla="*/ 4491622 h 5632602"/>
              <a:gd name="connsiteX1359" fmla="*/ 2892055 w 6943861"/>
              <a:gd name="connsiteY1359" fmla="*/ 4475982 h 5632602"/>
              <a:gd name="connsiteX1360" fmla="*/ 2897464 w 6943861"/>
              <a:gd name="connsiteY1360" fmla="*/ 4462080 h 5632602"/>
              <a:gd name="connsiteX1361" fmla="*/ 2902874 w 6943861"/>
              <a:gd name="connsiteY1361" fmla="*/ 4453391 h 5632602"/>
              <a:gd name="connsiteX1362" fmla="*/ 2910087 w 6943861"/>
              <a:gd name="connsiteY1362" fmla="*/ 4448178 h 5632602"/>
              <a:gd name="connsiteX1363" fmla="*/ 2922710 w 6943861"/>
              <a:gd name="connsiteY1363" fmla="*/ 4444702 h 5632602"/>
              <a:gd name="connsiteX1364" fmla="*/ 2934430 w 6943861"/>
              <a:gd name="connsiteY1364" fmla="*/ 4440358 h 5632602"/>
              <a:gd name="connsiteX1365" fmla="*/ 2945250 w 6943861"/>
              <a:gd name="connsiteY1365" fmla="*/ 4428194 h 5632602"/>
              <a:gd name="connsiteX1366" fmla="*/ 2952463 w 6943861"/>
              <a:gd name="connsiteY1366" fmla="*/ 4416030 h 5632602"/>
              <a:gd name="connsiteX1367" fmla="*/ 2956069 w 6943861"/>
              <a:gd name="connsiteY1367" fmla="*/ 4405603 h 5632602"/>
              <a:gd name="connsiteX1368" fmla="*/ 2958281 w 6943861"/>
              <a:gd name="connsiteY1368" fmla="*/ 4402407 h 5632602"/>
              <a:gd name="connsiteX1369" fmla="*/ 2961453 w 6943861"/>
              <a:gd name="connsiteY1369" fmla="*/ 4389418 h 5632602"/>
              <a:gd name="connsiteX1370" fmla="*/ 2968868 w 6943861"/>
              <a:gd name="connsiteY1370" fmla="*/ 4351008 h 5632602"/>
              <a:gd name="connsiteX1371" fmla="*/ 2970721 w 6943861"/>
              <a:gd name="connsiteY1371" fmla="*/ 4314384 h 5632602"/>
              <a:gd name="connsiteX1372" fmla="*/ 2968868 w 6943861"/>
              <a:gd name="connsiteY1372" fmla="*/ 4296520 h 5632602"/>
              <a:gd name="connsiteX1373" fmla="*/ 2968868 w 6943861"/>
              <a:gd name="connsiteY1373" fmla="*/ 4273295 h 5632602"/>
              <a:gd name="connsiteX1374" fmla="*/ 2968868 w 6943861"/>
              <a:gd name="connsiteY1374" fmla="*/ 4250964 h 5632602"/>
              <a:gd name="connsiteX1375" fmla="*/ 2967014 w 6943861"/>
              <a:gd name="connsiteY1375" fmla="*/ 4229526 h 5632602"/>
              <a:gd name="connsiteX1376" fmla="*/ 2965999 w 6943861"/>
              <a:gd name="connsiteY1376" fmla="*/ 4222676 h 5632602"/>
              <a:gd name="connsiteX1377" fmla="*/ 2957255 w 6943861"/>
              <a:gd name="connsiteY1377" fmla="*/ 4221271 h 5632602"/>
              <a:gd name="connsiteX1378" fmla="*/ 2942424 w 6943861"/>
              <a:gd name="connsiteY1378" fmla="*/ 4219484 h 5632602"/>
              <a:gd name="connsiteX1379" fmla="*/ 2929447 w 6943861"/>
              <a:gd name="connsiteY1379" fmla="*/ 4215912 h 5632602"/>
              <a:gd name="connsiteX1380" fmla="*/ 2917397 w 6943861"/>
              <a:gd name="connsiteY1380" fmla="*/ 4210553 h 5632602"/>
              <a:gd name="connsiteX1381" fmla="*/ 2906275 w 6943861"/>
              <a:gd name="connsiteY1381" fmla="*/ 4198046 h 5632602"/>
              <a:gd name="connsiteX1382" fmla="*/ 2905955 w 6943861"/>
              <a:gd name="connsiteY1382" fmla="*/ 4197353 h 5632602"/>
              <a:gd name="connsiteX1383" fmla="*/ 2895643 w 6943861"/>
              <a:gd name="connsiteY1383" fmla="*/ 4185756 h 5632602"/>
              <a:gd name="connsiteX1384" fmla="*/ 2888228 w 6943861"/>
              <a:gd name="connsiteY1384" fmla="*/ 4169679 h 5632602"/>
              <a:gd name="connsiteX1385" fmla="*/ 2884520 w 6943861"/>
              <a:gd name="connsiteY1385" fmla="*/ 4154493 h 5632602"/>
              <a:gd name="connsiteX1386" fmla="*/ 2886374 w 6943861"/>
              <a:gd name="connsiteY1386" fmla="*/ 4115190 h 5632602"/>
              <a:gd name="connsiteX1387" fmla="*/ 2887670 w 6943861"/>
              <a:gd name="connsiteY1387" fmla="*/ 4114004 h 5632602"/>
              <a:gd name="connsiteX1388" fmla="*/ 2887298 w 6943861"/>
              <a:gd name="connsiteY1388" fmla="*/ 4113467 h 5632602"/>
              <a:gd name="connsiteX1389" fmla="*/ 2886374 w 6943861"/>
              <a:gd name="connsiteY1389" fmla="*/ 4114311 h 5632602"/>
              <a:gd name="connsiteX1390" fmla="*/ 2884520 w 6943861"/>
              <a:gd name="connsiteY1390" fmla="*/ 4110739 h 5632602"/>
              <a:gd name="connsiteX1391" fmla="*/ 2878960 w 6943861"/>
              <a:gd name="connsiteY1391" fmla="*/ 4104491 h 5632602"/>
              <a:gd name="connsiteX1392" fmla="*/ 2872447 w 6943861"/>
              <a:gd name="connsiteY1392" fmla="*/ 4095084 h 5632602"/>
              <a:gd name="connsiteX1393" fmla="*/ 2860858 w 6943861"/>
              <a:gd name="connsiteY1393" fmla="*/ 4088215 h 5632602"/>
              <a:gd name="connsiteX1394" fmla="*/ 2846027 w 6943861"/>
              <a:gd name="connsiteY1394" fmla="*/ 4082859 h 5632602"/>
              <a:gd name="connsiteX1395" fmla="*/ 2833050 w 6943861"/>
              <a:gd name="connsiteY1395" fmla="*/ 4079289 h 5632602"/>
              <a:gd name="connsiteX1396" fmla="*/ 2820074 w 6943861"/>
              <a:gd name="connsiteY1396" fmla="*/ 4079289 h 5632602"/>
              <a:gd name="connsiteX1397" fmla="*/ 2808024 w 6943861"/>
              <a:gd name="connsiteY1397" fmla="*/ 4082859 h 5632602"/>
              <a:gd name="connsiteX1398" fmla="*/ 2800609 w 6943861"/>
              <a:gd name="connsiteY1398" fmla="*/ 4091786 h 5632602"/>
              <a:gd name="connsiteX1399" fmla="*/ 2795047 w 6943861"/>
              <a:gd name="connsiteY1399" fmla="*/ 4100712 h 5632602"/>
              <a:gd name="connsiteX1400" fmla="*/ 2791340 w 6943861"/>
              <a:gd name="connsiteY1400" fmla="*/ 4106069 h 5632602"/>
              <a:gd name="connsiteX1401" fmla="*/ 2787631 w 6943861"/>
              <a:gd name="connsiteY1401" fmla="*/ 4109640 h 5632602"/>
              <a:gd name="connsiteX1402" fmla="*/ 2783924 w 6943861"/>
              <a:gd name="connsiteY1402" fmla="*/ 4111425 h 5632602"/>
              <a:gd name="connsiteX1403" fmla="*/ 2782071 w 6943861"/>
              <a:gd name="connsiteY1403" fmla="*/ 4113210 h 5632602"/>
              <a:gd name="connsiteX1404" fmla="*/ 2780217 w 6943861"/>
              <a:gd name="connsiteY1404" fmla="*/ 4113210 h 5632602"/>
              <a:gd name="connsiteX1405" fmla="*/ 2776509 w 6943861"/>
              <a:gd name="connsiteY1405" fmla="*/ 4111425 h 5632602"/>
              <a:gd name="connsiteX1406" fmla="*/ 2765387 w 6943861"/>
              <a:gd name="connsiteY1406" fmla="*/ 4104284 h 5632602"/>
              <a:gd name="connsiteX1407" fmla="*/ 2745921 w 6943861"/>
              <a:gd name="connsiteY1407" fmla="*/ 4095356 h 5632602"/>
              <a:gd name="connsiteX1408" fmla="*/ 2716260 w 6943861"/>
              <a:gd name="connsiteY1408" fmla="*/ 4084645 h 5632602"/>
              <a:gd name="connsiteX1409" fmla="*/ 2693088 w 6943861"/>
              <a:gd name="connsiteY1409" fmla="*/ 4079289 h 5632602"/>
              <a:gd name="connsiteX1410" fmla="*/ 2670842 w 6943861"/>
              <a:gd name="connsiteY1410" fmla="*/ 4073933 h 5632602"/>
              <a:gd name="connsiteX1411" fmla="*/ 2654157 w 6943861"/>
              <a:gd name="connsiteY1411" fmla="*/ 4068577 h 5632602"/>
              <a:gd name="connsiteX1412" fmla="*/ 2643035 w 6943861"/>
              <a:gd name="connsiteY1412" fmla="*/ 4066791 h 5632602"/>
              <a:gd name="connsiteX1413" fmla="*/ 2640254 w 6943861"/>
              <a:gd name="connsiteY1413" fmla="*/ 4066791 h 5632602"/>
              <a:gd name="connsiteX1414" fmla="*/ 2643035 w 6943861"/>
              <a:gd name="connsiteY1414" fmla="*/ 4063220 h 5632602"/>
              <a:gd name="connsiteX1415" fmla="*/ 2650450 w 6943861"/>
              <a:gd name="connsiteY1415" fmla="*/ 4058757 h 5632602"/>
              <a:gd name="connsiteX1416" fmla="*/ 2650695 w 6943861"/>
              <a:gd name="connsiteY1416" fmla="*/ 4058589 h 5632602"/>
              <a:gd name="connsiteX1417" fmla="*/ 2643525 w 6943861"/>
              <a:gd name="connsiteY1417" fmla="*/ 4056287 h 5632602"/>
              <a:gd name="connsiteX1418" fmla="*/ 2632403 w 6943861"/>
              <a:gd name="connsiteY1418" fmla="*/ 4054501 h 5632602"/>
              <a:gd name="connsiteX1419" fmla="*/ 2629622 w 6943861"/>
              <a:gd name="connsiteY1419" fmla="*/ 4054501 h 5632602"/>
              <a:gd name="connsiteX1420" fmla="*/ 2632403 w 6943861"/>
              <a:gd name="connsiteY1420" fmla="*/ 4050930 h 5632602"/>
              <a:gd name="connsiteX1421" fmla="*/ 2639818 w 6943861"/>
              <a:gd name="connsiteY1421" fmla="*/ 4046467 h 5632602"/>
              <a:gd name="connsiteX1422" fmla="*/ 2652795 w 6943861"/>
              <a:gd name="connsiteY1422" fmla="*/ 4037540 h 5632602"/>
              <a:gd name="connsiteX1423" fmla="*/ 2663918 w 6943861"/>
              <a:gd name="connsiteY1423" fmla="*/ 4028613 h 5632602"/>
              <a:gd name="connsiteX1424" fmla="*/ 2673187 w 6943861"/>
              <a:gd name="connsiteY1424" fmla="*/ 4017901 h 5632602"/>
              <a:gd name="connsiteX1425" fmla="*/ 2676894 w 6943861"/>
              <a:gd name="connsiteY1425" fmla="*/ 4008975 h 5632602"/>
              <a:gd name="connsiteX1426" fmla="*/ 2675040 w 6943861"/>
              <a:gd name="connsiteY1426" fmla="*/ 4000048 h 5632602"/>
              <a:gd name="connsiteX1427" fmla="*/ 2667625 w 6943861"/>
              <a:gd name="connsiteY1427" fmla="*/ 3986658 h 5632602"/>
              <a:gd name="connsiteX1428" fmla="*/ 2656503 w 6943861"/>
              <a:gd name="connsiteY1428" fmla="*/ 3968804 h 5632602"/>
              <a:gd name="connsiteX1429" fmla="*/ 2645380 w 6943861"/>
              <a:gd name="connsiteY1429" fmla="*/ 3950950 h 5632602"/>
              <a:gd name="connsiteX1430" fmla="*/ 2634257 w 6943861"/>
              <a:gd name="connsiteY1430" fmla="*/ 3933989 h 5632602"/>
              <a:gd name="connsiteX1431" fmla="*/ 2624061 w 6943861"/>
              <a:gd name="connsiteY1431" fmla="*/ 3917922 h 5632602"/>
              <a:gd name="connsiteX1432" fmla="*/ 2623367 w 6943861"/>
              <a:gd name="connsiteY1432" fmla="*/ 3916919 h 5632602"/>
              <a:gd name="connsiteX1433" fmla="*/ 2621716 w 6943861"/>
              <a:gd name="connsiteY1433" fmla="*/ 3917714 h 5632602"/>
              <a:gd name="connsiteX1434" fmla="*/ 2610594 w 6943861"/>
              <a:gd name="connsiteY1434" fmla="*/ 3921284 h 5632602"/>
              <a:gd name="connsiteX1435" fmla="*/ 2595763 w 6943861"/>
              <a:gd name="connsiteY1435" fmla="*/ 3928426 h 5632602"/>
              <a:gd name="connsiteX1436" fmla="*/ 2581860 w 6943861"/>
              <a:gd name="connsiteY1436" fmla="*/ 3935568 h 5632602"/>
              <a:gd name="connsiteX1437" fmla="*/ 2567029 w 6943861"/>
              <a:gd name="connsiteY1437" fmla="*/ 3942709 h 5632602"/>
              <a:gd name="connsiteX1438" fmla="*/ 2554053 w 6943861"/>
              <a:gd name="connsiteY1438" fmla="*/ 3949851 h 5632602"/>
              <a:gd name="connsiteX1439" fmla="*/ 2546638 w 6943861"/>
              <a:gd name="connsiteY1439" fmla="*/ 3956099 h 5632602"/>
              <a:gd name="connsiteX1440" fmla="*/ 2537369 w 6943861"/>
              <a:gd name="connsiteY1440" fmla="*/ 3965026 h 5632602"/>
              <a:gd name="connsiteX1441" fmla="*/ 2526245 w 6943861"/>
              <a:gd name="connsiteY1441" fmla="*/ 3972168 h 5632602"/>
              <a:gd name="connsiteX1442" fmla="*/ 2512342 w 6943861"/>
              <a:gd name="connsiteY1442" fmla="*/ 3972168 h 5632602"/>
              <a:gd name="connsiteX1443" fmla="*/ 2495658 w 6943861"/>
              <a:gd name="connsiteY1443" fmla="*/ 3968596 h 5632602"/>
              <a:gd name="connsiteX1444" fmla="*/ 2480827 w 6943861"/>
              <a:gd name="connsiteY1444" fmla="*/ 3961456 h 5632602"/>
              <a:gd name="connsiteX1445" fmla="*/ 2466924 w 6943861"/>
              <a:gd name="connsiteY1445" fmla="*/ 3952529 h 5632602"/>
              <a:gd name="connsiteX1446" fmla="*/ 2450239 w 6943861"/>
              <a:gd name="connsiteY1446" fmla="*/ 3944495 h 5632602"/>
              <a:gd name="connsiteX1447" fmla="*/ 2435409 w 6943861"/>
              <a:gd name="connsiteY1447" fmla="*/ 3937353 h 5632602"/>
              <a:gd name="connsiteX1448" fmla="*/ 2426140 w 6943861"/>
              <a:gd name="connsiteY1448" fmla="*/ 3931997 h 5632602"/>
              <a:gd name="connsiteX1449" fmla="*/ 2422433 w 6943861"/>
              <a:gd name="connsiteY1449" fmla="*/ 3930212 h 5632602"/>
              <a:gd name="connsiteX1450" fmla="*/ 2418724 w 6943861"/>
              <a:gd name="connsiteY1450" fmla="*/ 3933782 h 5632602"/>
              <a:gd name="connsiteX1451" fmla="*/ 2409455 w 6943861"/>
              <a:gd name="connsiteY1451" fmla="*/ 3940923 h 5632602"/>
              <a:gd name="connsiteX1452" fmla="*/ 2397406 w 6943861"/>
              <a:gd name="connsiteY1452" fmla="*/ 3950743 h 5632602"/>
              <a:gd name="connsiteX1453" fmla="*/ 2380721 w 6943861"/>
              <a:gd name="connsiteY1453" fmla="*/ 3961456 h 5632602"/>
              <a:gd name="connsiteX1454" fmla="*/ 2362184 w 6943861"/>
              <a:gd name="connsiteY1454" fmla="*/ 3975738 h 5632602"/>
              <a:gd name="connsiteX1455" fmla="*/ 2346427 w 6943861"/>
              <a:gd name="connsiteY1455" fmla="*/ 3986451 h 5632602"/>
              <a:gd name="connsiteX1456" fmla="*/ 2329742 w 6943861"/>
              <a:gd name="connsiteY1456" fmla="*/ 3997162 h 5632602"/>
              <a:gd name="connsiteX1457" fmla="*/ 2314912 w 6943861"/>
              <a:gd name="connsiteY1457" fmla="*/ 4004304 h 5632602"/>
              <a:gd name="connsiteX1458" fmla="*/ 2298227 w 6943861"/>
              <a:gd name="connsiteY1458" fmla="*/ 4006982 h 5632602"/>
              <a:gd name="connsiteX1459" fmla="*/ 2278762 w 6943861"/>
              <a:gd name="connsiteY1459" fmla="*/ 4012338 h 5632602"/>
              <a:gd name="connsiteX1460" fmla="*/ 2256517 w 6943861"/>
              <a:gd name="connsiteY1460" fmla="*/ 4015908 h 5632602"/>
              <a:gd name="connsiteX1461" fmla="*/ 2237978 w 6943861"/>
              <a:gd name="connsiteY1461" fmla="*/ 4023050 h 5632602"/>
              <a:gd name="connsiteX1462" fmla="*/ 2224075 w 6943861"/>
              <a:gd name="connsiteY1462" fmla="*/ 4030191 h 5632602"/>
              <a:gd name="connsiteX1463" fmla="*/ 2212953 w 6943861"/>
              <a:gd name="connsiteY1463" fmla="*/ 4042689 h 5632602"/>
              <a:gd name="connsiteX1464" fmla="*/ 2201830 w 6943861"/>
              <a:gd name="connsiteY1464" fmla="*/ 4060542 h 5632602"/>
              <a:gd name="connsiteX1465" fmla="*/ 2185146 w 6943861"/>
              <a:gd name="connsiteY1465" fmla="*/ 4079289 h 5632602"/>
              <a:gd name="connsiteX1466" fmla="*/ 2163827 w 6943861"/>
              <a:gd name="connsiteY1466" fmla="*/ 4097142 h 5632602"/>
              <a:gd name="connsiteX1467" fmla="*/ 2139728 w 6943861"/>
              <a:gd name="connsiteY1467" fmla="*/ 4111425 h 5632602"/>
              <a:gd name="connsiteX1468" fmla="*/ 2114701 w 6943861"/>
              <a:gd name="connsiteY1468" fmla="*/ 4119459 h 5632602"/>
              <a:gd name="connsiteX1469" fmla="*/ 2090601 w 6943861"/>
              <a:gd name="connsiteY1469" fmla="*/ 4126601 h 5632602"/>
              <a:gd name="connsiteX1470" fmla="*/ 2068356 w 6943861"/>
              <a:gd name="connsiteY1470" fmla="*/ 4133742 h 5632602"/>
              <a:gd name="connsiteX1471" fmla="*/ 2047037 w 6943861"/>
              <a:gd name="connsiteY1471" fmla="*/ 4140884 h 5632602"/>
              <a:gd name="connsiteX1472" fmla="*/ 2026645 w 6943861"/>
              <a:gd name="connsiteY1472" fmla="*/ 4146240 h 5632602"/>
              <a:gd name="connsiteX1473" fmla="*/ 2008107 w 6943861"/>
              <a:gd name="connsiteY1473" fmla="*/ 4146240 h 5632602"/>
              <a:gd name="connsiteX1474" fmla="*/ 1997911 w 6943861"/>
              <a:gd name="connsiteY1474" fmla="*/ 4139098 h 5632602"/>
              <a:gd name="connsiteX1475" fmla="*/ 1991405 w 6943861"/>
              <a:gd name="connsiteY1475" fmla="*/ 4129698 h 5632602"/>
              <a:gd name="connsiteX1476" fmla="*/ 1987279 w 6943861"/>
              <a:gd name="connsiteY1476" fmla="*/ 4126808 h 5632602"/>
              <a:gd name="connsiteX1477" fmla="*/ 1979864 w 6943861"/>
              <a:gd name="connsiteY1477" fmla="*/ 4116095 h 5632602"/>
              <a:gd name="connsiteX1478" fmla="*/ 1974303 w 6943861"/>
              <a:gd name="connsiteY1478" fmla="*/ 4104491 h 5632602"/>
              <a:gd name="connsiteX1479" fmla="*/ 1972449 w 6943861"/>
              <a:gd name="connsiteY1479" fmla="*/ 4091994 h 5632602"/>
              <a:gd name="connsiteX1480" fmla="*/ 1969319 w 6943861"/>
              <a:gd name="connsiteY1480" fmla="*/ 4082950 h 5632602"/>
              <a:gd name="connsiteX1481" fmla="*/ 1960835 w 6943861"/>
              <a:gd name="connsiteY1481" fmla="*/ 4077503 h 5632602"/>
              <a:gd name="connsiteX1482" fmla="*/ 1941370 w 6943861"/>
              <a:gd name="connsiteY1482" fmla="*/ 4073933 h 5632602"/>
              <a:gd name="connsiteX1483" fmla="*/ 1917271 w 6943861"/>
              <a:gd name="connsiteY1483" fmla="*/ 4072147 h 5632602"/>
              <a:gd name="connsiteX1484" fmla="*/ 1891317 w 6943861"/>
              <a:gd name="connsiteY1484" fmla="*/ 4070362 h 5632602"/>
              <a:gd name="connsiteX1485" fmla="*/ 1866291 w 6943861"/>
              <a:gd name="connsiteY1485" fmla="*/ 4066791 h 5632602"/>
              <a:gd name="connsiteX1486" fmla="*/ 1840338 w 6943861"/>
              <a:gd name="connsiteY1486" fmla="*/ 4061435 h 5632602"/>
              <a:gd name="connsiteX1487" fmla="*/ 1828289 w 6943861"/>
              <a:gd name="connsiteY1487" fmla="*/ 4055186 h 5632602"/>
              <a:gd name="connsiteX1488" fmla="*/ 1819019 w 6943861"/>
              <a:gd name="connsiteY1488" fmla="*/ 4046260 h 5632602"/>
              <a:gd name="connsiteX1489" fmla="*/ 1811604 w 6943861"/>
              <a:gd name="connsiteY1489" fmla="*/ 4037333 h 5632602"/>
              <a:gd name="connsiteX1490" fmla="*/ 1810503 w 6943861"/>
              <a:gd name="connsiteY1490" fmla="*/ 4036007 h 5632602"/>
              <a:gd name="connsiteX1491" fmla="*/ 1808387 w 6943861"/>
              <a:gd name="connsiteY1491" fmla="*/ 4033970 h 5632602"/>
              <a:gd name="connsiteX1492" fmla="*/ 1800972 w 6943861"/>
              <a:gd name="connsiteY1492" fmla="*/ 4025043 h 5632602"/>
              <a:gd name="connsiteX1493" fmla="*/ 1796151 w 6943861"/>
              <a:gd name="connsiteY1493" fmla="*/ 4019239 h 5632602"/>
              <a:gd name="connsiteX1494" fmla="*/ 1787505 w 6943861"/>
              <a:gd name="connsiteY1494" fmla="*/ 4015908 h 5632602"/>
              <a:gd name="connsiteX1495" fmla="*/ 1776381 w 6943861"/>
              <a:gd name="connsiteY1495" fmla="*/ 4015908 h 5632602"/>
              <a:gd name="connsiteX1496" fmla="*/ 1760624 w 6943861"/>
              <a:gd name="connsiteY1496" fmla="*/ 4021265 h 5632602"/>
              <a:gd name="connsiteX1497" fmla="*/ 1736525 w 6943861"/>
              <a:gd name="connsiteY1497" fmla="*/ 4035547 h 5632602"/>
              <a:gd name="connsiteX1498" fmla="*/ 1715206 w 6943861"/>
              <a:gd name="connsiteY1498" fmla="*/ 4051616 h 5632602"/>
              <a:gd name="connsiteX1499" fmla="*/ 1692960 w 6943861"/>
              <a:gd name="connsiteY1499" fmla="*/ 4066791 h 5632602"/>
              <a:gd name="connsiteX1500" fmla="*/ 1674422 w 6943861"/>
              <a:gd name="connsiteY1500" fmla="*/ 4084645 h 5632602"/>
              <a:gd name="connsiteX1501" fmla="*/ 1661446 w 6943861"/>
              <a:gd name="connsiteY1501" fmla="*/ 4098928 h 5632602"/>
              <a:gd name="connsiteX1502" fmla="*/ 1651250 w 6943861"/>
              <a:gd name="connsiteY1502" fmla="*/ 4109640 h 5632602"/>
              <a:gd name="connsiteX1503" fmla="*/ 1643834 w 6943861"/>
              <a:gd name="connsiteY1503" fmla="*/ 4116781 h 5632602"/>
              <a:gd name="connsiteX1504" fmla="*/ 1632712 w 6943861"/>
              <a:gd name="connsiteY1504" fmla="*/ 4124815 h 5632602"/>
              <a:gd name="connsiteX1505" fmla="*/ 1621588 w 6943861"/>
              <a:gd name="connsiteY1505" fmla="*/ 4133742 h 5632602"/>
              <a:gd name="connsiteX1506" fmla="*/ 1608612 w 6943861"/>
              <a:gd name="connsiteY1506" fmla="*/ 4140884 h 5632602"/>
              <a:gd name="connsiteX1507" fmla="*/ 1598416 w 6943861"/>
              <a:gd name="connsiteY1507" fmla="*/ 4146240 h 5632602"/>
              <a:gd name="connsiteX1508" fmla="*/ 1591001 w 6943861"/>
              <a:gd name="connsiteY1508" fmla="*/ 4148024 h 5632602"/>
              <a:gd name="connsiteX1509" fmla="*/ 1585440 w 6943861"/>
              <a:gd name="connsiteY1509" fmla="*/ 4146240 h 5632602"/>
              <a:gd name="connsiteX1510" fmla="*/ 1585440 w 6943861"/>
              <a:gd name="connsiteY1510" fmla="*/ 4139098 h 5632602"/>
              <a:gd name="connsiteX1511" fmla="*/ 1587170 w 6943861"/>
              <a:gd name="connsiteY1511" fmla="*/ 4134098 h 5632602"/>
              <a:gd name="connsiteX1512" fmla="*/ 1580369 w 6943861"/>
              <a:gd name="connsiteY1512" fmla="*/ 4135734 h 5632602"/>
              <a:gd name="connsiteX1513" fmla="*/ 1574808 w 6943861"/>
              <a:gd name="connsiteY1513" fmla="*/ 4133950 h 5632602"/>
              <a:gd name="connsiteX1514" fmla="*/ 1574808 w 6943861"/>
              <a:gd name="connsiteY1514" fmla="*/ 4126808 h 5632602"/>
              <a:gd name="connsiteX1515" fmla="*/ 1578515 w 6943861"/>
              <a:gd name="connsiteY1515" fmla="*/ 4116095 h 5632602"/>
              <a:gd name="connsiteX1516" fmla="*/ 1582224 w 6943861"/>
              <a:gd name="connsiteY1516" fmla="*/ 4104491 h 5632602"/>
              <a:gd name="connsiteX1517" fmla="*/ 1587784 w 6943861"/>
              <a:gd name="connsiteY1517" fmla="*/ 4088422 h 5632602"/>
              <a:gd name="connsiteX1518" fmla="*/ 1590565 w 6943861"/>
              <a:gd name="connsiteY1518" fmla="*/ 4072355 h 5632602"/>
              <a:gd name="connsiteX1519" fmla="*/ 1592419 w 6943861"/>
              <a:gd name="connsiteY1519" fmla="*/ 4058072 h 5632602"/>
              <a:gd name="connsiteX1520" fmla="*/ 1592419 w 6943861"/>
              <a:gd name="connsiteY1520" fmla="*/ 4044682 h 5632602"/>
              <a:gd name="connsiteX1521" fmla="*/ 1590444 w 6943861"/>
              <a:gd name="connsiteY1521" fmla="*/ 4040118 h 5632602"/>
              <a:gd name="connsiteX1522" fmla="*/ 1589147 w 6943861"/>
              <a:gd name="connsiteY1522" fmla="*/ 4039118 h 5632602"/>
              <a:gd name="connsiteX1523" fmla="*/ 1568756 w 6943861"/>
              <a:gd name="connsiteY1523" fmla="*/ 4035547 h 5632602"/>
              <a:gd name="connsiteX1524" fmla="*/ 1550217 w 6943861"/>
              <a:gd name="connsiteY1524" fmla="*/ 4039118 h 5632602"/>
              <a:gd name="connsiteX1525" fmla="*/ 1532606 w 6943861"/>
              <a:gd name="connsiteY1525" fmla="*/ 4046260 h 5632602"/>
              <a:gd name="connsiteX1526" fmla="*/ 1512214 w 6943861"/>
              <a:gd name="connsiteY1526" fmla="*/ 4053400 h 5632602"/>
              <a:gd name="connsiteX1527" fmla="*/ 1488116 w 6943861"/>
              <a:gd name="connsiteY1527" fmla="*/ 4058757 h 5632602"/>
              <a:gd name="connsiteX1528" fmla="*/ 1461235 w 6943861"/>
              <a:gd name="connsiteY1528" fmla="*/ 4060542 h 5632602"/>
              <a:gd name="connsiteX1529" fmla="*/ 1431574 w 6943861"/>
              <a:gd name="connsiteY1529" fmla="*/ 4055186 h 5632602"/>
              <a:gd name="connsiteX1530" fmla="*/ 1400986 w 6943861"/>
              <a:gd name="connsiteY1530" fmla="*/ 4046260 h 5632602"/>
              <a:gd name="connsiteX1531" fmla="*/ 1369471 w 6943861"/>
              <a:gd name="connsiteY1531" fmla="*/ 4033762 h 5632602"/>
              <a:gd name="connsiteX1532" fmla="*/ 1342592 w 6943861"/>
              <a:gd name="connsiteY1532" fmla="*/ 4021265 h 5632602"/>
              <a:gd name="connsiteX1533" fmla="*/ 1320346 w 6943861"/>
              <a:gd name="connsiteY1533" fmla="*/ 4010552 h 5632602"/>
              <a:gd name="connsiteX1534" fmla="*/ 1306442 w 6943861"/>
              <a:gd name="connsiteY1534" fmla="*/ 4004304 h 5632602"/>
              <a:gd name="connsiteX1535" fmla="*/ 1295320 w 6943861"/>
              <a:gd name="connsiteY1535" fmla="*/ 4000733 h 5632602"/>
              <a:gd name="connsiteX1536" fmla="*/ 1282343 w 6943861"/>
              <a:gd name="connsiteY1536" fmla="*/ 4002518 h 5632602"/>
              <a:gd name="connsiteX1537" fmla="*/ 1269366 w 6943861"/>
              <a:gd name="connsiteY1537" fmla="*/ 4006089 h 5632602"/>
              <a:gd name="connsiteX1538" fmla="*/ 1256389 w 6943861"/>
              <a:gd name="connsiteY1538" fmla="*/ 4006982 h 5632602"/>
              <a:gd name="connsiteX1539" fmla="*/ 1242486 w 6943861"/>
              <a:gd name="connsiteY1539" fmla="*/ 4006089 h 5632602"/>
              <a:gd name="connsiteX1540" fmla="*/ 1225802 w 6943861"/>
              <a:gd name="connsiteY1540" fmla="*/ 3998948 h 5632602"/>
              <a:gd name="connsiteX1541" fmla="*/ 1207264 w 6943861"/>
              <a:gd name="connsiteY1541" fmla="*/ 3984665 h 5632602"/>
              <a:gd name="connsiteX1542" fmla="*/ 1185944 w 6943861"/>
              <a:gd name="connsiteY1542" fmla="*/ 3970382 h 5632602"/>
              <a:gd name="connsiteX1543" fmla="*/ 1163699 w 6943861"/>
              <a:gd name="connsiteY1543" fmla="*/ 3954314 h 5632602"/>
              <a:gd name="connsiteX1544" fmla="*/ 1141454 w 6943861"/>
              <a:gd name="connsiteY1544" fmla="*/ 3940923 h 5632602"/>
              <a:gd name="connsiteX1545" fmla="*/ 1125696 w 6943861"/>
              <a:gd name="connsiteY1545" fmla="*/ 3928426 h 5632602"/>
              <a:gd name="connsiteX1546" fmla="*/ 1114574 w 6943861"/>
              <a:gd name="connsiteY1546" fmla="*/ 3919500 h 5632602"/>
              <a:gd name="connsiteX1547" fmla="*/ 1101597 w 6943861"/>
              <a:gd name="connsiteY1547" fmla="*/ 3910573 h 5632602"/>
              <a:gd name="connsiteX1548" fmla="*/ 1084912 w 6943861"/>
              <a:gd name="connsiteY1548" fmla="*/ 3898075 h 5632602"/>
              <a:gd name="connsiteX1549" fmla="*/ 1065447 w 6943861"/>
              <a:gd name="connsiteY1549" fmla="*/ 3884685 h 5632602"/>
              <a:gd name="connsiteX1550" fmla="*/ 1043202 w 6943861"/>
              <a:gd name="connsiteY1550" fmla="*/ 3868617 h 5632602"/>
              <a:gd name="connsiteX1551" fmla="*/ 1024664 w 6943861"/>
              <a:gd name="connsiteY1551" fmla="*/ 3854335 h 5632602"/>
              <a:gd name="connsiteX1552" fmla="*/ 1008906 w 6943861"/>
              <a:gd name="connsiteY1552" fmla="*/ 3840944 h 5632602"/>
              <a:gd name="connsiteX1553" fmla="*/ 1003434 w 6943861"/>
              <a:gd name="connsiteY1553" fmla="*/ 3833039 h 5632602"/>
              <a:gd name="connsiteX1554" fmla="*/ 998274 w 6943861"/>
              <a:gd name="connsiteY1554" fmla="*/ 3828654 h 5632602"/>
              <a:gd name="connsiteX1555" fmla="*/ 990859 w 6943861"/>
              <a:gd name="connsiteY1555" fmla="*/ 3817942 h 5632602"/>
              <a:gd name="connsiteX1556" fmla="*/ 987152 w 6943861"/>
              <a:gd name="connsiteY1556" fmla="*/ 3801874 h 5632602"/>
              <a:gd name="connsiteX1557" fmla="*/ 983444 w 6943861"/>
              <a:gd name="connsiteY1557" fmla="*/ 3784020 h 5632602"/>
              <a:gd name="connsiteX1558" fmla="*/ 979737 w 6943861"/>
              <a:gd name="connsiteY1558" fmla="*/ 3767060 h 5632602"/>
              <a:gd name="connsiteX1559" fmla="*/ 976180 w 6943861"/>
              <a:gd name="connsiteY1559" fmla="*/ 3757925 h 5632602"/>
              <a:gd name="connsiteX1560" fmla="*/ 969976 w 6943861"/>
              <a:gd name="connsiteY1560" fmla="*/ 3757925 h 5632602"/>
              <a:gd name="connsiteX1561" fmla="*/ 961635 w 6943861"/>
              <a:gd name="connsiteY1561" fmla="*/ 3763281 h 5632602"/>
              <a:gd name="connsiteX1562" fmla="*/ 952366 w 6943861"/>
              <a:gd name="connsiteY1562" fmla="*/ 3770423 h 5632602"/>
              <a:gd name="connsiteX1563" fmla="*/ 941243 w 6943861"/>
              <a:gd name="connsiteY1563" fmla="*/ 3777564 h 5632602"/>
              <a:gd name="connsiteX1564" fmla="*/ 930120 w 6943861"/>
              <a:gd name="connsiteY1564" fmla="*/ 3782920 h 5632602"/>
              <a:gd name="connsiteX1565" fmla="*/ 918997 w 6943861"/>
              <a:gd name="connsiteY1565" fmla="*/ 3784706 h 5632602"/>
              <a:gd name="connsiteX1566" fmla="*/ 911582 w 6943861"/>
              <a:gd name="connsiteY1566" fmla="*/ 3781135 h 5632602"/>
              <a:gd name="connsiteX1567" fmla="*/ 906020 w 6943861"/>
              <a:gd name="connsiteY1567" fmla="*/ 3772208 h 5632602"/>
              <a:gd name="connsiteX1568" fmla="*/ 905604 w 6943861"/>
              <a:gd name="connsiteY1568" fmla="*/ 3771087 h 5632602"/>
              <a:gd name="connsiteX1569" fmla="*/ 900950 w 6943861"/>
              <a:gd name="connsiteY1569" fmla="*/ 3768845 h 5632602"/>
              <a:gd name="connsiteX1570" fmla="*/ 895388 w 6943861"/>
              <a:gd name="connsiteY1570" fmla="*/ 3759918 h 5632602"/>
              <a:gd name="connsiteX1571" fmla="*/ 881485 w 6943861"/>
              <a:gd name="connsiteY1571" fmla="*/ 3722426 h 5632602"/>
              <a:gd name="connsiteX1572" fmla="*/ 860171 w 6943861"/>
              <a:gd name="connsiteY1572" fmla="*/ 3693213 h 5632602"/>
              <a:gd name="connsiteX1573" fmla="*/ 837429 w 6943861"/>
              <a:gd name="connsiteY1573" fmla="*/ 3668657 h 5632602"/>
              <a:gd name="connsiteX1574" fmla="*/ 817037 w 6943861"/>
              <a:gd name="connsiteY1574" fmla="*/ 3650804 h 5632602"/>
              <a:gd name="connsiteX1575" fmla="*/ 792938 w 6943861"/>
              <a:gd name="connsiteY1575" fmla="*/ 3631165 h 5632602"/>
              <a:gd name="connsiteX1576" fmla="*/ 771620 w 6943861"/>
              <a:gd name="connsiteY1576" fmla="*/ 3612419 h 5632602"/>
              <a:gd name="connsiteX1577" fmla="*/ 749374 w 6943861"/>
              <a:gd name="connsiteY1577" fmla="*/ 3594565 h 5632602"/>
              <a:gd name="connsiteX1578" fmla="*/ 732690 w 6943861"/>
              <a:gd name="connsiteY1578" fmla="*/ 3576712 h 5632602"/>
              <a:gd name="connsiteX1579" fmla="*/ 720640 w 6943861"/>
              <a:gd name="connsiteY1579" fmla="*/ 3563322 h 5632602"/>
              <a:gd name="connsiteX1580" fmla="*/ 705810 w 6943861"/>
              <a:gd name="connsiteY1580" fmla="*/ 3550824 h 5632602"/>
              <a:gd name="connsiteX1581" fmla="*/ 690979 w 6943861"/>
              <a:gd name="connsiteY1581" fmla="*/ 3547253 h 5632602"/>
              <a:gd name="connsiteX1582" fmla="*/ 674295 w 6943861"/>
              <a:gd name="connsiteY1582" fmla="*/ 3549039 h 5632602"/>
              <a:gd name="connsiteX1583" fmla="*/ 662245 w 6943861"/>
              <a:gd name="connsiteY1583" fmla="*/ 3556180 h 5632602"/>
              <a:gd name="connsiteX1584" fmla="*/ 651122 w 6943861"/>
              <a:gd name="connsiteY1584" fmla="*/ 3565108 h 5632602"/>
              <a:gd name="connsiteX1585" fmla="*/ 641853 w 6943861"/>
              <a:gd name="connsiteY1585" fmla="*/ 3573141 h 5632602"/>
              <a:gd name="connsiteX1586" fmla="*/ 630731 w 6943861"/>
              <a:gd name="connsiteY1586" fmla="*/ 3574927 h 5632602"/>
              <a:gd name="connsiteX1587" fmla="*/ 617753 w 6943861"/>
              <a:gd name="connsiteY1587" fmla="*/ 3567785 h 5632602"/>
              <a:gd name="connsiteX1588" fmla="*/ 603850 w 6943861"/>
              <a:gd name="connsiteY1588" fmla="*/ 3554395 h 5632602"/>
              <a:gd name="connsiteX1589" fmla="*/ 601721 w 6943861"/>
              <a:gd name="connsiteY1589" fmla="*/ 3550295 h 5632602"/>
              <a:gd name="connsiteX1590" fmla="*/ 593218 w 6943861"/>
              <a:gd name="connsiteY1590" fmla="*/ 3542105 h 5632602"/>
              <a:gd name="connsiteX1591" fmla="*/ 580242 w 6943861"/>
              <a:gd name="connsiteY1591" fmla="*/ 3517110 h 5632602"/>
              <a:gd name="connsiteX1592" fmla="*/ 565122 w 6943861"/>
              <a:gd name="connsiteY1592" fmla="*/ 3494541 h 5632602"/>
              <a:gd name="connsiteX1593" fmla="*/ 545456 w 6943861"/>
              <a:gd name="connsiteY1593" fmla="*/ 3474947 h 5632602"/>
              <a:gd name="connsiteX1594" fmla="*/ 513941 w 6943861"/>
              <a:gd name="connsiteY1594" fmla="*/ 3450845 h 5632602"/>
              <a:gd name="connsiteX1595" fmla="*/ 485207 w 6943861"/>
              <a:gd name="connsiteY1595" fmla="*/ 3427636 h 5632602"/>
              <a:gd name="connsiteX1596" fmla="*/ 459254 w 6943861"/>
              <a:gd name="connsiteY1596" fmla="*/ 3407997 h 5632602"/>
              <a:gd name="connsiteX1597" fmla="*/ 441642 w 6943861"/>
              <a:gd name="connsiteY1597" fmla="*/ 3392821 h 5632602"/>
              <a:gd name="connsiteX1598" fmla="*/ 424958 w 6943861"/>
              <a:gd name="connsiteY1598" fmla="*/ 3374967 h 5632602"/>
              <a:gd name="connsiteX1599" fmla="*/ 421975 w 6943861"/>
              <a:gd name="connsiteY1599" fmla="*/ 3370862 h 5632602"/>
              <a:gd name="connsiteX1600" fmla="*/ 414326 w 6943861"/>
              <a:gd name="connsiteY1600" fmla="*/ 3362677 h 5632602"/>
              <a:gd name="connsiteX1601" fmla="*/ 401350 w 6943861"/>
              <a:gd name="connsiteY1601" fmla="*/ 3344823 h 5632602"/>
              <a:gd name="connsiteX1602" fmla="*/ 390226 w 6943861"/>
              <a:gd name="connsiteY1602" fmla="*/ 3331434 h 5632602"/>
              <a:gd name="connsiteX1603" fmla="*/ 390053 w 6943861"/>
              <a:gd name="connsiteY1603" fmla="*/ 3331226 h 5632602"/>
              <a:gd name="connsiteX1604" fmla="*/ 387882 w 6943861"/>
              <a:gd name="connsiteY1604" fmla="*/ 3331226 h 5632602"/>
              <a:gd name="connsiteX1605" fmla="*/ 381394 w 6943861"/>
              <a:gd name="connsiteY1605" fmla="*/ 3333012 h 5632602"/>
              <a:gd name="connsiteX1606" fmla="*/ 372125 w 6943861"/>
              <a:gd name="connsiteY1606" fmla="*/ 3333012 h 5632602"/>
              <a:gd name="connsiteX1607" fmla="*/ 362855 w 6943861"/>
              <a:gd name="connsiteY1607" fmla="*/ 3331226 h 5632602"/>
              <a:gd name="connsiteX1608" fmla="*/ 351733 w 6943861"/>
              <a:gd name="connsiteY1608" fmla="*/ 3329441 h 5632602"/>
              <a:gd name="connsiteX1609" fmla="*/ 346172 w 6943861"/>
              <a:gd name="connsiteY1609" fmla="*/ 3322299 h 5632602"/>
              <a:gd name="connsiteX1610" fmla="*/ 345241 w 6943861"/>
              <a:gd name="connsiteY1610" fmla="*/ 3317816 h 5632602"/>
              <a:gd name="connsiteX1611" fmla="*/ 341101 w 6943861"/>
              <a:gd name="connsiteY1611" fmla="*/ 3317151 h 5632602"/>
              <a:gd name="connsiteX1612" fmla="*/ 335540 w 6943861"/>
              <a:gd name="connsiteY1612" fmla="*/ 3310009 h 5632602"/>
              <a:gd name="connsiteX1613" fmla="*/ 333686 w 6943861"/>
              <a:gd name="connsiteY1613" fmla="*/ 3301083 h 5632602"/>
              <a:gd name="connsiteX1614" fmla="*/ 337394 w 6943861"/>
              <a:gd name="connsiteY1614" fmla="*/ 3288585 h 5632602"/>
              <a:gd name="connsiteX1615" fmla="*/ 342954 w 6943861"/>
              <a:gd name="connsiteY1615" fmla="*/ 3269839 h 5632602"/>
              <a:gd name="connsiteX1616" fmla="*/ 346662 w 6943861"/>
              <a:gd name="connsiteY1616" fmla="*/ 3253771 h 5632602"/>
              <a:gd name="connsiteX1617" fmla="*/ 346662 w 6943861"/>
              <a:gd name="connsiteY1617" fmla="*/ 3239488 h 5632602"/>
              <a:gd name="connsiteX1618" fmla="*/ 344809 w 6943861"/>
              <a:gd name="connsiteY1618" fmla="*/ 3223420 h 5632602"/>
              <a:gd name="connsiteX1619" fmla="*/ 342954 w 6943861"/>
              <a:gd name="connsiteY1619" fmla="*/ 3208245 h 5632602"/>
              <a:gd name="connsiteX1620" fmla="*/ 344809 w 6943861"/>
              <a:gd name="connsiteY1620" fmla="*/ 3190390 h 5632602"/>
              <a:gd name="connsiteX1621" fmla="*/ 344809 w 6943861"/>
              <a:gd name="connsiteY1621" fmla="*/ 3170751 h 5632602"/>
              <a:gd name="connsiteX1622" fmla="*/ 341101 w 6943861"/>
              <a:gd name="connsiteY1622" fmla="*/ 3153791 h 5632602"/>
              <a:gd name="connsiteX1623" fmla="*/ 339247 w 6943861"/>
              <a:gd name="connsiteY1623" fmla="*/ 3141294 h 5632602"/>
              <a:gd name="connsiteX1624" fmla="*/ 337394 w 6943861"/>
              <a:gd name="connsiteY1624" fmla="*/ 3132367 h 5632602"/>
              <a:gd name="connsiteX1625" fmla="*/ 342954 w 6943861"/>
              <a:gd name="connsiteY1625" fmla="*/ 3125225 h 5632602"/>
              <a:gd name="connsiteX1626" fmla="*/ 354078 w 6943861"/>
              <a:gd name="connsiteY1626" fmla="*/ 3121655 h 5632602"/>
              <a:gd name="connsiteX1627" fmla="*/ 365200 w 6943861"/>
              <a:gd name="connsiteY1627" fmla="*/ 3123441 h 5632602"/>
              <a:gd name="connsiteX1628" fmla="*/ 374469 w 6943861"/>
              <a:gd name="connsiteY1628" fmla="*/ 3130581 h 5632602"/>
              <a:gd name="connsiteX1629" fmla="*/ 379125 w 6943861"/>
              <a:gd name="connsiteY1629" fmla="*/ 3138268 h 5632602"/>
              <a:gd name="connsiteX1630" fmla="*/ 385101 w 6943861"/>
              <a:gd name="connsiteY1630" fmla="*/ 3142871 h 5632602"/>
              <a:gd name="connsiteX1631" fmla="*/ 391590 w 6943861"/>
              <a:gd name="connsiteY1631" fmla="*/ 3153584 h 5632602"/>
              <a:gd name="connsiteX1632" fmla="*/ 395773 w 6943861"/>
              <a:gd name="connsiteY1632" fmla="*/ 3161641 h 5632602"/>
              <a:gd name="connsiteX1633" fmla="*/ 403203 w 6943861"/>
              <a:gd name="connsiteY1633" fmla="*/ 3164503 h 5632602"/>
              <a:gd name="connsiteX1634" fmla="*/ 414326 w 6943861"/>
              <a:gd name="connsiteY1634" fmla="*/ 3162718 h 5632602"/>
              <a:gd name="connsiteX1635" fmla="*/ 431010 w 6943861"/>
              <a:gd name="connsiteY1635" fmla="*/ 3155576 h 5632602"/>
              <a:gd name="connsiteX1636" fmla="*/ 443061 w 6943861"/>
              <a:gd name="connsiteY1636" fmla="*/ 3153791 h 5632602"/>
              <a:gd name="connsiteX1637" fmla="*/ 456037 w 6943861"/>
              <a:gd name="connsiteY1637" fmla="*/ 3153791 h 5632602"/>
              <a:gd name="connsiteX1638" fmla="*/ 467159 w 6943861"/>
              <a:gd name="connsiteY1638" fmla="*/ 3150220 h 5632602"/>
              <a:gd name="connsiteX1639" fmla="*/ 474575 w 6943861"/>
              <a:gd name="connsiteY1639" fmla="*/ 3143079 h 5632602"/>
              <a:gd name="connsiteX1640" fmla="*/ 480136 w 6943861"/>
              <a:gd name="connsiteY1640" fmla="*/ 3128796 h 5632602"/>
              <a:gd name="connsiteX1641" fmla="*/ 482051 w 6943861"/>
              <a:gd name="connsiteY1641" fmla="*/ 3121726 h 5632602"/>
              <a:gd name="connsiteX1642" fmla="*/ 482051 w 6943861"/>
              <a:gd name="connsiteY1642" fmla="*/ 3105499 h 5632602"/>
              <a:gd name="connsiteX1643" fmla="*/ 478444 w 6943861"/>
              <a:gd name="connsiteY1643" fmla="*/ 3089001 h 5632602"/>
              <a:gd name="connsiteX1644" fmla="*/ 476641 w 6943861"/>
              <a:gd name="connsiteY1644" fmla="*/ 3076845 h 5632602"/>
              <a:gd name="connsiteX1645" fmla="*/ 474838 w 6943861"/>
              <a:gd name="connsiteY1645" fmla="*/ 3068162 h 5632602"/>
              <a:gd name="connsiteX1646" fmla="*/ 480247 w 6943861"/>
              <a:gd name="connsiteY1646" fmla="*/ 3061215 h 5632602"/>
              <a:gd name="connsiteX1647" fmla="*/ 484987 w 6943861"/>
              <a:gd name="connsiteY1647" fmla="*/ 3059694 h 5632602"/>
              <a:gd name="connsiteX1648" fmla="*/ 474084 w 6943861"/>
              <a:gd name="connsiteY1648" fmla="*/ 3051819 h 5632602"/>
              <a:gd name="connsiteX1649" fmla="*/ 457400 w 6943861"/>
              <a:gd name="connsiteY1649" fmla="*/ 3042891 h 5632602"/>
              <a:gd name="connsiteX1650" fmla="*/ 444423 w 6943861"/>
              <a:gd name="connsiteY1650" fmla="*/ 3033965 h 5632602"/>
              <a:gd name="connsiteX1651" fmla="*/ 436081 w 6943861"/>
              <a:gd name="connsiteY1651" fmla="*/ 3025038 h 5632602"/>
              <a:gd name="connsiteX1652" fmla="*/ 435730 w 6943861"/>
              <a:gd name="connsiteY1652" fmla="*/ 3023009 h 5632602"/>
              <a:gd name="connsiteX1653" fmla="*/ 433791 w 6943861"/>
              <a:gd name="connsiteY1653" fmla="*/ 3021675 h 5632602"/>
              <a:gd name="connsiteX1654" fmla="*/ 425449 w 6943861"/>
              <a:gd name="connsiteY1654" fmla="*/ 3012748 h 5632602"/>
              <a:gd name="connsiteX1655" fmla="*/ 423596 w 6943861"/>
              <a:gd name="connsiteY1655" fmla="*/ 3002036 h 5632602"/>
              <a:gd name="connsiteX1656" fmla="*/ 427303 w 6943861"/>
              <a:gd name="connsiteY1656" fmla="*/ 2988646 h 5632602"/>
              <a:gd name="connsiteX1657" fmla="*/ 433791 w 6943861"/>
              <a:gd name="connsiteY1657" fmla="*/ 2967222 h 5632602"/>
              <a:gd name="connsiteX1658" fmla="*/ 439352 w 6943861"/>
              <a:gd name="connsiteY1658" fmla="*/ 2944905 h 5632602"/>
              <a:gd name="connsiteX1659" fmla="*/ 443061 w 6943861"/>
              <a:gd name="connsiteY1659" fmla="*/ 2923480 h 5632602"/>
              <a:gd name="connsiteX1660" fmla="*/ 448622 w 6943861"/>
              <a:gd name="connsiteY1660" fmla="*/ 2903841 h 5632602"/>
              <a:gd name="connsiteX1661" fmla="*/ 456037 w 6943861"/>
              <a:gd name="connsiteY1661" fmla="*/ 2890452 h 5632602"/>
              <a:gd name="connsiteX1662" fmla="*/ 463452 w 6943861"/>
              <a:gd name="connsiteY1662" fmla="*/ 2881525 h 5632602"/>
              <a:gd name="connsiteX1663" fmla="*/ 470868 w 6943861"/>
              <a:gd name="connsiteY1663" fmla="*/ 2874384 h 5632602"/>
              <a:gd name="connsiteX1664" fmla="*/ 476429 w 6943861"/>
              <a:gd name="connsiteY1664" fmla="*/ 2870813 h 5632602"/>
              <a:gd name="connsiteX1665" fmla="*/ 480136 w 6943861"/>
              <a:gd name="connsiteY1665" fmla="*/ 2867242 h 5632602"/>
              <a:gd name="connsiteX1666" fmla="*/ 481990 w 6943861"/>
              <a:gd name="connsiteY1666" fmla="*/ 2865457 h 5632602"/>
              <a:gd name="connsiteX1667" fmla="*/ 483843 w 6943861"/>
              <a:gd name="connsiteY1667" fmla="*/ 2863671 h 5632602"/>
              <a:gd name="connsiteX1668" fmla="*/ 570973 w 6943861"/>
              <a:gd name="connsiteY1668" fmla="*/ 2876168 h 5632602"/>
              <a:gd name="connsiteX1669" fmla="*/ 577515 w 6943861"/>
              <a:gd name="connsiteY1669" fmla="*/ 2865592 h 5632602"/>
              <a:gd name="connsiteX1670" fmla="*/ 577622 w 6943861"/>
              <a:gd name="connsiteY1670" fmla="*/ 2864975 h 5632602"/>
              <a:gd name="connsiteX1671" fmla="*/ 583031 w 6943861"/>
              <a:gd name="connsiteY1671" fmla="*/ 2845872 h 5632602"/>
              <a:gd name="connsiteX1672" fmla="*/ 590244 w 6943861"/>
              <a:gd name="connsiteY1672" fmla="*/ 2832848 h 5632602"/>
              <a:gd name="connsiteX1673" fmla="*/ 597457 w 6943861"/>
              <a:gd name="connsiteY1673" fmla="*/ 2824164 h 5632602"/>
              <a:gd name="connsiteX1674" fmla="*/ 604670 w 6943861"/>
              <a:gd name="connsiteY1674" fmla="*/ 2817218 h 5632602"/>
              <a:gd name="connsiteX1675" fmla="*/ 610080 w 6943861"/>
              <a:gd name="connsiteY1675" fmla="*/ 2813745 h 5632602"/>
              <a:gd name="connsiteX1676" fmla="*/ 613686 w 6943861"/>
              <a:gd name="connsiteY1676" fmla="*/ 2810271 h 5632602"/>
              <a:gd name="connsiteX1677" fmla="*/ 615489 w 6943861"/>
              <a:gd name="connsiteY1677" fmla="*/ 2808535 h 5632602"/>
              <a:gd name="connsiteX1678" fmla="*/ 617292 w 6943861"/>
              <a:gd name="connsiteY1678" fmla="*/ 2806798 h 5632602"/>
              <a:gd name="connsiteX1679" fmla="*/ 627323 w 6943861"/>
              <a:gd name="connsiteY1679" fmla="*/ 2808237 h 5632602"/>
              <a:gd name="connsiteX1680" fmla="*/ 662736 w 6943861"/>
              <a:gd name="connsiteY1680" fmla="*/ 2777974 h 5632602"/>
              <a:gd name="connsiteX1681" fmla="*/ 688811 w 6943861"/>
              <a:gd name="connsiteY1681" fmla="*/ 2762388 h 5632602"/>
              <a:gd name="connsiteX1682" fmla="*/ 683563 w 6943861"/>
              <a:gd name="connsiteY1682" fmla="*/ 2758175 h 5632602"/>
              <a:gd name="connsiteX1683" fmla="*/ 669660 w 6943861"/>
              <a:gd name="connsiteY1683" fmla="*/ 2747461 h 5632602"/>
              <a:gd name="connsiteX1684" fmla="*/ 647415 w 6943861"/>
              <a:gd name="connsiteY1684" fmla="*/ 2734069 h 5632602"/>
              <a:gd name="connsiteX1685" fmla="*/ 623315 w 6943861"/>
              <a:gd name="connsiteY1685" fmla="*/ 2717997 h 5632602"/>
              <a:gd name="connsiteX1686" fmla="*/ 605704 w 6943861"/>
              <a:gd name="connsiteY1686" fmla="*/ 2700140 h 5632602"/>
              <a:gd name="connsiteX1687" fmla="*/ 590873 w 6943861"/>
              <a:gd name="connsiteY1687" fmla="*/ 2684068 h 5632602"/>
              <a:gd name="connsiteX1688" fmla="*/ 574190 w 6943861"/>
              <a:gd name="connsiteY1688" fmla="*/ 2672462 h 5632602"/>
              <a:gd name="connsiteX1689" fmla="*/ 556578 w 6943861"/>
              <a:gd name="connsiteY1689" fmla="*/ 2665319 h 5632602"/>
              <a:gd name="connsiteX1690" fmla="*/ 538039 w 6943861"/>
              <a:gd name="connsiteY1690" fmla="*/ 2665319 h 5632602"/>
              <a:gd name="connsiteX1691" fmla="*/ 513941 w 6943861"/>
              <a:gd name="connsiteY1691" fmla="*/ 2667104 h 5632602"/>
              <a:gd name="connsiteX1692" fmla="*/ 487061 w 6943861"/>
              <a:gd name="connsiteY1692" fmla="*/ 2672462 h 5632602"/>
              <a:gd name="connsiteX1693" fmla="*/ 459254 w 6943861"/>
              <a:gd name="connsiteY1693" fmla="*/ 2679604 h 5632602"/>
              <a:gd name="connsiteX1694" fmla="*/ 434227 w 6943861"/>
              <a:gd name="connsiteY1694" fmla="*/ 2684068 h 5632602"/>
              <a:gd name="connsiteX1695" fmla="*/ 413835 w 6943861"/>
              <a:gd name="connsiteY1695" fmla="*/ 2689425 h 5632602"/>
              <a:gd name="connsiteX1696" fmla="*/ 400858 w 6943861"/>
              <a:gd name="connsiteY1696" fmla="*/ 2691211 h 5632602"/>
              <a:gd name="connsiteX1697" fmla="*/ 383247 w 6943861"/>
              <a:gd name="connsiteY1697" fmla="*/ 2687640 h 5632602"/>
              <a:gd name="connsiteX1698" fmla="*/ 361002 w 6943861"/>
              <a:gd name="connsiteY1698" fmla="*/ 2682283 h 5632602"/>
              <a:gd name="connsiteX1699" fmla="*/ 336902 w 6943861"/>
              <a:gd name="connsiteY1699" fmla="*/ 2674247 h 5632602"/>
              <a:gd name="connsiteX1700" fmla="*/ 313730 w 6943861"/>
              <a:gd name="connsiteY1700" fmla="*/ 2665319 h 5632602"/>
              <a:gd name="connsiteX1701" fmla="*/ 287776 w 6943861"/>
              <a:gd name="connsiteY1701" fmla="*/ 2654604 h 5632602"/>
              <a:gd name="connsiteX1702" fmla="*/ 271092 w 6943861"/>
              <a:gd name="connsiteY1702" fmla="*/ 2640319 h 5632602"/>
              <a:gd name="connsiteX1703" fmla="*/ 264124 w 6943861"/>
              <a:gd name="connsiteY1703" fmla="*/ 2631166 h 5632602"/>
              <a:gd name="connsiteX1704" fmla="*/ 260460 w 6943861"/>
              <a:gd name="connsiteY1704" fmla="*/ 2628029 h 5632602"/>
              <a:gd name="connsiteX1705" fmla="*/ 251346 w 6943861"/>
              <a:gd name="connsiteY1705" fmla="*/ 2616058 h 5632602"/>
              <a:gd name="connsiteX1706" fmla="*/ 238650 w 6943861"/>
              <a:gd name="connsiteY1706" fmla="*/ 2609069 h 5632602"/>
              <a:gd name="connsiteX1707" fmla="*/ 225674 w 6943861"/>
              <a:gd name="connsiteY1707" fmla="*/ 2605497 h 5632602"/>
              <a:gd name="connsiteX1708" fmla="*/ 212698 w 6943861"/>
              <a:gd name="connsiteY1708" fmla="*/ 2601926 h 5632602"/>
              <a:gd name="connsiteX1709" fmla="*/ 202501 w 6943861"/>
              <a:gd name="connsiteY1709" fmla="*/ 2594783 h 5632602"/>
              <a:gd name="connsiteX1710" fmla="*/ 195997 w 6943861"/>
              <a:gd name="connsiteY1710" fmla="*/ 2585384 h 5632602"/>
              <a:gd name="connsiteX1711" fmla="*/ 191869 w 6943861"/>
              <a:gd name="connsiteY1711" fmla="*/ 2582493 h 5632602"/>
              <a:gd name="connsiteX1712" fmla="*/ 180746 w 6943861"/>
              <a:gd name="connsiteY1712" fmla="*/ 2566421 h 5632602"/>
              <a:gd name="connsiteX1713" fmla="*/ 171477 w 6943861"/>
              <a:gd name="connsiteY1713" fmla="*/ 2549458 h 5632602"/>
              <a:gd name="connsiteX1714" fmla="*/ 164062 w 6943861"/>
              <a:gd name="connsiteY1714" fmla="*/ 2531600 h 5632602"/>
              <a:gd name="connsiteX1715" fmla="*/ 162208 w 6943861"/>
              <a:gd name="connsiteY1715" fmla="*/ 2517315 h 5632602"/>
              <a:gd name="connsiteX1716" fmla="*/ 165916 w 6943861"/>
              <a:gd name="connsiteY1716" fmla="*/ 2502136 h 5632602"/>
              <a:gd name="connsiteX1717" fmla="*/ 171477 w 6943861"/>
              <a:gd name="connsiteY1717" fmla="*/ 2486065 h 5632602"/>
              <a:gd name="connsiteX1718" fmla="*/ 173332 w 6943861"/>
              <a:gd name="connsiteY1718" fmla="*/ 2466422 h 5632602"/>
              <a:gd name="connsiteX1719" fmla="*/ 171477 w 6943861"/>
              <a:gd name="connsiteY1719" fmla="*/ 2445887 h 5632602"/>
              <a:gd name="connsiteX1720" fmla="*/ 164062 w 6943861"/>
              <a:gd name="connsiteY1720" fmla="*/ 2429815 h 5632602"/>
              <a:gd name="connsiteX1721" fmla="*/ 160898 w 6943861"/>
              <a:gd name="connsiteY1721" fmla="*/ 2425244 h 5632602"/>
              <a:gd name="connsiteX1722" fmla="*/ 158011 w 6943861"/>
              <a:gd name="connsiteY1722" fmla="*/ 2422462 h 5632602"/>
              <a:gd name="connsiteX1723" fmla="*/ 149668 w 6943861"/>
              <a:gd name="connsiteY1723" fmla="*/ 2417105 h 5632602"/>
              <a:gd name="connsiteX1724" fmla="*/ 140399 w 6943861"/>
              <a:gd name="connsiteY1724" fmla="*/ 2409962 h 5632602"/>
              <a:gd name="connsiteX1725" fmla="*/ 136691 w 6943861"/>
              <a:gd name="connsiteY1725" fmla="*/ 2403712 h 5632602"/>
              <a:gd name="connsiteX1726" fmla="*/ 133035 w 6943861"/>
              <a:gd name="connsiteY1726" fmla="*/ 2400190 h 5632602"/>
              <a:gd name="connsiteX1727" fmla="*/ 129767 w 6943861"/>
              <a:gd name="connsiteY1727" fmla="*/ 2397672 h 5632602"/>
              <a:gd name="connsiteX1728" fmla="*/ 128896 w 6943861"/>
              <a:gd name="connsiteY1728" fmla="*/ 2396204 h 5632602"/>
              <a:gd name="connsiteX1729" fmla="*/ 127422 w 6943861"/>
              <a:gd name="connsiteY1729" fmla="*/ 2394784 h 5632602"/>
              <a:gd name="connsiteX1730" fmla="*/ 112592 w 6943861"/>
              <a:gd name="connsiteY1730" fmla="*/ 2387641 h 5632602"/>
              <a:gd name="connsiteX1731" fmla="*/ 93127 w 6943861"/>
              <a:gd name="connsiteY1731" fmla="*/ 2382284 h 5632602"/>
              <a:gd name="connsiteX1732" fmla="*/ 70881 w 6943861"/>
              <a:gd name="connsiteY1732" fmla="*/ 2376927 h 5632602"/>
              <a:gd name="connsiteX1733" fmla="*/ 48635 w 6943861"/>
              <a:gd name="connsiteY1733" fmla="*/ 2371569 h 5632602"/>
              <a:gd name="connsiteX1734" fmla="*/ 29170 w 6943861"/>
              <a:gd name="connsiteY1734" fmla="*/ 2367998 h 5632602"/>
              <a:gd name="connsiteX1735" fmla="*/ 16194 w 6943861"/>
              <a:gd name="connsiteY1735" fmla="*/ 2364426 h 5632602"/>
              <a:gd name="connsiteX1736" fmla="*/ 10632 w 6943861"/>
              <a:gd name="connsiteY1736" fmla="*/ 2360855 h 5632602"/>
              <a:gd name="connsiteX1737" fmla="*/ 14340 w 6943861"/>
              <a:gd name="connsiteY1737" fmla="*/ 2357284 h 5632602"/>
              <a:gd name="connsiteX1738" fmla="*/ 17949 w 6943861"/>
              <a:gd name="connsiteY1738" fmla="*/ 2355546 h 5632602"/>
              <a:gd name="connsiteX1739" fmla="*/ 5562 w 6943861"/>
              <a:gd name="connsiteY1739" fmla="*/ 2352136 h 5632602"/>
              <a:gd name="connsiteX1740" fmla="*/ 0 w 6943861"/>
              <a:gd name="connsiteY1740" fmla="*/ 2348565 h 5632602"/>
              <a:gd name="connsiteX1741" fmla="*/ 3708 w 6943861"/>
              <a:gd name="connsiteY1741" fmla="*/ 2344994 h 5632602"/>
              <a:gd name="connsiteX1742" fmla="*/ 11124 w 6943861"/>
              <a:gd name="connsiteY1742" fmla="*/ 2341422 h 5632602"/>
              <a:gd name="connsiteX1743" fmla="*/ 24100 w 6943861"/>
              <a:gd name="connsiteY1743" fmla="*/ 2333387 h 5632602"/>
              <a:gd name="connsiteX1744" fmla="*/ 38003 w 6943861"/>
              <a:gd name="connsiteY1744" fmla="*/ 2320887 h 5632602"/>
              <a:gd name="connsiteX1745" fmla="*/ 49127 w 6943861"/>
              <a:gd name="connsiteY1745" fmla="*/ 2311958 h 5632602"/>
              <a:gd name="connsiteX1746" fmla="*/ 58396 w 6943861"/>
              <a:gd name="connsiteY1746" fmla="*/ 2310172 h 5632602"/>
              <a:gd name="connsiteX1747" fmla="*/ 63956 w 6943861"/>
              <a:gd name="connsiteY1747" fmla="*/ 2315530 h 5632602"/>
              <a:gd name="connsiteX1748" fmla="*/ 71372 w 6943861"/>
              <a:gd name="connsiteY1748" fmla="*/ 2322672 h 5632602"/>
              <a:gd name="connsiteX1749" fmla="*/ 76933 w 6943861"/>
              <a:gd name="connsiteY1749" fmla="*/ 2329815 h 5632602"/>
              <a:gd name="connsiteX1750" fmla="*/ 82495 w 6943861"/>
              <a:gd name="connsiteY1750" fmla="*/ 2335173 h 5632602"/>
              <a:gd name="connsiteX1751" fmla="*/ 88983 w 6943861"/>
              <a:gd name="connsiteY1751" fmla="*/ 2336958 h 5632602"/>
              <a:gd name="connsiteX1752" fmla="*/ 98252 w 6943861"/>
              <a:gd name="connsiteY1752" fmla="*/ 2333387 h 5632602"/>
              <a:gd name="connsiteX1753" fmla="*/ 105667 w 6943861"/>
              <a:gd name="connsiteY1753" fmla="*/ 2326244 h 5632602"/>
              <a:gd name="connsiteX1754" fmla="*/ 105667 w 6943861"/>
              <a:gd name="connsiteY1754" fmla="*/ 2315530 h 5632602"/>
              <a:gd name="connsiteX1755" fmla="*/ 103814 w 6943861"/>
              <a:gd name="connsiteY1755" fmla="*/ 2306601 h 5632602"/>
              <a:gd name="connsiteX1756" fmla="*/ 100106 w 6943861"/>
              <a:gd name="connsiteY1756" fmla="*/ 2295887 h 5632602"/>
              <a:gd name="connsiteX1757" fmla="*/ 100106 w 6943861"/>
              <a:gd name="connsiteY1757" fmla="*/ 2280708 h 5632602"/>
              <a:gd name="connsiteX1758" fmla="*/ 101960 w 6943861"/>
              <a:gd name="connsiteY1758" fmla="*/ 2261065 h 5632602"/>
              <a:gd name="connsiteX1759" fmla="*/ 105667 w 6943861"/>
              <a:gd name="connsiteY1759" fmla="*/ 2241422 h 5632602"/>
              <a:gd name="connsiteX1760" fmla="*/ 107521 w 6943861"/>
              <a:gd name="connsiteY1760" fmla="*/ 2224459 h 5632602"/>
              <a:gd name="connsiteX1761" fmla="*/ 107521 w 6943861"/>
              <a:gd name="connsiteY1761" fmla="*/ 2210173 h 5632602"/>
              <a:gd name="connsiteX1762" fmla="*/ 111228 w 6943861"/>
              <a:gd name="connsiteY1762" fmla="*/ 2199458 h 5632602"/>
              <a:gd name="connsiteX1763" fmla="*/ 116790 w 6943861"/>
              <a:gd name="connsiteY1763" fmla="*/ 2188744 h 5632602"/>
              <a:gd name="connsiteX1764" fmla="*/ 122352 w 6943861"/>
              <a:gd name="connsiteY1764" fmla="*/ 2178030 h 5632602"/>
              <a:gd name="connsiteX1765" fmla="*/ 126059 w 6943861"/>
              <a:gd name="connsiteY1765" fmla="*/ 2168209 h 5632602"/>
              <a:gd name="connsiteX1766" fmla="*/ 122352 w 6943861"/>
              <a:gd name="connsiteY1766" fmla="*/ 2157494 h 5632602"/>
              <a:gd name="connsiteX1767" fmla="*/ 114813 w 6943861"/>
              <a:gd name="connsiteY1767" fmla="*/ 2147508 h 5632602"/>
              <a:gd name="connsiteX1768" fmla="*/ 97762 w 6943861"/>
              <a:gd name="connsiteY1768" fmla="*/ 2134070 h 5632602"/>
              <a:gd name="connsiteX1769" fmla="*/ 78296 w 6943861"/>
              <a:gd name="connsiteY1769" fmla="*/ 2124249 h 5632602"/>
              <a:gd name="connsiteX1770" fmla="*/ 61612 w 6943861"/>
              <a:gd name="connsiteY1770" fmla="*/ 2122463 h 5632602"/>
              <a:gd name="connsiteX1771" fmla="*/ 50490 w 6943861"/>
              <a:gd name="connsiteY1771" fmla="*/ 2124249 h 5632602"/>
              <a:gd name="connsiteX1772" fmla="*/ 39367 w 6943861"/>
              <a:gd name="connsiteY1772" fmla="*/ 2126035 h 5632602"/>
              <a:gd name="connsiteX1773" fmla="*/ 29170 w 6943861"/>
              <a:gd name="connsiteY1773" fmla="*/ 2124249 h 5632602"/>
              <a:gd name="connsiteX1774" fmla="*/ 23609 w 6943861"/>
              <a:gd name="connsiteY1774" fmla="*/ 2117106 h 5632602"/>
              <a:gd name="connsiteX1775" fmla="*/ 22277 w 6943861"/>
              <a:gd name="connsiteY1775" fmla="*/ 2112614 h 5632602"/>
              <a:gd name="connsiteX1776" fmla="*/ 18538 w 6943861"/>
              <a:gd name="connsiteY1776" fmla="*/ 2111959 h 5632602"/>
              <a:gd name="connsiteX1777" fmla="*/ 12977 w 6943861"/>
              <a:gd name="connsiteY1777" fmla="*/ 2104816 h 5632602"/>
              <a:gd name="connsiteX1778" fmla="*/ 9269 w 6943861"/>
              <a:gd name="connsiteY1778" fmla="*/ 2092316 h 5632602"/>
              <a:gd name="connsiteX1779" fmla="*/ 9269 w 6943861"/>
              <a:gd name="connsiteY1779" fmla="*/ 2076244 h 5632602"/>
              <a:gd name="connsiteX1780" fmla="*/ 9269 w 6943861"/>
              <a:gd name="connsiteY1780" fmla="*/ 2061959 h 5632602"/>
              <a:gd name="connsiteX1781" fmla="*/ 11124 w 6943861"/>
              <a:gd name="connsiteY1781" fmla="*/ 2050352 h 5632602"/>
              <a:gd name="connsiteX1782" fmla="*/ 11124 w 6943861"/>
              <a:gd name="connsiteY1782" fmla="*/ 2046780 h 5632602"/>
              <a:gd name="connsiteX1783" fmla="*/ 3708 w 6943861"/>
              <a:gd name="connsiteY1783" fmla="*/ 2003031 h 5632602"/>
              <a:gd name="connsiteX1784" fmla="*/ 26881 w 6943861"/>
              <a:gd name="connsiteY1784" fmla="*/ 1967316 h 5632602"/>
              <a:gd name="connsiteX1785" fmla="*/ 30589 w 6943861"/>
              <a:gd name="connsiteY1785" fmla="*/ 1963745 h 5632602"/>
              <a:gd name="connsiteX1786" fmla="*/ 36150 w 6943861"/>
              <a:gd name="connsiteY1786" fmla="*/ 1954816 h 5632602"/>
              <a:gd name="connsiteX1787" fmla="*/ 45418 w 6943861"/>
              <a:gd name="connsiteY1787" fmla="*/ 1943209 h 5632602"/>
              <a:gd name="connsiteX1788" fmla="*/ 54687 w 6943861"/>
              <a:gd name="connsiteY1788" fmla="*/ 1928924 h 5632602"/>
              <a:gd name="connsiteX1789" fmla="*/ 63956 w 6943861"/>
              <a:gd name="connsiteY1789" fmla="*/ 1912852 h 5632602"/>
              <a:gd name="connsiteX1790" fmla="*/ 71372 w 6943861"/>
              <a:gd name="connsiteY1790" fmla="*/ 1896780 h 5632602"/>
              <a:gd name="connsiteX1791" fmla="*/ 80641 w 6943861"/>
              <a:gd name="connsiteY1791" fmla="*/ 1885174 h 5632602"/>
              <a:gd name="connsiteX1792" fmla="*/ 92691 w 6943861"/>
              <a:gd name="connsiteY1792" fmla="*/ 1879817 h 5632602"/>
              <a:gd name="connsiteX1793" fmla="*/ 107521 w 6943861"/>
              <a:gd name="connsiteY1793" fmla="*/ 1879817 h 5632602"/>
              <a:gd name="connsiteX1794" fmla="*/ 126059 w 6943861"/>
              <a:gd name="connsiteY1794" fmla="*/ 1881602 h 5632602"/>
              <a:gd name="connsiteX1795" fmla="*/ 142743 w 6943861"/>
              <a:gd name="connsiteY1795" fmla="*/ 1881602 h 5632602"/>
              <a:gd name="connsiteX1796" fmla="*/ 158501 w 6943861"/>
              <a:gd name="connsiteY1796" fmla="*/ 1879817 h 5632602"/>
              <a:gd name="connsiteX1797" fmla="*/ 175185 w 6943861"/>
              <a:gd name="connsiteY1797" fmla="*/ 1874459 h 5632602"/>
              <a:gd name="connsiteX1798" fmla="*/ 186308 w 6943861"/>
              <a:gd name="connsiteY1798" fmla="*/ 1867317 h 5632602"/>
              <a:gd name="connsiteX1799" fmla="*/ 195577 w 6943861"/>
              <a:gd name="connsiteY1799" fmla="*/ 1861959 h 5632602"/>
              <a:gd name="connsiteX1800" fmla="*/ 203918 w 6943861"/>
              <a:gd name="connsiteY1800" fmla="*/ 1856602 h 5632602"/>
              <a:gd name="connsiteX1801" fmla="*/ 216895 w 6943861"/>
              <a:gd name="connsiteY1801" fmla="*/ 1856602 h 5632602"/>
              <a:gd name="connsiteX1802" fmla="*/ 223812 w 6943861"/>
              <a:gd name="connsiteY1802" fmla="*/ 1856602 h 5632602"/>
              <a:gd name="connsiteX1803" fmla="*/ 225091 w 6943861"/>
              <a:gd name="connsiteY1803" fmla="*/ 1855000 h 5632602"/>
              <a:gd name="connsiteX1804" fmla="*/ 236812 w 6943861"/>
              <a:gd name="connsiteY1804" fmla="*/ 1849789 h 5632602"/>
              <a:gd name="connsiteX1805" fmla="*/ 251238 w 6943861"/>
              <a:gd name="connsiteY1805" fmla="*/ 1849789 h 5632602"/>
              <a:gd name="connsiteX1806" fmla="*/ 269270 w 6943861"/>
              <a:gd name="connsiteY1806" fmla="*/ 1851526 h 5632602"/>
              <a:gd name="connsiteX1807" fmla="*/ 278516 w 6943861"/>
              <a:gd name="connsiteY1807" fmla="*/ 1851526 h 5632602"/>
              <a:gd name="connsiteX1808" fmla="*/ 280852 w 6943861"/>
              <a:gd name="connsiteY1808" fmla="*/ 1851245 h 5632602"/>
              <a:gd name="connsiteX1809" fmla="*/ 291975 w 6943861"/>
              <a:gd name="connsiteY1809" fmla="*/ 1849459 h 5632602"/>
              <a:gd name="connsiteX1810" fmla="*/ 295682 w 6943861"/>
              <a:gd name="connsiteY1810" fmla="*/ 1849459 h 5632602"/>
              <a:gd name="connsiteX1811" fmla="*/ 294608 w 6943861"/>
              <a:gd name="connsiteY1811" fmla="*/ 1850494 h 5632602"/>
              <a:gd name="connsiteX1812" fmla="*/ 300827 w 6943861"/>
              <a:gd name="connsiteY1812" fmla="*/ 1849789 h 5632602"/>
              <a:gd name="connsiteX1813" fmla="*/ 317055 w 6943861"/>
              <a:gd name="connsiteY1813" fmla="*/ 1844578 h 5632602"/>
              <a:gd name="connsiteX1814" fmla="*/ 327875 w 6943861"/>
              <a:gd name="connsiteY1814" fmla="*/ 1837630 h 5632602"/>
              <a:gd name="connsiteX1815" fmla="*/ 336891 w 6943861"/>
              <a:gd name="connsiteY1815" fmla="*/ 1832419 h 5632602"/>
              <a:gd name="connsiteX1816" fmla="*/ 345005 w 6943861"/>
              <a:gd name="connsiteY1816" fmla="*/ 1827208 h 5632602"/>
              <a:gd name="connsiteX1817" fmla="*/ 357628 w 6943861"/>
              <a:gd name="connsiteY1817" fmla="*/ 1827208 h 5632602"/>
              <a:gd name="connsiteX1818" fmla="*/ 372054 w 6943861"/>
              <a:gd name="connsiteY1818" fmla="*/ 1827208 h 5632602"/>
              <a:gd name="connsiteX1819" fmla="*/ 388283 w 6943861"/>
              <a:gd name="connsiteY1819" fmla="*/ 1825471 h 5632602"/>
              <a:gd name="connsiteX1820" fmla="*/ 405413 w 6943861"/>
              <a:gd name="connsiteY1820" fmla="*/ 1823734 h 5632602"/>
              <a:gd name="connsiteX1821" fmla="*/ 419839 w 6943861"/>
              <a:gd name="connsiteY1821" fmla="*/ 1821997 h 5632602"/>
              <a:gd name="connsiteX1822" fmla="*/ 430659 w 6943861"/>
              <a:gd name="connsiteY1822" fmla="*/ 1820260 h 5632602"/>
              <a:gd name="connsiteX1823" fmla="*/ 434265 w 6943861"/>
              <a:gd name="connsiteY1823" fmla="*/ 1820260 h 5632602"/>
              <a:gd name="connsiteX1824" fmla="*/ 432462 w 6943861"/>
              <a:gd name="connsiteY1824" fmla="*/ 1821997 h 5632602"/>
              <a:gd name="connsiteX1825" fmla="*/ 430659 w 6943861"/>
              <a:gd name="connsiteY1825" fmla="*/ 1828945 h 5632602"/>
              <a:gd name="connsiteX1826" fmla="*/ 429526 w 6943861"/>
              <a:gd name="connsiteY1826" fmla="*/ 1834401 h 5632602"/>
              <a:gd name="connsiteX1827" fmla="*/ 430471 w 6943861"/>
              <a:gd name="connsiteY1827" fmla="*/ 1834287 h 5632602"/>
              <a:gd name="connsiteX1828" fmla="*/ 441291 w 6943861"/>
              <a:gd name="connsiteY1828" fmla="*/ 1832550 h 5632602"/>
              <a:gd name="connsiteX1829" fmla="*/ 444897 w 6943861"/>
              <a:gd name="connsiteY1829" fmla="*/ 1832550 h 5632602"/>
              <a:gd name="connsiteX1830" fmla="*/ 443094 w 6943861"/>
              <a:gd name="connsiteY1830" fmla="*/ 1834287 h 5632602"/>
              <a:gd name="connsiteX1831" fmla="*/ 441291 w 6943861"/>
              <a:gd name="connsiteY1831" fmla="*/ 1841235 h 5632602"/>
              <a:gd name="connsiteX1832" fmla="*/ 440492 w 6943861"/>
              <a:gd name="connsiteY1832" fmla="*/ 1845081 h 5632602"/>
              <a:gd name="connsiteX1833" fmla="*/ 450475 w 6943861"/>
              <a:gd name="connsiteY1833" fmla="*/ 1836067 h 5632602"/>
              <a:gd name="connsiteX1834" fmla="*/ 463452 w 6943861"/>
              <a:gd name="connsiteY1834" fmla="*/ 1827138 h 5632602"/>
              <a:gd name="connsiteX1835" fmla="*/ 478282 w 6943861"/>
              <a:gd name="connsiteY1835" fmla="*/ 1825352 h 5632602"/>
              <a:gd name="connsiteX1836" fmla="*/ 495893 w 6943861"/>
              <a:gd name="connsiteY1836" fmla="*/ 1827138 h 5632602"/>
              <a:gd name="connsiteX1837" fmla="*/ 518138 w 6943861"/>
              <a:gd name="connsiteY1837" fmla="*/ 1832495 h 5632602"/>
              <a:gd name="connsiteX1838" fmla="*/ 542238 w 6943861"/>
              <a:gd name="connsiteY1838" fmla="*/ 1839638 h 5632602"/>
              <a:gd name="connsiteX1839" fmla="*/ 554392 w 6943861"/>
              <a:gd name="connsiteY1839" fmla="*/ 1843540 h 5632602"/>
              <a:gd name="connsiteX1840" fmla="*/ 558687 w 6943861"/>
              <a:gd name="connsiteY1840" fmla="*/ 1837630 h 5632602"/>
              <a:gd name="connsiteX1841" fmla="*/ 570408 w 6943861"/>
              <a:gd name="connsiteY1841" fmla="*/ 1820260 h 5632602"/>
              <a:gd name="connsiteX1842" fmla="*/ 584834 w 6943861"/>
              <a:gd name="connsiteY1842" fmla="*/ 1807233 h 5632602"/>
              <a:gd name="connsiteX1843" fmla="*/ 597457 w 6943861"/>
              <a:gd name="connsiteY1843" fmla="*/ 1798548 h 5632602"/>
              <a:gd name="connsiteX1844" fmla="*/ 611882 w 6943861"/>
              <a:gd name="connsiteY1844" fmla="*/ 1796811 h 5632602"/>
              <a:gd name="connsiteX1845" fmla="*/ 629013 w 6943861"/>
              <a:gd name="connsiteY1845" fmla="*/ 1798548 h 5632602"/>
              <a:gd name="connsiteX1846" fmla="*/ 650651 w 6943861"/>
              <a:gd name="connsiteY1846" fmla="*/ 1803759 h 5632602"/>
              <a:gd name="connsiteX1847" fmla="*/ 670914 w 6943861"/>
              <a:gd name="connsiteY1847" fmla="*/ 1809765 h 5632602"/>
              <a:gd name="connsiteX1848" fmla="*/ 674786 w 6943861"/>
              <a:gd name="connsiteY1848" fmla="*/ 1807495 h 5632602"/>
              <a:gd name="connsiteX1849" fmla="*/ 697031 w 6943861"/>
              <a:gd name="connsiteY1849" fmla="*/ 1798567 h 5632602"/>
              <a:gd name="connsiteX1850" fmla="*/ 725765 w 6943861"/>
              <a:gd name="connsiteY1850" fmla="*/ 1791424 h 5632602"/>
              <a:gd name="connsiteX1851" fmla="*/ 760987 w 6943861"/>
              <a:gd name="connsiteY1851" fmla="*/ 1785174 h 5632602"/>
              <a:gd name="connsiteX1852" fmla="*/ 795283 w 6943861"/>
              <a:gd name="connsiteY1852" fmla="*/ 1779817 h 5632602"/>
              <a:gd name="connsiteX1853" fmla="*/ 804765 w 6943861"/>
              <a:gd name="connsiteY1853" fmla="*/ 1778742 h 5632602"/>
              <a:gd name="connsiteX1854" fmla="*/ 824662 w 6943861"/>
              <a:gd name="connsiteY1854" fmla="*/ 1770756 h 5632602"/>
              <a:gd name="connsiteX1855" fmla="*/ 852612 w 6943861"/>
              <a:gd name="connsiteY1855" fmla="*/ 1763808 h 5632602"/>
              <a:gd name="connsiteX1856" fmla="*/ 886873 w 6943861"/>
              <a:gd name="connsiteY1856" fmla="*/ 1757729 h 5632602"/>
              <a:gd name="connsiteX1857" fmla="*/ 888078 w 6943861"/>
              <a:gd name="connsiteY1857" fmla="*/ 1757541 h 5632602"/>
              <a:gd name="connsiteX1858" fmla="*/ 890754 w 6943861"/>
              <a:gd name="connsiteY1858" fmla="*/ 1753031 h 5632602"/>
              <a:gd name="connsiteX1859" fmla="*/ 894461 w 6943861"/>
              <a:gd name="connsiteY1859" fmla="*/ 1736960 h 5632602"/>
              <a:gd name="connsiteX1860" fmla="*/ 895388 w 6943861"/>
              <a:gd name="connsiteY1860" fmla="*/ 1718210 h 5632602"/>
              <a:gd name="connsiteX1861" fmla="*/ 895388 w 6943861"/>
              <a:gd name="connsiteY1861" fmla="*/ 1698567 h 5632602"/>
              <a:gd name="connsiteX1862" fmla="*/ 895388 w 6943861"/>
              <a:gd name="connsiteY1862" fmla="*/ 1680710 h 5632602"/>
              <a:gd name="connsiteX1863" fmla="*/ 895388 w 6943861"/>
              <a:gd name="connsiteY1863" fmla="*/ 1667317 h 5632602"/>
              <a:gd name="connsiteX1864" fmla="*/ 900950 w 6943861"/>
              <a:gd name="connsiteY1864" fmla="*/ 1654817 h 5632602"/>
              <a:gd name="connsiteX1865" fmla="*/ 913926 w 6943861"/>
              <a:gd name="connsiteY1865" fmla="*/ 1644103 h 5632602"/>
              <a:gd name="connsiteX1866" fmla="*/ 930610 w 6943861"/>
              <a:gd name="connsiteY1866" fmla="*/ 1633388 h 5632602"/>
              <a:gd name="connsiteX1867" fmla="*/ 949148 w 6943861"/>
              <a:gd name="connsiteY1867" fmla="*/ 1624460 h 5632602"/>
              <a:gd name="connsiteX1868" fmla="*/ 963052 w 6943861"/>
              <a:gd name="connsiteY1868" fmla="*/ 1614639 h 5632602"/>
              <a:gd name="connsiteX1869" fmla="*/ 974175 w 6943861"/>
              <a:gd name="connsiteY1869" fmla="*/ 1603925 h 5632602"/>
              <a:gd name="connsiteX1870" fmla="*/ 981590 w 6943861"/>
              <a:gd name="connsiteY1870" fmla="*/ 1584281 h 5632602"/>
              <a:gd name="connsiteX1871" fmla="*/ 983444 w 6943861"/>
              <a:gd name="connsiteY1871" fmla="*/ 1560175 h 5632602"/>
              <a:gd name="connsiteX1872" fmla="*/ 979736 w 6943861"/>
              <a:gd name="connsiteY1872" fmla="*/ 1529817 h 5632602"/>
              <a:gd name="connsiteX1873" fmla="*/ 968613 w 6943861"/>
              <a:gd name="connsiteY1873" fmla="*/ 1496785 h 5632602"/>
              <a:gd name="connsiteX1874" fmla="*/ 963052 w 6943861"/>
              <a:gd name="connsiteY1874" fmla="*/ 1473571 h 5632602"/>
              <a:gd name="connsiteX1875" fmla="*/ 964906 w 6943861"/>
              <a:gd name="connsiteY1875" fmla="*/ 1454821 h 5632602"/>
              <a:gd name="connsiteX1876" fmla="*/ 970467 w 6943861"/>
              <a:gd name="connsiteY1876" fmla="*/ 1436964 h 5632602"/>
              <a:gd name="connsiteX1877" fmla="*/ 979736 w 6943861"/>
              <a:gd name="connsiteY1877" fmla="*/ 1420892 h 5632602"/>
              <a:gd name="connsiteX1878" fmla="*/ 990859 w 6943861"/>
              <a:gd name="connsiteY1878" fmla="*/ 1401249 h 5632602"/>
              <a:gd name="connsiteX1879" fmla="*/ 1001982 w 6943861"/>
              <a:gd name="connsiteY1879" fmla="*/ 1380714 h 5632602"/>
              <a:gd name="connsiteX1880" fmla="*/ 1005690 w 6943861"/>
              <a:gd name="connsiteY1880" fmla="*/ 1366428 h 5632602"/>
              <a:gd name="connsiteX1881" fmla="*/ 1004279 w 6943861"/>
              <a:gd name="connsiteY1881" fmla="*/ 1362351 h 5632602"/>
              <a:gd name="connsiteX1882" fmla="*/ 994076 w 6943861"/>
              <a:gd name="connsiteY1882" fmla="*/ 1359075 h 5632602"/>
              <a:gd name="connsiteX1883" fmla="*/ 982954 w 6943861"/>
              <a:gd name="connsiteY1883" fmla="*/ 1357289 h 5632602"/>
              <a:gd name="connsiteX1884" fmla="*/ 969976 w 6943861"/>
              <a:gd name="connsiteY1884" fmla="*/ 1354610 h 5632602"/>
              <a:gd name="connsiteX1885" fmla="*/ 959780 w 6943861"/>
              <a:gd name="connsiteY1885" fmla="*/ 1351040 h 5632602"/>
              <a:gd name="connsiteX1886" fmla="*/ 950511 w 6943861"/>
              <a:gd name="connsiteY1886" fmla="*/ 1343896 h 5632602"/>
              <a:gd name="connsiteX1887" fmla="*/ 948010 w 6943861"/>
              <a:gd name="connsiteY1887" fmla="*/ 1337873 h 5632602"/>
              <a:gd name="connsiteX1888" fmla="*/ 939879 w 6943861"/>
              <a:gd name="connsiteY1888" fmla="*/ 1331606 h 5632602"/>
              <a:gd name="connsiteX1889" fmla="*/ 936172 w 6943861"/>
              <a:gd name="connsiteY1889" fmla="*/ 1322678 h 5632602"/>
              <a:gd name="connsiteX1890" fmla="*/ 939879 w 6943861"/>
              <a:gd name="connsiteY1890" fmla="*/ 1317321 h 5632602"/>
              <a:gd name="connsiteX1891" fmla="*/ 951002 w 6943861"/>
              <a:gd name="connsiteY1891" fmla="*/ 1311964 h 5632602"/>
              <a:gd name="connsiteX1892" fmla="*/ 963052 w 6943861"/>
              <a:gd name="connsiteY1892" fmla="*/ 1310178 h 5632602"/>
              <a:gd name="connsiteX1893" fmla="*/ 981590 w 6943861"/>
              <a:gd name="connsiteY1893" fmla="*/ 1308393 h 5632602"/>
              <a:gd name="connsiteX1894" fmla="*/ 1000128 w 6943861"/>
              <a:gd name="connsiteY1894" fmla="*/ 1308393 h 5632602"/>
              <a:gd name="connsiteX1895" fmla="*/ 1019593 w 6943861"/>
              <a:gd name="connsiteY1895" fmla="*/ 1310178 h 5632602"/>
              <a:gd name="connsiteX1896" fmla="*/ 1043692 w 6943861"/>
              <a:gd name="connsiteY1896" fmla="*/ 1310178 h 5632602"/>
              <a:gd name="connsiteX1897" fmla="*/ 1057825 w 6943861"/>
              <a:gd name="connsiteY1897" fmla="*/ 1309170 h 5632602"/>
              <a:gd name="connsiteX1898" fmla="*/ 1057278 w 6943861"/>
              <a:gd name="connsiteY1898" fmla="*/ 1307853 h 5632602"/>
              <a:gd name="connsiteX1899" fmla="*/ 1060884 w 6943861"/>
              <a:gd name="connsiteY1899" fmla="*/ 1302642 h 5632602"/>
              <a:gd name="connsiteX1900" fmla="*/ 1071703 w 6943861"/>
              <a:gd name="connsiteY1900" fmla="*/ 1297431 h 5632602"/>
              <a:gd name="connsiteX1901" fmla="*/ 1083425 w 6943861"/>
              <a:gd name="connsiteY1901" fmla="*/ 1295694 h 5632602"/>
              <a:gd name="connsiteX1902" fmla="*/ 1101457 w 6943861"/>
              <a:gd name="connsiteY1902" fmla="*/ 1293957 h 5632602"/>
              <a:gd name="connsiteX1903" fmla="*/ 1119489 w 6943861"/>
              <a:gd name="connsiteY1903" fmla="*/ 1293957 h 5632602"/>
              <a:gd name="connsiteX1904" fmla="*/ 1138423 w 6943861"/>
              <a:gd name="connsiteY1904" fmla="*/ 1295694 h 5632602"/>
              <a:gd name="connsiteX1905" fmla="*/ 1161864 w 6943861"/>
              <a:gd name="connsiteY1905" fmla="*/ 1295694 h 5632602"/>
              <a:gd name="connsiteX1906" fmla="*/ 1186208 w 6943861"/>
              <a:gd name="connsiteY1906" fmla="*/ 1293957 h 5632602"/>
              <a:gd name="connsiteX1907" fmla="*/ 1207847 w 6943861"/>
              <a:gd name="connsiteY1907" fmla="*/ 1290483 h 5632602"/>
              <a:gd name="connsiteX1908" fmla="*/ 1229485 w 6943861"/>
              <a:gd name="connsiteY1908" fmla="*/ 1287009 h 5632602"/>
              <a:gd name="connsiteX1909" fmla="*/ 1233150 w 6943861"/>
              <a:gd name="connsiteY1909" fmla="*/ 1286673 h 5632602"/>
              <a:gd name="connsiteX1910" fmla="*/ 1230000 w 6943861"/>
              <a:gd name="connsiteY1910" fmla="*/ 1282500 h 5632602"/>
              <a:gd name="connsiteX1911" fmla="*/ 1230000 w 6943861"/>
              <a:gd name="connsiteY1911" fmla="*/ 1268214 h 5632602"/>
              <a:gd name="connsiteX1912" fmla="*/ 1237415 w 6943861"/>
              <a:gd name="connsiteY1912" fmla="*/ 1252143 h 5632602"/>
              <a:gd name="connsiteX1913" fmla="*/ 1249465 w 6943861"/>
              <a:gd name="connsiteY1913" fmla="*/ 1233392 h 5632602"/>
              <a:gd name="connsiteX1914" fmla="*/ 1266149 w 6943861"/>
              <a:gd name="connsiteY1914" fmla="*/ 1208392 h 5632602"/>
              <a:gd name="connsiteX1915" fmla="*/ 1280980 w 6943861"/>
              <a:gd name="connsiteY1915" fmla="*/ 1179821 h 5632602"/>
              <a:gd name="connsiteX1916" fmla="*/ 1297664 w 6943861"/>
              <a:gd name="connsiteY1916" fmla="*/ 1148571 h 5632602"/>
              <a:gd name="connsiteX1917" fmla="*/ 1313421 w 6943861"/>
              <a:gd name="connsiteY1917" fmla="*/ 1120892 h 5632602"/>
              <a:gd name="connsiteX1918" fmla="*/ 1330105 w 6943861"/>
              <a:gd name="connsiteY1918" fmla="*/ 1094108 h 5632602"/>
              <a:gd name="connsiteX1919" fmla="*/ 1343082 w 6943861"/>
              <a:gd name="connsiteY1919" fmla="*/ 1072679 h 5632602"/>
              <a:gd name="connsiteX1920" fmla="*/ 1354205 w 6943861"/>
              <a:gd name="connsiteY1920" fmla="*/ 1055714 h 5632602"/>
              <a:gd name="connsiteX1921" fmla="*/ 1360693 w 6943861"/>
              <a:gd name="connsiteY1921" fmla="*/ 1048571 h 5632602"/>
              <a:gd name="connsiteX1922" fmla="*/ 1371816 w 6943861"/>
              <a:gd name="connsiteY1922" fmla="*/ 1048571 h 5632602"/>
              <a:gd name="connsiteX1923" fmla="*/ 1384792 w 6943861"/>
              <a:gd name="connsiteY1923" fmla="*/ 1053928 h 5632602"/>
              <a:gd name="connsiteX1924" fmla="*/ 1397769 w 6943861"/>
              <a:gd name="connsiteY1924" fmla="*/ 1062857 h 5632602"/>
              <a:gd name="connsiteX1925" fmla="*/ 1412599 w 6943861"/>
              <a:gd name="connsiteY1925" fmla="*/ 1074463 h 5632602"/>
              <a:gd name="connsiteX1926" fmla="*/ 1424649 w 6943861"/>
              <a:gd name="connsiteY1926" fmla="*/ 1086963 h 5632602"/>
              <a:gd name="connsiteX1927" fmla="*/ 1433970 w 6943861"/>
              <a:gd name="connsiteY1927" fmla="*/ 1095942 h 5632602"/>
              <a:gd name="connsiteX1928" fmla="*/ 1440462 w 6943861"/>
              <a:gd name="connsiteY1928" fmla="*/ 1085519 h 5632602"/>
              <a:gd name="connsiteX1929" fmla="*/ 1453085 w 6943861"/>
              <a:gd name="connsiteY1929" fmla="*/ 1064675 h 5632602"/>
              <a:gd name="connsiteX1930" fmla="*/ 1463904 w 6943861"/>
              <a:gd name="connsiteY1930" fmla="*/ 1048173 h 5632602"/>
              <a:gd name="connsiteX1931" fmla="*/ 1470215 w 6943861"/>
              <a:gd name="connsiteY1931" fmla="*/ 1041225 h 5632602"/>
              <a:gd name="connsiteX1932" fmla="*/ 1481035 w 6943861"/>
              <a:gd name="connsiteY1932" fmla="*/ 1041225 h 5632602"/>
              <a:gd name="connsiteX1933" fmla="*/ 1493657 w 6943861"/>
              <a:gd name="connsiteY1933" fmla="*/ 1046436 h 5632602"/>
              <a:gd name="connsiteX1934" fmla="*/ 1506280 w 6943861"/>
              <a:gd name="connsiteY1934" fmla="*/ 1055121 h 5632602"/>
              <a:gd name="connsiteX1935" fmla="*/ 1520705 w 6943861"/>
              <a:gd name="connsiteY1935" fmla="*/ 1066411 h 5632602"/>
              <a:gd name="connsiteX1936" fmla="*/ 1532426 w 6943861"/>
              <a:gd name="connsiteY1936" fmla="*/ 1078570 h 5632602"/>
              <a:gd name="connsiteX1937" fmla="*/ 1543246 w 6943861"/>
              <a:gd name="connsiteY1937" fmla="*/ 1088992 h 5632602"/>
              <a:gd name="connsiteX1938" fmla="*/ 1555868 w 6943861"/>
              <a:gd name="connsiteY1938" fmla="*/ 1097678 h 5632602"/>
              <a:gd name="connsiteX1939" fmla="*/ 1572097 w 6943861"/>
              <a:gd name="connsiteY1939" fmla="*/ 1101151 h 5632602"/>
              <a:gd name="connsiteX1940" fmla="*/ 1589228 w 6943861"/>
              <a:gd name="connsiteY1940" fmla="*/ 1102888 h 5632602"/>
              <a:gd name="connsiteX1941" fmla="*/ 1605457 w 6943861"/>
              <a:gd name="connsiteY1941" fmla="*/ 1102888 h 5632602"/>
              <a:gd name="connsiteX1942" fmla="*/ 1619883 w 6943861"/>
              <a:gd name="connsiteY1942" fmla="*/ 1104625 h 5632602"/>
              <a:gd name="connsiteX1943" fmla="*/ 1620354 w 6943861"/>
              <a:gd name="connsiteY1943" fmla="*/ 1104988 h 5632602"/>
              <a:gd name="connsiteX1944" fmla="*/ 1625787 w 6943861"/>
              <a:gd name="connsiteY1944" fmla="*/ 1101250 h 5632602"/>
              <a:gd name="connsiteX1945" fmla="*/ 1633202 w 6943861"/>
              <a:gd name="connsiteY1945" fmla="*/ 1086963 h 5632602"/>
              <a:gd name="connsiteX1946" fmla="*/ 1638763 w 6943861"/>
              <a:gd name="connsiteY1946" fmla="*/ 1069106 h 5632602"/>
              <a:gd name="connsiteX1947" fmla="*/ 1640618 w 6943861"/>
              <a:gd name="connsiteY1947" fmla="*/ 1050358 h 5632602"/>
              <a:gd name="connsiteX1948" fmla="*/ 1644325 w 6943861"/>
              <a:gd name="connsiteY1948" fmla="*/ 1027142 h 5632602"/>
              <a:gd name="connsiteX1949" fmla="*/ 1647106 w 6943861"/>
              <a:gd name="connsiteY1949" fmla="*/ 997678 h 5632602"/>
              <a:gd name="connsiteX1950" fmla="*/ 1654521 w 6943861"/>
              <a:gd name="connsiteY1950" fmla="*/ 967321 h 5632602"/>
              <a:gd name="connsiteX1951" fmla="*/ 1665644 w 6943861"/>
              <a:gd name="connsiteY1951" fmla="*/ 941428 h 5632602"/>
              <a:gd name="connsiteX1952" fmla="*/ 1676766 w 6943861"/>
              <a:gd name="connsiteY1952" fmla="*/ 920000 h 5632602"/>
              <a:gd name="connsiteX1953" fmla="*/ 1689743 w 6943861"/>
              <a:gd name="connsiteY1953" fmla="*/ 907501 h 5632602"/>
              <a:gd name="connsiteX1954" fmla="*/ 1705500 w 6943861"/>
              <a:gd name="connsiteY1954" fmla="*/ 901250 h 5632602"/>
              <a:gd name="connsiteX1955" fmla="*/ 1722184 w 6943861"/>
              <a:gd name="connsiteY1955" fmla="*/ 899464 h 5632602"/>
              <a:gd name="connsiteX1956" fmla="*/ 1740722 w 6943861"/>
              <a:gd name="connsiteY1956" fmla="*/ 897679 h 5632602"/>
              <a:gd name="connsiteX1957" fmla="*/ 1759261 w 6943861"/>
              <a:gd name="connsiteY1957" fmla="*/ 894107 h 5632602"/>
              <a:gd name="connsiteX1958" fmla="*/ 1775018 w 6943861"/>
              <a:gd name="connsiteY1958" fmla="*/ 892321 h 5632602"/>
              <a:gd name="connsiteX1959" fmla="*/ 1786141 w 6943861"/>
              <a:gd name="connsiteY1959" fmla="*/ 883393 h 5632602"/>
              <a:gd name="connsiteX1960" fmla="*/ 1791702 w 6943861"/>
              <a:gd name="connsiteY1960" fmla="*/ 870893 h 5632602"/>
              <a:gd name="connsiteX1961" fmla="*/ 1795410 w 6943861"/>
              <a:gd name="connsiteY1961" fmla="*/ 856607 h 5632602"/>
              <a:gd name="connsiteX1962" fmla="*/ 1799118 w 6943861"/>
              <a:gd name="connsiteY1962" fmla="*/ 843214 h 5632602"/>
              <a:gd name="connsiteX1963" fmla="*/ 1802825 w 6943861"/>
              <a:gd name="connsiteY1963" fmla="*/ 828929 h 5632602"/>
              <a:gd name="connsiteX1964" fmla="*/ 1812094 w 6943861"/>
              <a:gd name="connsiteY1964" fmla="*/ 821786 h 5632602"/>
              <a:gd name="connsiteX1965" fmla="*/ 1825998 w 6943861"/>
              <a:gd name="connsiteY1965" fmla="*/ 816429 h 5632602"/>
              <a:gd name="connsiteX1966" fmla="*/ 1848243 w 6943861"/>
              <a:gd name="connsiteY1966" fmla="*/ 816429 h 5632602"/>
              <a:gd name="connsiteX1967" fmla="*/ 1872343 w 6943861"/>
              <a:gd name="connsiteY1967" fmla="*/ 818214 h 5632602"/>
              <a:gd name="connsiteX1968" fmla="*/ 1895515 w 6943861"/>
              <a:gd name="connsiteY1968" fmla="*/ 820000 h 5632602"/>
              <a:gd name="connsiteX1969" fmla="*/ 1906941 w 6943861"/>
              <a:gd name="connsiteY1969" fmla="*/ 822446 h 5632602"/>
              <a:gd name="connsiteX1970" fmla="*/ 1909299 w 6943861"/>
              <a:gd name="connsiteY1970" fmla="*/ 820628 h 5632602"/>
              <a:gd name="connsiteX1971" fmla="*/ 1922824 w 6943861"/>
              <a:gd name="connsiteY1971" fmla="*/ 815417 h 5632602"/>
              <a:gd name="connsiteX1972" fmla="*/ 1944462 w 6943861"/>
              <a:gd name="connsiteY1972" fmla="*/ 815417 h 5632602"/>
              <a:gd name="connsiteX1973" fmla="*/ 1967904 w 6943861"/>
              <a:gd name="connsiteY1973" fmla="*/ 817154 h 5632602"/>
              <a:gd name="connsiteX1974" fmla="*/ 1990444 w 6943861"/>
              <a:gd name="connsiteY1974" fmla="*/ 818891 h 5632602"/>
              <a:gd name="connsiteX1975" fmla="*/ 2006673 w 6943861"/>
              <a:gd name="connsiteY1975" fmla="*/ 822365 h 5632602"/>
              <a:gd name="connsiteX1976" fmla="*/ 2015689 w 6943861"/>
              <a:gd name="connsiteY1976" fmla="*/ 827576 h 5632602"/>
              <a:gd name="connsiteX1977" fmla="*/ 2013886 w 6943861"/>
              <a:gd name="connsiteY1977" fmla="*/ 832787 h 5632602"/>
              <a:gd name="connsiteX1978" fmla="*/ 2013356 w 6943861"/>
              <a:gd name="connsiteY1978" fmla="*/ 833810 h 5632602"/>
              <a:gd name="connsiteX1979" fmla="*/ 2017305 w 6943861"/>
              <a:gd name="connsiteY1979" fmla="*/ 834655 h 5632602"/>
              <a:gd name="connsiteX1980" fmla="*/ 2026321 w 6943861"/>
              <a:gd name="connsiteY1980" fmla="*/ 839866 h 5632602"/>
              <a:gd name="connsiteX1981" fmla="*/ 2024518 w 6943861"/>
              <a:gd name="connsiteY1981" fmla="*/ 845077 h 5632602"/>
              <a:gd name="connsiteX1982" fmla="*/ 2019109 w 6943861"/>
              <a:gd name="connsiteY1982" fmla="*/ 855499 h 5632602"/>
              <a:gd name="connsiteX1983" fmla="*/ 2011896 w 6943861"/>
              <a:gd name="connsiteY1983" fmla="*/ 863316 h 5632602"/>
              <a:gd name="connsiteX1984" fmla="*/ 2006486 w 6943861"/>
              <a:gd name="connsiteY1984" fmla="*/ 873737 h 5632602"/>
              <a:gd name="connsiteX1985" fmla="*/ 2008289 w 6943861"/>
              <a:gd name="connsiteY1985" fmla="*/ 882422 h 5632602"/>
              <a:gd name="connsiteX1986" fmla="*/ 2015502 w 6943861"/>
              <a:gd name="connsiteY1986" fmla="*/ 891107 h 5632602"/>
              <a:gd name="connsiteX1987" fmla="*/ 2024518 w 6943861"/>
              <a:gd name="connsiteY1987" fmla="*/ 903266 h 5632602"/>
              <a:gd name="connsiteX1988" fmla="*/ 2028125 w 6943861"/>
              <a:gd name="connsiteY1988" fmla="*/ 918031 h 5632602"/>
              <a:gd name="connsiteX1989" fmla="*/ 2029928 w 6943861"/>
              <a:gd name="connsiteY1989" fmla="*/ 930189 h 5632602"/>
              <a:gd name="connsiteX1990" fmla="*/ 2031085 w 6943861"/>
              <a:gd name="connsiteY1990" fmla="*/ 932047 h 5632602"/>
              <a:gd name="connsiteX1991" fmla="*/ 2032820 w 6943861"/>
              <a:gd name="connsiteY1991" fmla="*/ 933532 h 5632602"/>
              <a:gd name="connsiteX1992" fmla="*/ 2045443 w 6943861"/>
              <a:gd name="connsiteY1992" fmla="*/ 940480 h 5632602"/>
              <a:gd name="connsiteX1993" fmla="*/ 2058065 w 6943861"/>
              <a:gd name="connsiteY1993" fmla="*/ 950903 h 5632602"/>
              <a:gd name="connsiteX1994" fmla="*/ 2072491 w 6943861"/>
              <a:gd name="connsiteY1994" fmla="*/ 965666 h 5632602"/>
              <a:gd name="connsiteX1995" fmla="*/ 2074736 w 6943861"/>
              <a:gd name="connsiteY1995" fmla="*/ 969373 h 5632602"/>
              <a:gd name="connsiteX1996" fmla="*/ 2083123 w 6943861"/>
              <a:gd name="connsiteY1996" fmla="*/ 977956 h 5632602"/>
              <a:gd name="connsiteX1997" fmla="*/ 2095745 w 6943861"/>
              <a:gd name="connsiteY1997" fmla="*/ 998800 h 5632602"/>
              <a:gd name="connsiteX1998" fmla="*/ 2103860 w 6943861"/>
              <a:gd name="connsiteY1998" fmla="*/ 1019644 h 5632602"/>
              <a:gd name="connsiteX1999" fmla="*/ 2109629 w 6943861"/>
              <a:gd name="connsiteY1999" fmla="*/ 1029091 h 5632602"/>
              <a:gd name="connsiteX2000" fmla="*/ 2122080 w 6943861"/>
              <a:gd name="connsiteY2000" fmla="*/ 1030803 h 5632602"/>
              <a:gd name="connsiteX2001" fmla="*/ 2138308 w 6943861"/>
              <a:gd name="connsiteY2001" fmla="*/ 1030803 h 5632602"/>
              <a:gd name="connsiteX2002" fmla="*/ 2151833 w 6943861"/>
              <a:gd name="connsiteY2002" fmla="*/ 1029067 h 5632602"/>
              <a:gd name="connsiteX2003" fmla="*/ 2164455 w 6943861"/>
              <a:gd name="connsiteY2003" fmla="*/ 1030803 h 5632602"/>
              <a:gd name="connsiteX2004" fmla="*/ 2173471 w 6943861"/>
              <a:gd name="connsiteY2004" fmla="*/ 1036014 h 5632602"/>
              <a:gd name="connsiteX2005" fmla="*/ 2180684 w 6943861"/>
              <a:gd name="connsiteY2005" fmla="*/ 1042963 h 5632602"/>
              <a:gd name="connsiteX2006" fmla="*/ 2187897 w 6943861"/>
              <a:gd name="connsiteY2006" fmla="*/ 1046436 h 5632602"/>
              <a:gd name="connsiteX2007" fmla="*/ 2198716 w 6943861"/>
              <a:gd name="connsiteY2007" fmla="*/ 1046436 h 5632602"/>
              <a:gd name="connsiteX2008" fmla="*/ 2206831 w 6943861"/>
              <a:gd name="connsiteY2008" fmla="*/ 1049910 h 5632602"/>
              <a:gd name="connsiteX2009" fmla="*/ 2215847 w 6943861"/>
              <a:gd name="connsiteY2009" fmla="*/ 1055121 h 5632602"/>
              <a:gd name="connsiteX2010" fmla="*/ 2226666 w 6943861"/>
              <a:gd name="connsiteY2010" fmla="*/ 1064675 h 5632602"/>
              <a:gd name="connsiteX2011" fmla="*/ 2233899 w 6943861"/>
              <a:gd name="connsiteY2011" fmla="*/ 1073963 h 5632602"/>
              <a:gd name="connsiteX2012" fmla="*/ 2237298 w 6943861"/>
              <a:gd name="connsiteY2012" fmla="*/ 1076965 h 5632602"/>
              <a:gd name="connsiteX2013" fmla="*/ 2248118 w 6943861"/>
              <a:gd name="connsiteY2013" fmla="*/ 1090860 h 5632602"/>
              <a:gd name="connsiteX2014" fmla="*/ 2257134 w 6943861"/>
              <a:gd name="connsiteY2014" fmla="*/ 1106493 h 5632602"/>
              <a:gd name="connsiteX2015" fmla="*/ 2262543 w 6943861"/>
              <a:gd name="connsiteY2015" fmla="*/ 1126469 h 5632602"/>
              <a:gd name="connsiteX2016" fmla="*/ 2268855 w 6943861"/>
              <a:gd name="connsiteY2016" fmla="*/ 1155998 h 5632602"/>
              <a:gd name="connsiteX2017" fmla="*/ 2283280 w 6943861"/>
              <a:gd name="connsiteY2017" fmla="*/ 1181184 h 5632602"/>
              <a:gd name="connsiteX2018" fmla="*/ 2297706 w 6943861"/>
              <a:gd name="connsiteY2018" fmla="*/ 1203764 h 5632602"/>
              <a:gd name="connsiteX2019" fmla="*/ 2304919 w 6943861"/>
              <a:gd name="connsiteY2019" fmla="*/ 1214186 h 5632602"/>
              <a:gd name="connsiteX2020" fmla="*/ 2312132 w 6943861"/>
              <a:gd name="connsiteY2020" fmla="*/ 1226345 h 5632602"/>
              <a:gd name="connsiteX2021" fmla="*/ 2317542 w 6943861"/>
              <a:gd name="connsiteY2021" fmla="*/ 1239373 h 5632602"/>
              <a:gd name="connsiteX2022" fmla="*/ 2317542 w 6943861"/>
              <a:gd name="connsiteY2022" fmla="*/ 1253269 h 5632602"/>
              <a:gd name="connsiteX2023" fmla="*/ 2312132 w 6943861"/>
              <a:gd name="connsiteY2023" fmla="*/ 1267165 h 5632602"/>
              <a:gd name="connsiteX2024" fmla="*/ 2303116 w 6943861"/>
              <a:gd name="connsiteY2024" fmla="*/ 1286271 h 5632602"/>
              <a:gd name="connsiteX2025" fmla="*/ 2301313 w 6943861"/>
              <a:gd name="connsiteY2025" fmla="*/ 1302773 h 5632602"/>
              <a:gd name="connsiteX2026" fmla="*/ 2301313 w 6943861"/>
              <a:gd name="connsiteY2026" fmla="*/ 1321879 h 5632602"/>
              <a:gd name="connsiteX2027" fmla="*/ 2299509 w 6943861"/>
              <a:gd name="connsiteY2027" fmla="*/ 1341855 h 5632602"/>
              <a:gd name="connsiteX2028" fmla="*/ 2295903 w 6943861"/>
              <a:gd name="connsiteY2028" fmla="*/ 1357488 h 5632602"/>
              <a:gd name="connsiteX2029" fmla="*/ 2285084 w 6943861"/>
              <a:gd name="connsiteY2029" fmla="*/ 1367909 h 5632602"/>
              <a:gd name="connsiteX2030" fmla="*/ 2274264 w 6943861"/>
              <a:gd name="connsiteY2030" fmla="*/ 1378332 h 5632602"/>
              <a:gd name="connsiteX2031" fmla="*/ 2260740 w 6943861"/>
              <a:gd name="connsiteY2031" fmla="*/ 1388753 h 5632602"/>
              <a:gd name="connsiteX2032" fmla="*/ 2249921 w 6943861"/>
              <a:gd name="connsiteY2032" fmla="*/ 1396570 h 5632602"/>
              <a:gd name="connsiteX2033" fmla="*/ 2240905 w 6943861"/>
              <a:gd name="connsiteY2033" fmla="*/ 1408728 h 5632602"/>
              <a:gd name="connsiteX2034" fmla="*/ 2239102 w 6943861"/>
              <a:gd name="connsiteY2034" fmla="*/ 1420888 h 5632602"/>
              <a:gd name="connsiteX2035" fmla="*/ 2244511 w 6943861"/>
              <a:gd name="connsiteY2035" fmla="*/ 1431310 h 5632602"/>
              <a:gd name="connsiteX2036" fmla="*/ 2247295 w 6943861"/>
              <a:gd name="connsiteY2036" fmla="*/ 1435064 h 5632602"/>
              <a:gd name="connsiteX2037" fmla="*/ 2253715 w 6943861"/>
              <a:gd name="connsiteY2037" fmla="*/ 1440733 h 5632602"/>
              <a:gd name="connsiteX2038" fmla="*/ 2263632 w 6943861"/>
              <a:gd name="connsiteY2038" fmla="*/ 1449417 h 5632602"/>
              <a:gd name="connsiteX2039" fmla="*/ 2270845 w 6943861"/>
              <a:gd name="connsiteY2039" fmla="*/ 1456365 h 5632602"/>
              <a:gd name="connsiteX2040" fmla="*/ 2274452 w 6943861"/>
              <a:gd name="connsiteY2040" fmla="*/ 1458102 h 5632602"/>
              <a:gd name="connsiteX2041" fmla="*/ 2279861 w 6943861"/>
              <a:gd name="connsiteY2041" fmla="*/ 1459839 h 5632602"/>
              <a:gd name="connsiteX2042" fmla="*/ 2290681 w 6943861"/>
              <a:gd name="connsiteY2042" fmla="*/ 1463313 h 5632602"/>
              <a:gd name="connsiteX2043" fmla="*/ 2306910 w 6943861"/>
              <a:gd name="connsiteY2043" fmla="*/ 1468523 h 5632602"/>
              <a:gd name="connsiteX2044" fmla="*/ 2325843 w 6943861"/>
              <a:gd name="connsiteY2044" fmla="*/ 1475471 h 5632602"/>
              <a:gd name="connsiteX2045" fmla="*/ 2349285 w 6943861"/>
              <a:gd name="connsiteY2045" fmla="*/ 1484157 h 5632602"/>
              <a:gd name="connsiteX2046" fmla="*/ 2371826 w 6943861"/>
              <a:gd name="connsiteY2046" fmla="*/ 1493710 h 5632602"/>
              <a:gd name="connsiteX2047" fmla="*/ 2395267 w 6943861"/>
              <a:gd name="connsiteY2047" fmla="*/ 1500658 h 5632602"/>
              <a:gd name="connsiteX2048" fmla="*/ 2422316 w 6943861"/>
              <a:gd name="connsiteY2048" fmla="*/ 1505866 h 5632602"/>
              <a:gd name="connsiteX2049" fmla="*/ 2452069 w 6943861"/>
              <a:gd name="connsiteY2049" fmla="*/ 1507603 h 5632602"/>
              <a:gd name="connsiteX2050" fmla="*/ 2481822 w 6943861"/>
              <a:gd name="connsiteY2050" fmla="*/ 1511077 h 5632602"/>
              <a:gd name="connsiteX2051" fmla="*/ 2510674 w 6943861"/>
              <a:gd name="connsiteY2051" fmla="*/ 1512814 h 5632602"/>
              <a:gd name="connsiteX2052" fmla="*/ 2534115 w 6943861"/>
              <a:gd name="connsiteY2052" fmla="*/ 1518025 h 5632602"/>
              <a:gd name="connsiteX2053" fmla="*/ 2549443 w 6943861"/>
              <a:gd name="connsiteY2053" fmla="*/ 1526710 h 5632602"/>
              <a:gd name="connsiteX2054" fmla="*/ 2569278 w 6943861"/>
              <a:gd name="connsiteY2054" fmla="*/ 1542343 h 5632602"/>
              <a:gd name="connsiteX2055" fmla="*/ 2589114 w 6943861"/>
              <a:gd name="connsiteY2055" fmla="*/ 1557107 h 5632602"/>
              <a:gd name="connsiteX2056" fmla="*/ 2611654 w 6943861"/>
              <a:gd name="connsiteY2056" fmla="*/ 1574477 h 5632602"/>
              <a:gd name="connsiteX2057" fmla="*/ 2635096 w 6943861"/>
              <a:gd name="connsiteY2057" fmla="*/ 1595321 h 5632602"/>
              <a:gd name="connsiteX2058" fmla="*/ 2654030 w 6943861"/>
              <a:gd name="connsiteY2058" fmla="*/ 1608348 h 5632602"/>
              <a:gd name="connsiteX2059" fmla="*/ 2675668 w 6943861"/>
              <a:gd name="connsiteY2059" fmla="*/ 1617033 h 5632602"/>
              <a:gd name="connsiteX2060" fmla="*/ 2697307 w 6943861"/>
              <a:gd name="connsiteY2060" fmla="*/ 1622244 h 5632602"/>
              <a:gd name="connsiteX2061" fmla="*/ 2716241 w 6943861"/>
              <a:gd name="connsiteY2061" fmla="*/ 1625718 h 5632602"/>
              <a:gd name="connsiteX2062" fmla="*/ 2728863 w 6943861"/>
              <a:gd name="connsiteY2062" fmla="*/ 1625718 h 5632602"/>
              <a:gd name="connsiteX2063" fmla="*/ 2734273 w 6943861"/>
              <a:gd name="connsiteY2063" fmla="*/ 1627455 h 5632602"/>
              <a:gd name="connsiteX2064" fmla="*/ 2734273 w 6943861"/>
              <a:gd name="connsiteY2064" fmla="*/ 1632666 h 5632602"/>
              <a:gd name="connsiteX2065" fmla="*/ 2734966 w 6943861"/>
              <a:gd name="connsiteY2065" fmla="*/ 1638008 h 5632602"/>
              <a:gd name="connsiteX2066" fmla="*/ 2739495 w 6943861"/>
              <a:gd name="connsiteY2066" fmla="*/ 1638008 h 5632602"/>
              <a:gd name="connsiteX2067" fmla="*/ 2744905 w 6943861"/>
              <a:gd name="connsiteY2067" fmla="*/ 1639745 h 5632602"/>
              <a:gd name="connsiteX2068" fmla="*/ 2744905 w 6943861"/>
              <a:gd name="connsiteY2068" fmla="*/ 1644956 h 5632602"/>
              <a:gd name="connsiteX2069" fmla="*/ 2746708 w 6943861"/>
              <a:gd name="connsiteY2069" fmla="*/ 1658852 h 5632602"/>
              <a:gd name="connsiteX2070" fmla="*/ 2753921 w 6943861"/>
              <a:gd name="connsiteY2070" fmla="*/ 1680564 h 5632602"/>
              <a:gd name="connsiteX2071" fmla="*/ 2761134 w 6943861"/>
              <a:gd name="connsiteY2071" fmla="*/ 1696197 h 5632602"/>
              <a:gd name="connsiteX2072" fmla="*/ 2770150 w 6943861"/>
              <a:gd name="connsiteY2072" fmla="*/ 1717909 h 5632602"/>
              <a:gd name="connsiteX2073" fmla="*/ 2776461 w 6943861"/>
              <a:gd name="connsiteY2073" fmla="*/ 1742227 h 5632602"/>
              <a:gd name="connsiteX2074" fmla="*/ 2785477 w 6943861"/>
              <a:gd name="connsiteY2074" fmla="*/ 1764808 h 5632602"/>
              <a:gd name="connsiteX2075" fmla="*/ 2792690 w 6943861"/>
              <a:gd name="connsiteY2075" fmla="*/ 1784783 h 5632602"/>
              <a:gd name="connsiteX2076" fmla="*/ 2798100 w 6943861"/>
              <a:gd name="connsiteY2076" fmla="*/ 1796942 h 5632602"/>
              <a:gd name="connsiteX2077" fmla="*/ 2805313 w 6943861"/>
              <a:gd name="connsiteY2077" fmla="*/ 1812575 h 5632602"/>
              <a:gd name="connsiteX2078" fmla="*/ 2816132 w 6943861"/>
              <a:gd name="connsiteY2078" fmla="*/ 1825602 h 5632602"/>
              <a:gd name="connsiteX2079" fmla="*/ 2826951 w 6943861"/>
              <a:gd name="connsiteY2079" fmla="*/ 1841235 h 5632602"/>
              <a:gd name="connsiteX2080" fmla="*/ 2836869 w 6943861"/>
              <a:gd name="connsiteY2080" fmla="*/ 1855131 h 5632602"/>
              <a:gd name="connsiteX2081" fmla="*/ 2844106 w 6943861"/>
              <a:gd name="connsiteY2081" fmla="*/ 1863496 h 5632602"/>
              <a:gd name="connsiteX2082" fmla="*/ 2901071 w 6943861"/>
              <a:gd name="connsiteY2082" fmla="*/ 1871101 h 5632602"/>
              <a:gd name="connsiteX2083" fmla="*/ 2939840 w 6943861"/>
              <a:gd name="connsiteY2083" fmla="*/ 1885011 h 5632602"/>
              <a:gd name="connsiteX2084" fmla="*/ 2940422 w 6943861"/>
              <a:gd name="connsiteY2084" fmla="*/ 1893695 h 5632602"/>
              <a:gd name="connsiteX2085" fmla="*/ 2940464 w 6943861"/>
              <a:gd name="connsiteY2085" fmla="*/ 1893710 h 5632602"/>
              <a:gd name="connsiteX2086" fmla="*/ 2939840 w 6943861"/>
              <a:gd name="connsiteY2086" fmla="*/ 1884394 h 5632602"/>
              <a:gd name="connsiteX2087" fmla="*/ 2943447 w 6943861"/>
              <a:gd name="connsiteY2087" fmla="*/ 1886131 h 5632602"/>
              <a:gd name="connsiteX2088" fmla="*/ 2957873 w 6943861"/>
              <a:gd name="connsiteY2088" fmla="*/ 1886131 h 5632602"/>
              <a:gd name="connsiteX2089" fmla="*/ 2977708 w 6943861"/>
              <a:gd name="connsiteY2089" fmla="*/ 1887868 h 5632602"/>
              <a:gd name="connsiteX2090" fmla="*/ 3002051 w 6943861"/>
              <a:gd name="connsiteY2090" fmla="*/ 1891342 h 5632602"/>
              <a:gd name="connsiteX2091" fmla="*/ 3029100 w 6943861"/>
              <a:gd name="connsiteY2091" fmla="*/ 1893079 h 5632602"/>
              <a:gd name="connsiteX2092" fmla="*/ 3055246 w 6943861"/>
              <a:gd name="connsiteY2092" fmla="*/ 1896554 h 5632602"/>
              <a:gd name="connsiteX2093" fmla="*/ 3080492 w 6943861"/>
              <a:gd name="connsiteY2093" fmla="*/ 1900028 h 5632602"/>
              <a:gd name="connsiteX2094" fmla="*/ 3101229 w 6943861"/>
              <a:gd name="connsiteY2094" fmla="*/ 1903502 h 5632602"/>
              <a:gd name="connsiteX2095" fmla="*/ 3117458 w 6943861"/>
              <a:gd name="connsiteY2095" fmla="*/ 1906977 h 5632602"/>
              <a:gd name="connsiteX2096" fmla="*/ 3149916 w 6943861"/>
              <a:gd name="connsiteY2096" fmla="*/ 1913925 h 5632602"/>
              <a:gd name="connsiteX2097" fmla="*/ 3181472 w 6943861"/>
              <a:gd name="connsiteY2097" fmla="*/ 1913925 h 5632602"/>
              <a:gd name="connsiteX2098" fmla="*/ 3208520 w 6943861"/>
              <a:gd name="connsiteY2098" fmla="*/ 1906977 h 5632602"/>
              <a:gd name="connsiteX2099" fmla="*/ 3222044 w 6943861"/>
              <a:gd name="connsiteY2099" fmla="*/ 1901765 h 5632602"/>
              <a:gd name="connsiteX2100" fmla="*/ 3234667 w 6943861"/>
              <a:gd name="connsiteY2100" fmla="*/ 1896554 h 5632602"/>
              <a:gd name="connsiteX2101" fmla="*/ 3247289 w 6943861"/>
              <a:gd name="connsiteY2101" fmla="*/ 1894816 h 5632602"/>
              <a:gd name="connsiteX2102" fmla="*/ 3261715 w 6943861"/>
              <a:gd name="connsiteY2102" fmla="*/ 1893079 h 5632602"/>
              <a:gd name="connsiteX2103" fmla="*/ 3278846 w 6943861"/>
              <a:gd name="connsiteY2103" fmla="*/ 1896554 h 5632602"/>
              <a:gd name="connsiteX2104" fmla="*/ 3302288 w 6943861"/>
              <a:gd name="connsiteY2104" fmla="*/ 1901765 h 5632602"/>
              <a:gd name="connsiteX2105" fmla="*/ 3328434 w 6943861"/>
              <a:gd name="connsiteY2105" fmla="*/ 1905239 h 5632602"/>
              <a:gd name="connsiteX2106" fmla="*/ 3357286 w 6943861"/>
              <a:gd name="connsiteY2106" fmla="*/ 1908714 h 5632602"/>
              <a:gd name="connsiteX2107" fmla="*/ 3379826 w 6943861"/>
              <a:gd name="connsiteY2107" fmla="*/ 1912188 h 5632602"/>
              <a:gd name="connsiteX2108" fmla="*/ 3397858 w 6943861"/>
              <a:gd name="connsiteY2108" fmla="*/ 1912188 h 5632602"/>
              <a:gd name="connsiteX2109" fmla="*/ 3419497 w 6943861"/>
              <a:gd name="connsiteY2109" fmla="*/ 1913925 h 5632602"/>
              <a:gd name="connsiteX2110" fmla="*/ 3435726 w 6943861"/>
              <a:gd name="connsiteY2110" fmla="*/ 1919137 h 5632602"/>
              <a:gd name="connsiteX2111" fmla="*/ 3449250 w 6943861"/>
              <a:gd name="connsiteY2111" fmla="*/ 1926954 h 5632602"/>
              <a:gd name="connsiteX2112" fmla="*/ 3461873 w 6943861"/>
              <a:gd name="connsiteY2112" fmla="*/ 1939114 h 5632602"/>
              <a:gd name="connsiteX2113" fmla="*/ 3478102 w 6943861"/>
              <a:gd name="connsiteY2113" fmla="*/ 1953011 h 5632602"/>
              <a:gd name="connsiteX2114" fmla="*/ 3495232 w 6943861"/>
              <a:gd name="connsiteY2114" fmla="*/ 1965171 h 5632602"/>
              <a:gd name="connsiteX2115" fmla="*/ 3513264 w 6943861"/>
              <a:gd name="connsiteY2115" fmla="*/ 1972120 h 5632602"/>
              <a:gd name="connsiteX2116" fmla="*/ 3531297 w 6943861"/>
              <a:gd name="connsiteY2116" fmla="*/ 1978200 h 5632602"/>
              <a:gd name="connsiteX2117" fmla="*/ 3548427 w 6943861"/>
              <a:gd name="connsiteY2117" fmla="*/ 1986886 h 5632602"/>
              <a:gd name="connsiteX2118" fmla="*/ 3570066 w 6943861"/>
              <a:gd name="connsiteY2118" fmla="*/ 1995572 h 5632602"/>
              <a:gd name="connsiteX2119" fmla="*/ 3597114 w 6943861"/>
              <a:gd name="connsiteY2119" fmla="*/ 2004257 h 5632602"/>
              <a:gd name="connsiteX2120" fmla="*/ 3617851 w 6943861"/>
              <a:gd name="connsiteY2120" fmla="*/ 2007732 h 5632602"/>
              <a:gd name="connsiteX2121" fmla="*/ 3644900 w 6943861"/>
              <a:gd name="connsiteY2121" fmla="*/ 2009469 h 5632602"/>
              <a:gd name="connsiteX2122" fmla="*/ 3671046 w 6943861"/>
              <a:gd name="connsiteY2122" fmla="*/ 2011206 h 5632602"/>
              <a:gd name="connsiteX2123" fmla="*/ 3698095 w 6943861"/>
              <a:gd name="connsiteY2123" fmla="*/ 2011206 h 5632602"/>
              <a:gd name="connsiteX2124" fmla="*/ 3718832 w 6943861"/>
              <a:gd name="connsiteY2124" fmla="*/ 2011206 h 5632602"/>
              <a:gd name="connsiteX2125" fmla="*/ 3735061 w 6943861"/>
              <a:gd name="connsiteY2125" fmla="*/ 2012943 h 5632602"/>
              <a:gd name="connsiteX2126" fmla="*/ 3745880 w 6943861"/>
              <a:gd name="connsiteY2126" fmla="*/ 2016418 h 5632602"/>
              <a:gd name="connsiteX2127" fmla="*/ 3754896 w 6943861"/>
              <a:gd name="connsiteY2127" fmla="*/ 2023366 h 5632602"/>
              <a:gd name="connsiteX2128" fmla="*/ 3763912 w 6943861"/>
              <a:gd name="connsiteY2128" fmla="*/ 2031183 h 5632602"/>
              <a:gd name="connsiteX2129" fmla="*/ 3773830 w 6943861"/>
              <a:gd name="connsiteY2129" fmla="*/ 2038132 h 5632602"/>
              <a:gd name="connsiteX2130" fmla="*/ 3784649 w 6943861"/>
              <a:gd name="connsiteY2130" fmla="*/ 2041606 h 5632602"/>
              <a:gd name="connsiteX2131" fmla="*/ 3800878 w 6943861"/>
              <a:gd name="connsiteY2131" fmla="*/ 2043344 h 5632602"/>
              <a:gd name="connsiteX2132" fmla="*/ 3818910 w 6943861"/>
              <a:gd name="connsiteY2132" fmla="*/ 2039869 h 5632602"/>
              <a:gd name="connsiteX2133" fmla="*/ 3834238 w 6943861"/>
              <a:gd name="connsiteY2133" fmla="*/ 2031183 h 5632602"/>
              <a:gd name="connsiteX2134" fmla="*/ 3854073 w 6943861"/>
              <a:gd name="connsiteY2134" fmla="*/ 2016418 h 5632602"/>
              <a:gd name="connsiteX2135" fmla="*/ 3875712 w 6943861"/>
              <a:gd name="connsiteY2135" fmla="*/ 1999046 h 5632602"/>
              <a:gd name="connsiteX2136" fmla="*/ 3898252 w 6943861"/>
              <a:gd name="connsiteY2136" fmla="*/ 1985149 h 5632602"/>
              <a:gd name="connsiteX2137" fmla="*/ 3925300 w 6943861"/>
              <a:gd name="connsiteY2137" fmla="*/ 1972989 h 5632602"/>
              <a:gd name="connsiteX2138" fmla="*/ 3953250 w 6943861"/>
              <a:gd name="connsiteY2138" fmla="*/ 1961697 h 5632602"/>
              <a:gd name="connsiteX2139" fmla="*/ 3980299 w 6943861"/>
              <a:gd name="connsiteY2139" fmla="*/ 1949537 h 5632602"/>
              <a:gd name="connsiteX2140" fmla="*/ 4011855 w 6943861"/>
              <a:gd name="connsiteY2140" fmla="*/ 1935640 h 5632602"/>
              <a:gd name="connsiteX2141" fmla="*/ 4049723 w 6943861"/>
              <a:gd name="connsiteY2141" fmla="*/ 1921742 h 5632602"/>
              <a:gd name="connsiteX2142" fmla="*/ 4086689 w 6943861"/>
              <a:gd name="connsiteY2142" fmla="*/ 1912188 h 5632602"/>
              <a:gd name="connsiteX2143" fmla="*/ 4125458 w 6943861"/>
              <a:gd name="connsiteY2143" fmla="*/ 1905239 h 5632602"/>
              <a:gd name="connsiteX2144" fmla="*/ 4143490 w 6943861"/>
              <a:gd name="connsiteY2144" fmla="*/ 1903502 h 5632602"/>
              <a:gd name="connsiteX2145" fmla="*/ 4154309 w 6943861"/>
              <a:gd name="connsiteY2145" fmla="*/ 1903502 h 5632602"/>
              <a:gd name="connsiteX2146" fmla="*/ 4159719 w 6943861"/>
              <a:gd name="connsiteY2146" fmla="*/ 1905239 h 5632602"/>
              <a:gd name="connsiteX2147" fmla="*/ 4163325 w 6943861"/>
              <a:gd name="connsiteY2147" fmla="*/ 1905239 h 5632602"/>
              <a:gd name="connsiteX2148" fmla="*/ 4166932 w 6943861"/>
              <a:gd name="connsiteY2148" fmla="*/ 1906977 h 5632602"/>
              <a:gd name="connsiteX2149" fmla="*/ 4173243 w 6943861"/>
              <a:gd name="connsiteY2149" fmla="*/ 1906977 h 5632602"/>
              <a:gd name="connsiteX2150" fmla="*/ 4185866 w 6943861"/>
              <a:gd name="connsiteY2150" fmla="*/ 1906977 h 5632602"/>
              <a:gd name="connsiteX2151" fmla="*/ 4209308 w 6943861"/>
              <a:gd name="connsiteY2151" fmla="*/ 1905239 h 5632602"/>
              <a:gd name="connsiteX2152" fmla="*/ 4249880 w 6943861"/>
              <a:gd name="connsiteY2152" fmla="*/ 1901765 h 5632602"/>
              <a:gd name="connsiteX2153" fmla="*/ 4281436 w 6943861"/>
              <a:gd name="connsiteY2153" fmla="*/ 1898291 h 5632602"/>
              <a:gd name="connsiteX2154" fmla="*/ 4306682 w 6943861"/>
              <a:gd name="connsiteY2154" fmla="*/ 1893079 h 5632602"/>
              <a:gd name="connsiteX2155" fmla="*/ 4326517 w 6943861"/>
              <a:gd name="connsiteY2155" fmla="*/ 1887868 h 5632602"/>
              <a:gd name="connsiteX2156" fmla="*/ 4338238 w 6943861"/>
              <a:gd name="connsiteY2156" fmla="*/ 1882656 h 5632602"/>
              <a:gd name="connsiteX2157" fmla="*/ 4347254 w 6943861"/>
              <a:gd name="connsiteY2157" fmla="*/ 1875708 h 5632602"/>
              <a:gd name="connsiteX2158" fmla="*/ 4352664 w 6943861"/>
              <a:gd name="connsiteY2158" fmla="*/ 1867022 h 5632602"/>
              <a:gd name="connsiteX2159" fmla="*/ 4356270 w 6943861"/>
              <a:gd name="connsiteY2159" fmla="*/ 1862679 h 5632602"/>
              <a:gd name="connsiteX2160" fmla="*/ 4363483 w 6943861"/>
              <a:gd name="connsiteY2160" fmla="*/ 1857468 h 5632602"/>
              <a:gd name="connsiteX2161" fmla="*/ 4376105 w 6943861"/>
              <a:gd name="connsiteY2161" fmla="*/ 1852256 h 5632602"/>
              <a:gd name="connsiteX2162" fmla="*/ 4393236 w 6943861"/>
              <a:gd name="connsiteY2162" fmla="*/ 1848782 h 5632602"/>
              <a:gd name="connsiteX2163" fmla="*/ 4408674 w 6943861"/>
              <a:gd name="connsiteY2163" fmla="*/ 1842172 h 5632602"/>
              <a:gd name="connsiteX2164" fmla="*/ 4413909 w 6943861"/>
              <a:gd name="connsiteY2164" fmla="*/ 1827884 h 5632602"/>
              <a:gd name="connsiteX2165" fmla="*/ 4419470 w 6943861"/>
              <a:gd name="connsiteY2165" fmla="*/ 1813596 h 5632602"/>
              <a:gd name="connsiteX2166" fmla="*/ 4424105 w 6943861"/>
              <a:gd name="connsiteY2166" fmla="*/ 1801095 h 5632602"/>
              <a:gd name="connsiteX2167" fmla="*/ 4435228 w 6943861"/>
              <a:gd name="connsiteY2167" fmla="*/ 1788593 h 5632602"/>
              <a:gd name="connsiteX2168" fmla="*/ 4447503 w 6943861"/>
              <a:gd name="connsiteY2168" fmla="*/ 1780053 h 5632602"/>
              <a:gd name="connsiteX2169" fmla="*/ 4450038 w 6943861"/>
              <a:gd name="connsiteY2169" fmla="*/ 1773215 h 5632602"/>
              <a:gd name="connsiteX2170" fmla="*/ 4460857 w 6943861"/>
              <a:gd name="connsiteY2170" fmla="*/ 1761055 h 5632602"/>
              <a:gd name="connsiteX2171" fmla="*/ 4477086 w 6943861"/>
              <a:gd name="connsiteY2171" fmla="*/ 1749764 h 5632602"/>
              <a:gd name="connsiteX2172" fmla="*/ 4496921 w 6943861"/>
              <a:gd name="connsiteY2172" fmla="*/ 1739341 h 5632602"/>
              <a:gd name="connsiteX2173" fmla="*/ 4510445 w 6943861"/>
              <a:gd name="connsiteY2173" fmla="*/ 1730655 h 5632602"/>
              <a:gd name="connsiteX2174" fmla="*/ 4521265 w 6943861"/>
              <a:gd name="connsiteY2174" fmla="*/ 1725444 h 5632602"/>
              <a:gd name="connsiteX2175" fmla="*/ 4528478 w 6943861"/>
              <a:gd name="connsiteY2175" fmla="*/ 1720232 h 5632602"/>
              <a:gd name="connsiteX2176" fmla="*/ 4535691 w 6943861"/>
              <a:gd name="connsiteY2176" fmla="*/ 1715021 h 5632602"/>
              <a:gd name="connsiteX2177" fmla="*/ 4544707 w 6943861"/>
              <a:gd name="connsiteY2177" fmla="*/ 1709809 h 5632602"/>
              <a:gd name="connsiteX2178" fmla="*/ 4557329 w 6943861"/>
              <a:gd name="connsiteY2178" fmla="*/ 1704598 h 5632602"/>
              <a:gd name="connsiteX2179" fmla="*/ 4564994 w 6943861"/>
              <a:gd name="connsiteY2179" fmla="*/ 1700622 h 5632602"/>
              <a:gd name="connsiteX2180" fmla="*/ 4564994 w 6943861"/>
              <a:gd name="connsiteY2180" fmla="*/ 1697513 h 5632602"/>
              <a:gd name="connsiteX2181" fmla="*/ 4560920 w 6943861"/>
              <a:gd name="connsiteY2181" fmla="*/ 1692280 h 5632602"/>
              <a:gd name="connsiteX2182" fmla="*/ 4549672 w 6943861"/>
              <a:gd name="connsiteY2182" fmla="*/ 1682122 h 5632602"/>
              <a:gd name="connsiteX2183" fmla="*/ 4539046 w 6943861"/>
              <a:gd name="connsiteY2183" fmla="*/ 1669837 h 5632602"/>
              <a:gd name="connsiteX2184" fmla="*/ 4539040 w 6943861"/>
              <a:gd name="connsiteY2184" fmla="*/ 1669832 h 5632602"/>
              <a:gd name="connsiteX2185" fmla="*/ 4525137 w 6943861"/>
              <a:gd name="connsiteY2185" fmla="*/ 1653759 h 5632602"/>
              <a:gd name="connsiteX2186" fmla="*/ 4512161 w 6943861"/>
              <a:gd name="connsiteY2186" fmla="*/ 1637686 h 5632602"/>
              <a:gd name="connsiteX2187" fmla="*/ 4504746 w 6943861"/>
              <a:gd name="connsiteY2187" fmla="*/ 1621613 h 5632602"/>
              <a:gd name="connsiteX2188" fmla="*/ 4504746 w 6943861"/>
              <a:gd name="connsiteY2188" fmla="*/ 1604647 h 5632602"/>
              <a:gd name="connsiteX2189" fmla="*/ 4504746 w 6943861"/>
              <a:gd name="connsiteY2189" fmla="*/ 1579645 h 5632602"/>
              <a:gd name="connsiteX2190" fmla="*/ 4508453 w 6943861"/>
              <a:gd name="connsiteY2190" fmla="*/ 1555535 h 5632602"/>
              <a:gd name="connsiteX2191" fmla="*/ 4514015 w 6943861"/>
              <a:gd name="connsiteY2191" fmla="*/ 1534104 h 5632602"/>
              <a:gd name="connsiteX2192" fmla="*/ 4521430 w 6943861"/>
              <a:gd name="connsiteY2192" fmla="*/ 1516248 h 5632602"/>
              <a:gd name="connsiteX2193" fmla="*/ 4536260 w 6943861"/>
              <a:gd name="connsiteY2193" fmla="*/ 1502854 h 5632602"/>
              <a:gd name="connsiteX2194" fmla="*/ 4543232 w 6943861"/>
              <a:gd name="connsiteY2194" fmla="*/ 1499693 h 5632602"/>
              <a:gd name="connsiteX2195" fmla="*/ 4544707 w 6943861"/>
              <a:gd name="connsiteY2195" fmla="*/ 1496141 h 5632602"/>
              <a:gd name="connsiteX2196" fmla="*/ 4559132 w 6943861"/>
              <a:gd name="connsiteY2196" fmla="*/ 1483112 h 5632602"/>
              <a:gd name="connsiteX2197" fmla="*/ 4574460 w 6943861"/>
              <a:gd name="connsiteY2197" fmla="*/ 1476163 h 5632602"/>
              <a:gd name="connsiteX2198" fmla="*/ 4592492 w 6943861"/>
              <a:gd name="connsiteY2198" fmla="*/ 1472689 h 5632602"/>
              <a:gd name="connsiteX2199" fmla="*/ 4610524 w 6943861"/>
              <a:gd name="connsiteY2199" fmla="*/ 1476163 h 5632602"/>
              <a:gd name="connsiteX2200" fmla="*/ 4629458 w 6943861"/>
              <a:gd name="connsiteY2200" fmla="*/ 1486586 h 5632602"/>
              <a:gd name="connsiteX2201" fmla="*/ 4652900 w 6943861"/>
              <a:gd name="connsiteY2201" fmla="*/ 1494404 h 5632602"/>
              <a:gd name="connsiteX2202" fmla="*/ 4677243 w 6943861"/>
              <a:gd name="connsiteY2202" fmla="*/ 1501352 h 5632602"/>
              <a:gd name="connsiteX2203" fmla="*/ 4700685 w 6943861"/>
              <a:gd name="connsiteY2203" fmla="*/ 1503087 h 5632602"/>
              <a:gd name="connsiteX2204" fmla="*/ 4720521 w 6943861"/>
              <a:gd name="connsiteY2204" fmla="*/ 1501352 h 5632602"/>
              <a:gd name="connsiteX2205" fmla="*/ 4735848 w 6943861"/>
              <a:gd name="connsiteY2205" fmla="*/ 1501352 h 5632602"/>
              <a:gd name="connsiteX2206" fmla="*/ 4752077 w 6943861"/>
              <a:gd name="connsiteY2206" fmla="*/ 1499615 h 5632602"/>
              <a:gd name="connsiteX2207" fmla="*/ 4764700 w 6943861"/>
              <a:gd name="connsiteY2207" fmla="*/ 1496141 h 5632602"/>
              <a:gd name="connsiteX2208" fmla="*/ 4770734 w 6943861"/>
              <a:gd name="connsiteY2208" fmla="*/ 1490813 h 5632602"/>
              <a:gd name="connsiteX2209" fmla="*/ 4781889 w 6943861"/>
              <a:gd name="connsiteY2209" fmla="*/ 1474279 h 5632602"/>
              <a:gd name="connsiteX2210" fmla="*/ 4794866 w 6943861"/>
              <a:gd name="connsiteY2210" fmla="*/ 1453742 h 5632602"/>
              <a:gd name="connsiteX2211" fmla="*/ 4809696 w 6943861"/>
              <a:gd name="connsiteY2211" fmla="*/ 1435882 h 5632602"/>
              <a:gd name="connsiteX2212" fmla="*/ 4812376 w 6943861"/>
              <a:gd name="connsiteY2212" fmla="*/ 1433301 h 5632602"/>
              <a:gd name="connsiteX2213" fmla="*/ 4825107 w 6943861"/>
              <a:gd name="connsiteY2213" fmla="*/ 1417968 h 5632602"/>
              <a:gd name="connsiteX2214" fmla="*/ 4839533 w 6943861"/>
              <a:gd name="connsiteY2214" fmla="*/ 1404071 h 5632602"/>
              <a:gd name="connsiteX2215" fmla="*/ 4851254 w 6943861"/>
              <a:gd name="connsiteY2215" fmla="*/ 1397123 h 5632602"/>
              <a:gd name="connsiteX2216" fmla="*/ 4865680 w 6943861"/>
              <a:gd name="connsiteY2216" fmla="*/ 1393648 h 5632602"/>
              <a:gd name="connsiteX2217" fmla="*/ 4883712 w 6943861"/>
              <a:gd name="connsiteY2217" fmla="*/ 1391911 h 5632602"/>
              <a:gd name="connsiteX2218" fmla="*/ 4904449 w 6943861"/>
              <a:gd name="connsiteY2218" fmla="*/ 1390174 h 5632602"/>
              <a:gd name="connsiteX2219" fmla="*/ 4926088 w 6943861"/>
              <a:gd name="connsiteY2219" fmla="*/ 1388437 h 5632602"/>
              <a:gd name="connsiteX2220" fmla="*/ 4942317 w 6943861"/>
              <a:gd name="connsiteY2220" fmla="*/ 1386700 h 5632602"/>
              <a:gd name="connsiteX2221" fmla="*/ 4953136 w 6943861"/>
              <a:gd name="connsiteY2221" fmla="*/ 1382357 h 5632602"/>
              <a:gd name="connsiteX2222" fmla="*/ 4963054 w 6943861"/>
              <a:gd name="connsiteY2222" fmla="*/ 1375408 h 5632602"/>
              <a:gd name="connsiteX2223" fmla="*/ 4975676 w 6943861"/>
              <a:gd name="connsiteY2223" fmla="*/ 1363248 h 5632602"/>
              <a:gd name="connsiteX2224" fmla="*/ 4990102 w 6943861"/>
              <a:gd name="connsiteY2224" fmla="*/ 1347614 h 5632602"/>
              <a:gd name="connsiteX2225" fmla="*/ 5002066 w 6943861"/>
              <a:gd name="connsiteY2225" fmla="*/ 1334442 h 5632602"/>
              <a:gd name="connsiteX2226" fmla="*/ 5004346 w 6943861"/>
              <a:gd name="connsiteY2226" fmla="*/ 1319800 h 5632602"/>
              <a:gd name="connsiteX2227" fmla="*/ 5008053 w 6943861"/>
              <a:gd name="connsiteY2227" fmla="*/ 1298369 h 5632602"/>
              <a:gd name="connsiteX2228" fmla="*/ 5013615 w 6943861"/>
              <a:gd name="connsiteY2228" fmla="*/ 1279617 h 5632602"/>
              <a:gd name="connsiteX2229" fmla="*/ 5022884 w 6943861"/>
              <a:gd name="connsiteY2229" fmla="*/ 1261759 h 5632602"/>
              <a:gd name="connsiteX2230" fmla="*/ 5028409 w 6943861"/>
              <a:gd name="connsiteY2230" fmla="*/ 1256436 h 5632602"/>
              <a:gd name="connsiteX2231" fmla="*/ 5032478 w 6943861"/>
              <a:gd name="connsiteY2231" fmla="*/ 1248596 h 5632602"/>
              <a:gd name="connsiteX2232" fmla="*/ 5050510 w 6943861"/>
              <a:gd name="connsiteY2232" fmla="*/ 1231224 h 5632602"/>
              <a:gd name="connsiteX2233" fmla="*/ 5071247 w 6943861"/>
              <a:gd name="connsiteY2233" fmla="*/ 1216458 h 5632602"/>
              <a:gd name="connsiteX2234" fmla="*/ 5096492 w 6943861"/>
              <a:gd name="connsiteY2234" fmla="*/ 1207772 h 5632602"/>
              <a:gd name="connsiteX2235" fmla="*/ 5109115 w 6943861"/>
              <a:gd name="connsiteY2235" fmla="*/ 1202561 h 5632602"/>
              <a:gd name="connsiteX2236" fmla="*/ 5118131 w 6943861"/>
              <a:gd name="connsiteY2236" fmla="*/ 1195612 h 5632602"/>
              <a:gd name="connsiteX2237" fmla="*/ 5124442 w 6943861"/>
              <a:gd name="connsiteY2237" fmla="*/ 1185189 h 5632602"/>
              <a:gd name="connsiteX2238" fmla="*/ 5133458 w 6943861"/>
              <a:gd name="connsiteY2238" fmla="*/ 1176503 h 5632602"/>
              <a:gd name="connsiteX2239" fmla="*/ 5144277 w 6943861"/>
              <a:gd name="connsiteY2239" fmla="*/ 1169555 h 5632602"/>
              <a:gd name="connsiteX2240" fmla="*/ 5156900 w 6943861"/>
              <a:gd name="connsiteY2240" fmla="*/ 1165212 h 5632602"/>
              <a:gd name="connsiteX2241" fmla="*/ 5173129 w 6943861"/>
              <a:gd name="connsiteY2241" fmla="*/ 1156526 h 5632602"/>
              <a:gd name="connsiteX2242" fmla="*/ 5193866 w 6943861"/>
              <a:gd name="connsiteY2242" fmla="*/ 1146103 h 5632602"/>
              <a:gd name="connsiteX2243" fmla="*/ 5215505 w 6943861"/>
              <a:gd name="connsiteY2243" fmla="*/ 1137417 h 5632602"/>
              <a:gd name="connsiteX2244" fmla="*/ 5238045 w 6943861"/>
              <a:gd name="connsiteY2244" fmla="*/ 1132206 h 5632602"/>
              <a:gd name="connsiteX2245" fmla="*/ 5259684 w 6943861"/>
              <a:gd name="connsiteY2245" fmla="*/ 1130468 h 5632602"/>
              <a:gd name="connsiteX2246" fmla="*/ 5281322 w 6943861"/>
              <a:gd name="connsiteY2246" fmla="*/ 1132206 h 5632602"/>
              <a:gd name="connsiteX2247" fmla="*/ 5300256 w 6943861"/>
              <a:gd name="connsiteY2247" fmla="*/ 1137417 h 5632602"/>
              <a:gd name="connsiteX2248" fmla="*/ 5321895 w 6943861"/>
              <a:gd name="connsiteY2248" fmla="*/ 1140891 h 5632602"/>
              <a:gd name="connsiteX2249" fmla="*/ 5338124 w 6943861"/>
              <a:gd name="connsiteY2249" fmla="*/ 1144366 h 5632602"/>
              <a:gd name="connsiteX2250" fmla="*/ 5351648 w 6943861"/>
              <a:gd name="connsiteY2250" fmla="*/ 1144366 h 5632602"/>
              <a:gd name="connsiteX2251" fmla="*/ 5362467 w 6943861"/>
              <a:gd name="connsiteY2251" fmla="*/ 1139154 h 5632602"/>
              <a:gd name="connsiteX2252" fmla="*/ 5371483 w 6943861"/>
              <a:gd name="connsiteY2252" fmla="*/ 1126994 h 5632602"/>
              <a:gd name="connsiteX2253" fmla="*/ 5376893 w 6943861"/>
              <a:gd name="connsiteY2253" fmla="*/ 1116571 h 5632602"/>
              <a:gd name="connsiteX2254" fmla="*/ 5376893 w 6943861"/>
              <a:gd name="connsiteY2254" fmla="*/ 1114229 h 5632602"/>
              <a:gd name="connsiteX2255" fmla="*/ 5371591 w 6943861"/>
              <a:gd name="connsiteY2255" fmla="*/ 1098905 h 5632602"/>
              <a:gd name="connsiteX2256" fmla="*/ 5370908 w 6943861"/>
              <a:gd name="connsiteY2256" fmla="*/ 1098138 h 5632602"/>
              <a:gd name="connsiteX2257" fmla="*/ 5369289 w 6943861"/>
              <a:gd name="connsiteY2257" fmla="*/ 1095978 h 5632602"/>
              <a:gd name="connsiteX2258" fmla="*/ 5360276 w 6943861"/>
              <a:gd name="connsiteY2258" fmla="*/ 1085848 h 5632602"/>
              <a:gd name="connsiteX2259" fmla="*/ 5354341 w 6943861"/>
              <a:gd name="connsiteY2259" fmla="*/ 1077932 h 5632602"/>
              <a:gd name="connsiteX2260" fmla="*/ 5340320 w 6943861"/>
              <a:gd name="connsiteY2260" fmla="*/ 1065100 h 5632602"/>
              <a:gd name="connsiteX2261" fmla="*/ 5323636 w 6943861"/>
              <a:gd name="connsiteY2261" fmla="*/ 1049026 h 5632602"/>
              <a:gd name="connsiteX2262" fmla="*/ 5306952 w 6943861"/>
              <a:gd name="connsiteY2262" fmla="*/ 1034739 h 5632602"/>
              <a:gd name="connsiteX2263" fmla="*/ 5293048 w 6943861"/>
              <a:gd name="connsiteY2263" fmla="*/ 1023130 h 5632602"/>
              <a:gd name="connsiteX2264" fmla="*/ 5259680 w 6943861"/>
              <a:gd name="connsiteY2264" fmla="*/ 999914 h 5632602"/>
              <a:gd name="connsiteX2265" fmla="*/ 5225384 w 6943861"/>
              <a:gd name="connsiteY2265" fmla="*/ 989198 h 5632602"/>
              <a:gd name="connsiteX2266" fmla="*/ 5212408 w 6943861"/>
              <a:gd name="connsiteY2266" fmla="*/ 983841 h 5632602"/>
              <a:gd name="connsiteX2267" fmla="*/ 5199431 w 6943861"/>
              <a:gd name="connsiteY2267" fmla="*/ 976698 h 5632602"/>
              <a:gd name="connsiteX2268" fmla="*/ 5188308 w 6943861"/>
              <a:gd name="connsiteY2268" fmla="*/ 973126 h 5632602"/>
              <a:gd name="connsiteX2269" fmla="*/ 5176259 w 6943861"/>
              <a:gd name="connsiteY2269" fmla="*/ 971340 h 5632602"/>
              <a:gd name="connsiteX2270" fmla="*/ 5162809 w 6943861"/>
              <a:gd name="connsiteY2270" fmla="*/ 976199 h 5632602"/>
              <a:gd name="connsiteX2271" fmla="*/ 5153106 w 6943861"/>
              <a:gd name="connsiteY2271" fmla="*/ 985546 h 5632602"/>
              <a:gd name="connsiteX2272" fmla="*/ 5140484 w 6943861"/>
              <a:gd name="connsiteY2272" fmla="*/ 1001180 h 5632602"/>
              <a:gd name="connsiteX2273" fmla="*/ 5128763 w 6943861"/>
              <a:gd name="connsiteY2273" fmla="*/ 1015077 h 5632602"/>
              <a:gd name="connsiteX2274" fmla="*/ 5124978 w 6943861"/>
              <a:gd name="connsiteY2274" fmla="*/ 1017306 h 5632602"/>
              <a:gd name="connsiteX2275" fmla="*/ 5121571 w 6943861"/>
              <a:gd name="connsiteY2275" fmla="*/ 1021345 h 5632602"/>
              <a:gd name="connsiteX2276" fmla="*/ 5104887 w 6943861"/>
              <a:gd name="connsiteY2276" fmla="*/ 1031168 h 5632602"/>
              <a:gd name="connsiteX2277" fmla="*/ 5091910 w 6943861"/>
              <a:gd name="connsiteY2277" fmla="*/ 1032954 h 5632602"/>
              <a:gd name="connsiteX2278" fmla="*/ 5075226 w 6943861"/>
              <a:gd name="connsiteY2278" fmla="*/ 1029382 h 5632602"/>
              <a:gd name="connsiteX2279" fmla="*/ 5057615 w 6943861"/>
              <a:gd name="connsiteY2279" fmla="*/ 1024917 h 5632602"/>
              <a:gd name="connsiteX2280" fmla="*/ 5039076 w 6943861"/>
              <a:gd name="connsiteY2280" fmla="*/ 1017773 h 5632602"/>
              <a:gd name="connsiteX2281" fmla="*/ 5020539 w 6943861"/>
              <a:gd name="connsiteY2281" fmla="*/ 1014202 h 5632602"/>
              <a:gd name="connsiteX2282" fmla="*/ 5009458 w 6943861"/>
              <a:gd name="connsiteY2282" fmla="*/ 1015844 h 5632602"/>
              <a:gd name="connsiteX2283" fmla="*/ 5007947 w 6943861"/>
              <a:gd name="connsiteY2283" fmla="*/ 1016814 h 5632602"/>
              <a:gd name="connsiteX2284" fmla="*/ 4998931 w 6943861"/>
              <a:gd name="connsiteY2284" fmla="*/ 1026369 h 5632602"/>
              <a:gd name="connsiteX2285" fmla="*/ 4989915 w 6943861"/>
              <a:gd name="connsiteY2285" fmla="*/ 1038529 h 5632602"/>
              <a:gd name="connsiteX2286" fmla="*/ 4979095 w 6943861"/>
              <a:gd name="connsiteY2286" fmla="*/ 1048952 h 5632602"/>
              <a:gd name="connsiteX2287" fmla="*/ 4968276 w 6943861"/>
              <a:gd name="connsiteY2287" fmla="*/ 1055901 h 5632602"/>
              <a:gd name="connsiteX2288" fmla="*/ 4967984 w 6943861"/>
              <a:gd name="connsiteY2288" fmla="*/ 1055901 h 5632602"/>
              <a:gd name="connsiteX2289" fmla="*/ 4967705 w 6943861"/>
              <a:gd name="connsiteY2289" fmla="*/ 1056170 h 5632602"/>
              <a:gd name="connsiteX2290" fmla="*/ 4956583 w 6943861"/>
              <a:gd name="connsiteY2290" fmla="*/ 1063314 h 5632602"/>
              <a:gd name="connsiteX2291" fmla="*/ 4944533 w 6943861"/>
              <a:gd name="connsiteY2291" fmla="*/ 1063314 h 5632602"/>
              <a:gd name="connsiteX2292" fmla="*/ 4922288 w 6943861"/>
              <a:gd name="connsiteY2292" fmla="*/ 1052598 h 5632602"/>
              <a:gd name="connsiteX2293" fmla="*/ 4901895 w 6943861"/>
              <a:gd name="connsiteY2293" fmla="*/ 1040096 h 5632602"/>
              <a:gd name="connsiteX2294" fmla="*/ 4887992 w 6943861"/>
              <a:gd name="connsiteY2294" fmla="*/ 1024917 h 5632602"/>
              <a:gd name="connsiteX2295" fmla="*/ 4887670 w 6943861"/>
              <a:gd name="connsiteY2295" fmla="*/ 1023883 h 5632602"/>
              <a:gd name="connsiteX2296" fmla="*/ 4877360 w 6943861"/>
              <a:gd name="connsiteY2296" fmla="*/ 1012627 h 5632602"/>
              <a:gd name="connsiteX2297" fmla="*/ 4871798 w 6943861"/>
              <a:gd name="connsiteY2297" fmla="*/ 994768 h 5632602"/>
              <a:gd name="connsiteX2298" fmla="*/ 4873653 w 6943861"/>
              <a:gd name="connsiteY2298" fmla="*/ 982267 h 5632602"/>
              <a:gd name="connsiteX2299" fmla="*/ 4881067 w 6943861"/>
              <a:gd name="connsiteY2299" fmla="*/ 975123 h 5632602"/>
              <a:gd name="connsiteX2300" fmla="*/ 4887556 w 6943861"/>
              <a:gd name="connsiteY2300" fmla="*/ 966193 h 5632602"/>
              <a:gd name="connsiteX2301" fmla="*/ 4894971 w 6943861"/>
              <a:gd name="connsiteY2301" fmla="*/ 957264 h 5632602"/>
              <a:gd name="connsiteX2302" fmla="*/ 4898679 w 6943861"/>
              <a:gd name="connsiteY2302" fmla="*/ 942084 h 5632602"/>
              <a:gd name="connsiteX2303" fmla="*/ 4900532 w 6943861"/>
              <a:gd name="connsiteY2303" fmla="*/ 915295 h 5632602"/>
              <a:gd name="connsiteX2304" fmla="*/ 4902386 w 6943861"/>
              <a:gd name="connsiteY2304" fmla="*/ 885828 h 5632602"/>
              <a:gd name="connsiteX2305" fmla="*/ 4907948 w 6943861"/>
              <a:gd name="connsiteY2305" fmla="*/ 855468 h 5632602"/>
              <a:gd name="connsiteX2306" fmla="*/ 4917216 w 6943861"/>
              <a:gd name="connsiteY2306" fmla="*/ 829573 h 5632602"/>
              <a:gd name="connsiteX2307" fmla="*/ 4928340 w 6943861"/>
              <a:gd name="connsiteY2307" fmla="*/ 804570 h 5632602"/>
              <a:gd name="connsiteX2308" fmla="*/ 4937609 w 6943861"/>
              <a:gd name="connsiteY2308" fmla="*/ 778675 h 5632602"/>
              <a:gd name="connsiteX2309" fmla="*/ 4945951 w 6943861"/>
              <a:gd name="connsiteY2309" fmla="*/ 753673 h 5632602"/>
              <a:gd name="connsiteX2310" fmla="*/ 4951512 w 6943861"/>
              <a:gd name="connsiteY2310" fmla="*/ 736706 h 5632602"/>
              <a:gd name="connsiteX2311" fmla="*/ 4958928 w 6943861"/>
              <a:gd name="connsiteY2311" fmla="*/ 724205 h 5632602"/>
              <a:gd name="connsiteX2312" fmla="*/ 4971904 w 6943861"/>
              <a:gd name="connsiteY2312" fmla="*/ 717062 h 5632602"/>
              <a:gd name="connsiteX2313" fmla="*/ 4990442 w 6943861"/>
              <a:gd name="connsiteY2313" fmla="*/ 715275 h 5632602"/>
              <a:gd name="connsiteX2314" fmla="*/ 5009907 w 6943861"/>
              <a:gd name="connsiteY2314" fmla="*/ 717062 h 5632602"/>
              <a:gd name="connsiteX2315" fmla="*/ 5012357 w 6943861"/>
              <a:gd name="connsiteY2315" fmla="*/ 718074 h 5632602"/>
              <a:gd name="connsiteX2316" fmla="*/ 5019855 w 6943861"/>
              <a:gd name="connsiteY2316" fmla="*/ 718762 h 5632602"/>
              <a:gd name="connsiteX2317" fmla="*/ 5032478 w 6943861"/>
              <a:gd name="connsiteY2317" fmla="*/ 723973 h 5632602"/>
              <a:gd name="connsiteX2318" fmla="*/ 5048707 w 6943861"/>
              <a:gd name="connsiteY2318" fmla="*/ 729184 h 5632602"/>
              <a:gd name="connsiteX2319" fmla="*/ 5063132 w 6943861"/>
              <a:gd name="connsiteY2319" fmla="*/ 736133 h 5632602"/>
              <a:gd name="connsiteX2320" fmla="*/ 5070744 w 6943861"/>
              <a:gd name="connsiteY2320" fmla="*/ 737600 h 5632602"/>
              <a:gd name="connsiteX2321" fmla="*/ 5081278 w 6943861"/>
              <a:gd name="connsiteY2321" fmla="*/ 737600 h 5632602"/>
              <a:gd name="connsiteX2322" fmla="*/ 5092402 w 6943861"/>
              <a:gd name="connsiteY2322" fmla="*/ 731349 h 5632602"/>
              <a:gd name="connsiteX2323" fmla="*/ 5109085 w 6943861"/>
              <a:gd name="connsiteY2323" fmla="*/ 708133 h 5632602"/>
              <a:gd name="connsiteX2324" fmla="*/ 5126696 w 6943861"/>
              <a:gd name="connsiteY2324" fmla="*/ 683130 h 5632602"/>
              <a:gd name="connsiteX2325" fmla="*/ 5145234 w 6943861"/>
              <a:gd name="connsiteY2325" fmla="*/ 660806 h 5632602"/>
              <a:gd name="connsiteX2326" fmla="*/ 5158211 w 6943861"/>
              <a:gd name="connsiteY2326" fmla="*/ 651877 h 5632602"/>
              <a:gd name="connsiteX2327" fmla="*/ 5173042 w 6943861"/>
              <a:gd name="connsiteY2327" fmla="*/ 648305 h 5632602"/>
              <a:gd name="connsiteX2328" fmla="*/ 5185092 w 6943861"/>
              <a:gd name="connsiteY2328" fmla="*/ 646520 h 5632602"/>
              <a:gd name="connsiteX2329" fmla="*/ 5199921 w 6943861"/>
              <a:gd name="connsiteY2329" fmla="*/ 642947 h 5632602"/>
              <a:gd name="connsiteX2330" fmla="*/ 5211045 w 6943861"/>
              <a:gd name="connsiteY2330" fmla="*/ 635804 h 5632602"/>
              <a:gd name="connsiteX2331" fmla="*/ 5216606 w 6943861"/>
              <a:gd name="connsiteY2331" fmla="*/ 625981 h 5632602"/>
              <a:gd name="connsiteX2332" fmla="*/ 5218460 w 6943861"/>
              <a:gd name="connsiteY2332" fmla="*/ 611695 h 5632602"/>
              <a:gd name="connsiteX2333" fmla="*/ 5214752 w 6943861"/>
              <a:gd name="connsiteY2333" fmla="*/ 595621 h 5632602"/>
              <a:gd name="connsiteX2334" fmla="*/ 5211045 w 6943861"/>
              <a:gd name="connsiteY2334" fmla="*/ 581335 h 5632602"/>
              <a:gd name="connsiteX2335" fmla="*/ 5207337 w 6943861"/>
              <a:gd name="connsiteY2335" fmla="*/ 569726 h 5632602"/>
              <a:gd name="connsiteX2336" fmla="*/ 5209190 w 6943861"/>
              <a:gd name="connsiteY2336" fmla="*/ 557225 h 5632602"/>
              <a:gd name="connsiteX2337" fmla="*/ 5212899 w 6943861"/>
              <a:gd name="connsiteY2337" fmla="*/ 542937 h 5632602"/>
              <a:gd name="connsiteX2338" fmla="*/ 5218460 w 6943861"/>
              <a:gd name="connsiteY2338" fmla="*/ 525079 h 5632602"/>
              <a:gd name="connsiteX2339" fmla="*/ 5225875 w 6943861"/>
              <a:gd name="connsiteY2339" fmla="*/ 506326 h 5632602"/>
              <a:gd name="connsiteX2340" fmla="*/ 5231436 w 6943861"/>
              <a:gd name="connsiteY2340" fmla="*/ 490254 h 5632602"/>
              <a:gd name="connsiteX2341" fmla="*/ 5236071 w 6943861"/>
              <a:gd name="connsiteY2341" fmla="*/ 475967 h 5632602"/>
              <a:gd name="connsiteX2342" fmla="*/ 5241633 w 6943861"/>
              <a:gd name="connsiteY2342" fmla="*/ 451858 h 5632602"/>
              <a:gd name="connsiteX2343" fmla="*/ 5245340 w 6943861"/>
              <a:gd name="connsiteY2343" fmla="*/ 425069 h 5632602"/>
              <a:gd name="connsiteX2344" fmla="*/ 5252755 w 6943861"/>
              <a:gd name="connsiteY2344" fmla="*/ 397387 h 5632602"/>
              <a:gd name="connsiteX2345" fmla="*/ 5258317 w 6943861"/>
              <a:gd name="connsiteY2345" fmla="*/ 381315 h 5632602"/>
              <a:gd name="connsiteX2346" fmla="*/ 5262024 w 6943861"/>
              <a:gd name="connsiteY2346" fmla="*/ 372385 h 5632602"/>
              <a:gd name="connsiteX2347" fmla="*/ 5267586 w 6943861"/>
              <a:gd name="connsiteY2347" fmla="*/ 363456 h 5632602"/>
              <a:gd name="connsiteX2348" fmla="*/ 5275001 w 6943861"/>
              <a:gd name="connsiteY2348" fmla="*/ 352740 h 5632602"/>
              <a:gd name="connsiteX2349" fmla="*/ 5286124 w 6943861"/>
              <a:gd name="connsiteY2349" fmla="*/ 342918 h 5632602"/>
              <a:gd name="connsiteX2350" fmla="*/ 5296320 w 6943861"/>
              <a:gd name="connsiteY2350" fmla="*/ 326846 h 5632602"/>
              <a:gd name="connsiteX2351" fmla="*/ 5301881 w 6943861"/>
              <a:gd name="connsiteY2351" fmla="*/ 312558 h 5632602"/>
              <a:gd name="connsiteX2352" fmla="*/ 5303735 w 6943861"/>
              <a:gd name="connsiteY2352" fmla="*/ 300057 h 5632602"/>
              <a:gd name="connsiteX2353" fmla="*/ 5303735 w 6943861"/>
              <a:gd name="connsiteY2353" fmla="*/ 286663 h 5632602"/>
              <a:gd name="connsiteX2354" fmla="*/ 5301881 w 6943861"/>
              <a:gd name="connsiteY2354" fmla="*/ 267018 h 5632602"/>
              <a:gd name="connsiteX2355" fmla="*/ 5301881 w 6943861"/>
              <a:gd name="connsiteY2355" fmla="*/ 250129 h 5632602"/>
              <a:gd name="connsiteX2356" fmla="*/ 5300256 w 6943861"/>
              <a:gd name="connsiteY2356" fmla="*/ 241912 h 5632602"/>
              <a:gd name="connsiteX2357" fmla="*/ 5298800 w 6943861"/>
              <a:gd name="connsiteY2357" fmla="*/ 238638 h 5632602"/>
              <a:gd name="connsiteX2358" fmla="*/ 5290151 w 6943861"/>
              <a:gd name="connsiteY2358" fmla="*/ 240304 h 5632602"/>
              <a:gd name="connsiteX2359" fmla="*/ 5279332 w 6943861"/>
              <a:gd name="connsiteY2359" fmla="*/ 243779 h 5632602"/>
              <a:gd name="connsiteX2360" fmla="*/ 5268512 w 6943861"/>
              <a:gd name="connsiteY2360" fmla="*/ 247253 h 5632602"/>
              <a:gd name="connsiteX2361" fmla="*/ 5255890 w 6943861"/>
              <a:gd name="connsiteY2361" fmla="*/ 248990 h 5632602"/>
              <a:gd name="connsiteX2362" fmla="*/ 5245972 w 6943861"/>
              <a:gd name="connsiteY2362" fmla="*/ 247253 h 5632602"/>
              <a:gd name="connsiteX2363" fmla="*/ 5238759 w 6943861"/>
              <a:gd name="connsiteY2363" fmla="*/ 240304 h 5632602"/>
              <a:gd name="connsiteX2364" fmla="*/ 5237913 w 6943861"/>
              <a:gd name="connsiteY2364" fmla="*/ 235414 h 5632602"/>
              <a:gd name="connsiteX2365" fmla="*/ 5235340 w 6943861"/>
              <a:gd name="connsiteY2365" fmla="*/ 234963 h 5632602"/>
              <a:gd name="connsiteX2366" fmla="*/ 5228127 w 6943861"/>
              <a:gd name="connsiteY2366" fmla="*/ 228014 h 5632602"/>
              <a:gd name="connsiteX2367" fmla="*/ 5226324 w 6943861"/>
              <a:gd name="connsiteY2367" fmla="*/ 217591 h 5632602"/>
              <a:gd name="connsiteX2368" fmla="*/ 5226743 w 6943861"/>
              <a:gd name="connsiteY2368" fmla="*/ 215170 h 5632602"/>
              <a:gd name="connsiteX2369" fmla="*/ 5224021 w 6943861"/>
              <a:gd name="connsiteY2369" fmla="*/ 212548 h 5632602"/>
              <a:gd name="connsiteX2370" fmla="*/ 5222168 w 6943861"/>
              <a:gd name="connsiteY2370" fmla="*/ 201832 h 5632602"/>
              <a:gd name="connsiteX2371" fmla="*/ 5224021 w 6943861"/>
              <a:gd name="connsiteY2371" fmla="*/ 191117 h 5632602"/>
              <a:gd name="connsiteX2372" fmla="*/ 5225875 w 6943861"/>
              <a:gd name="connsiteY2372" fmla="*/ 183974 h 5632602"/>
              <a:gd name="connsiteX2373" fmla="*/ 5227729 w 6943861"/>
              <a:gd name="connsiteY2373" fmla="*/ 183081 h 5632602"/>
              <a:gd name="connsiteX2374" fmla="*/ 5229583 w 6943861"/>
              <a:gd name="connsiteY2374" fmla="*/ 179509 h 5632602"/>
              <a:gd name="connsiteX2375" fmla="*/ 5234217 w 6943861"/>
              <a:gd name="connsiteY2375" fmla="*/ 170580 h 5632602"/>
              <a:gd name="connsiteX2376" fmla="*/ 5243486 w 6943861"/>
              <a:gd name="connsiteY2376" fmla="*/ 158079 h 5632602"/>
              <a:gd name="connsiteX2377" fmla="*/ 5252755 w 6943861"/>
              <a:gd name="connsiteY2377" fmla="*/ 145577 h 5632602"/>
              <a:gd name="connsiteX2378" fmla="*/ 5262024 w 6943861"/>
              <a:gd name="connsiteY2378" fmla="*/ 129504 h 5632602"/>
              <a:gd name="connsiteX2379" fmla="*/ 5273148 w 6943861"/>
              <a:gd name="connsiteY2379" fmla="*/ 117896 h 5632602"/>
              <a:gd name="connsiteX2380" fmla="*/ 5280562 w 6943861"/>
              <a:gd name="connsiteY2380" fmla="*/ 105395 h 5632602"/>
              <a:gd name="connsiteX2381" fmla="*/ 5287977 w 6943861"/>
              <a:gd name="connsiteY2381" fmla="*/ 98251 h 5632602"/>
              <a:gd name="connsiteX2382" fmla="*/ 5298173 w 6943861"/>
              <a:gd name="connsiteY2382" fmla="*/ 91108 h 5632602"/>
              <a:gd name="connsiteX2383" fmla="*/ 5311151 w 6943861"/>
              <a:gd name="connsiteY2383" fmla="*/ 85750 h 5632602"/>
              <a:gd name="connsiteX2384" fmla="*/ 5325980 w 6943861"/>
              <a:gd name="connsiteY2384" fmla="*/ 82179 h 5632602"/>
              <a:gd name="connsiteX2385" fmla="*/ 5337104 w 6943861"/>
              <a:gd name="connsiteY2385" fmla="*/ 80393 h 5632602"/>
              <a:gd name="connsiteX2386" fmla="*/ 5342664 w 6943861"/>
              <a:gd name="connsiteY2386" fmla="*/ 80393 h 5632602"/>
              <a:gd name="connsiteX2387" fmla="*/ 5352616 w 6943861"/>
              <a:gd name="connsiteY2387" fmla="*/ 92683 h 5632602"/>
              <a:gd name="connsiteX2388" fmla="*/ 5352662 w 6943861"/>
              <a:gd name="connsiteY2388" fmla="*/ 92683 h 5632602"/>
              <a:gd name="connsiteX2389" fmla="*/ 5342665 w 6943861"/>
              <a:gd name="connsiteY2389" fmla="*/ 80340 h 5632602"/>
              <a:gd name="connsiteX2390" fmla="*/ 5346373 w 6943861"/>
              <a:gd name="connsiteY2390" fmla="*/ 78556 h 5632602"/>
              <a:gd name="connsiteX2391" fmla="*/ 5354715 w 6943861"/>
              <a:gd name="connsiteY2391" fmla="*/ 74092 h 5632602"/>
              <a:gd name="connsiteX2392" fmla="*/ 5367691 w 6943861"/>
              <a:gd name="connsiteY2392" fmla="*/ 66950 h 5632602"/>
              <a:gd name="connsiteX2393" fmla="*/ 5384376 w 6943861"/>
              <a:gd name="connsiteY2393" fmla="*/ 58023 h 5632602"/>
              <a:gd name="connsiteX2394" fmla="*/ 5401060 w 6943861"/>
              <a:gd name="connsiteY2394" fmla="*/ 50883 h 5632602"/>
              <a:gd name="connsiteX2395" fmla="*/ 5414964 w 6943861"/>
              <a:gd name="connsiteY2395" fmla="*/ 43741 h 5632602"/>
              <a:gd name="connsiteX2396" fmla="*/ 5427940 w 6943861"/>
              <a:gd name="connsiteY2396" fmla="*/ 40170 h 5632602"/>
              <a:gd name="connsiteX2397" fmla="*/ 5440917 w 6943861"/>
              <a:gd name="connsiteY2397" fmla="*/ 36600 h 5632602"/>
              <a:gd name="connsiteX2398" fmla="*/ 5461309 w 6943861"/>
              <a:gd name="connsiteY2398" fmla="*/ 31244 h 5632602"/>
              <a:gd name="connsiteX2399" fmla="*/ 5480774 w 6943861"/>
              <a:gd name="connsiteY2399" fmla="*/ 22317 h 5632602"/>
              <a:gd name="connsiteX2400" fmla="*/ 5503019 w 6943861"/>
              <a:gd name="connsiteY2400" fmla="*/ 16069 h 5632602"/>
              <a:gd name="connsiteX2401" fmla="*/ 5519703 w 6943861"/>
              <a:gd name="connsiteY2401" fmla="*/ 7141 h 5632602"/>
              <a:gd name="connsiteX2402" fmla="*/ 5529899 w 6943861"/>
              <a:gd name="connsiteY2402" fmla="*/ 3571 h 5632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Lst>
            <a:rect l="l" t="t" r="r" b="b"/>
            <a:pathLst>
              <a:path w="6943861" h="5632602">
                <a:moveTo>
                  <a:pt x="5622312" y="4647831"/>
                </a:moveTo>
                <a:lnTo>
                  <a:pt x="5622250" y="4647892"/>
                </a:lnTo>
                <a:lnTo>
                  <a:pt x="5623101" y="4649259"/>
                </a:lnTo>
                <a:close/>
                <a:moveTo>
                  <a:pt x="6193753" y="4190122"/>
                </a:moveTo>
                <a:lnTo>
                  <a:pt x="6197359" y="4191860"/>
                </a:lnTo>
                <a:lnTo>
                  <a:pt x="6204572" y="4198811"/>
                </a:lnTo>
                <a:lnTo>
                  <a:pt x="6213588" y="4209237"/>
                </a:lnTo>
                <a:lnTo>
                  <a:pt x="6214065" y="4210004"/>
                </a:lnTo>
                <a:lnTo>
                  <a:pt x="6215204" y="4211101"/>
                </a:lnTo>
                <a:lnTo>
                  <a:pt x="6224220" y="4221527"/>
                </a:lnTo>
                <a:lnTo>
                  <a:pt x="6235040" y="4238905"/>
                </a:lnTo>
                <a:lnTo>
                  <a:pt x="6242252" y="4253676"/>
                </a:lnTo>
                <a:lnTo>
                  <a:pt x="6249465" y="4265840"/>
                </a:lnTo>
                <a:lnTo>
                  <a:pt x="6254875" y="4279742"/>
                </a:lnTo>
                <a:lnTo>
                  <a:pt x="6262990" y="4299726"/>
                </a:lnTo>
                <a:lnTo>
                  <a:pt x="6266596" y="4318841"/>
                </a:lnTo>
                <a:lnTo>
                  <a:pt x="6264793" y="4337957"/>
                </a:lnTo>
                <a:lnTo>
                  <a:pt x="6262921" y="4343883"/>
                </a:lnTo>
                <a:lnTo>
                  <a:pt x="6266295" y="4350792"/>
                </a:lnTo>
                <a:lnTo>
                  <a:pt x="6273711" y="4363298"/>
                </a:lnTo>
                <a:lnTo>
                  <a:pt x="6279273" y="4377589"/>
                </a:lnTo>
                <a:lnTo>
                  <a:pt x="6287615" y="4398134"/>
                </a:lnTo>
                <a:lnTo>
                  <a:pt x="6291323" y="4417785"/>
                </a:lnTo>
                <a:lnTo>
                  <a:pt x="6289469" y="4437438"/>
                </a:lnTo>
                <a:lnTo>
                  <a:pt x="6282980" y="4457982"/>
                </a:lnTo>
                <a:lnTo>
                  <a:pt x="6279273" y="4479420"/>
                </a:lnTo>
                <a:lnTo>
                  <a:pt x="6277419" y="4504431"/>
                </a:lnTo>
                <a:lnTo>
                  <a:pt x="6279273" y="4533908"/>
                </a:lnTo>
                <a:lnTo>
                  <a:pt x="6277419" y="4568744"/>
                </a:lnTo>
                <a:lnTo>
                  <a:pt x="6275565" y="4604474"/>
                </a:lnTo>
                <a:lnTo>
                  <a:pt x="6271857" y="4637524"/>
                </a:lnTo>
                <a:lnTo>
                  <a:pt x="6268151" y="4666108"/>
                </a:lnTo>
                <a:lnTo>
                  <a:pt x="6262589" y="4686653"/>
                </a:lnTo>
                <a:lnTo>
                  <a:pt x="6253319" y="4706305"/>
                </a:lnTo>
                <a:lnTo>
                  <a:pt x="6242197" y="4722383"/>
                </a:lnTo>
                <a:lnTo>
                  <a:pt x="6232927" y="4739355"/>
                </a:lnTo>
                <a:lnTo>
                  <a:pt x="6226439" y="4759006"/>
                </a:lnTo>
                <a:lnTo>
                  <a:pt x="6222732" y="4778657"/>
                </a:lnTo>
                <a:lnTo>
                  <a:pt x="6222732" y="4797416"/>
                </a:lnTo>
                <a:lnTo>
                  <a:pt x="6222732" y="4817067"/>
                </a:lnTo>
                <a:lnTo>
                  <a:pt x="6222732" y="4831359"/>
                </a:lnTo>
                <a:lnTo>
                  <a:pt x="6217170" y="4839399"/>
                </a:lnTo>
                <a:lnTo>
                  <a:pt x="6209755" y="4842971"/>
                </a:lnTo>
                <a:lnTo>
                  <a:pt x="6204194" y="4839399"/>
                </a:lnTo>
                <a:lnTo>
                  <a:pt x="6200486" y="4831359"/>
                </a:lnTo>
                <a:lnTo>
                  <a:pt x="6200140" y="4830191"/>
                </a:lnTo>
                <a:lnTo>
                  <a:pt x="6199123" y="4830681"/>
                </a:lnTo>
                <a:lnTo>
                  <a:pt x="6193562" y="4827109"/>
                </a:lnTo>
                <a:lnTo>
                  <a:pt x="6189854" y="4819069"/>
                </a:lnTo>
                <a:lnTo>
                  <a:pt x="6186147" y="4806564"/>
                </a:lnTo>
                <a:lnTo>
                  <a:pt x="6182439" y="4794058"/>
                </a:lnTo>
                <a:lnTo>
                  <a:pt x="6178817" y="4785914"/>
                </a:lnTo>
                <a:lnTo>
                  <a:pt x="6169899" y="4780444"/>
                </a:lnTo>
                <a:lnTo>
                  <a:pt x="6158776" y="4771511"/>
                </a:lnTo>
                <a:lnTo>
                  <a:pt x="6145799" y="4757219"/>
                </a:lnTo>
                <a:lnTo>
                  <a:pt x="6144393" y="4755090"/>
                </a:lnTo>
                <a:lnTo>
                  <a:pt x="6135167" y="4744929"/>
                </a:lnTo>
                <a:lnTo>
                  <a:pt x="6124912" y="4729401"/>
                </a:lnTo>
                <a:lnTo>
                  <a:pt x="6119845" y="4724169"/>
                </a:lnTo>
                <a:lnTo>
                  <a:pt x="6105942" y="4715237"/>
                </a:lnTo>
                <a:lnTo>
                  <a:pt x="6089258" y="4704518"/>
                </a:lnTo>
                <a:lnTo>
                  <a:pt x="6079989" y="4695585"/>
                </a:lnTo>
                <a:lnTo>
                  <a:pt x="6079582" y="4692843"/>
                </a:lnTo>
                <a:lnTo>
                  <a:pt x="6078626" y="4692228"/>
                </a:lnTo>
                <a:lnTo>
                  <a:pt x="6069357" y="4683295"/>
                </a:lnTo>
                <a:lnTo>
                  <a:pt x="6067503" y="4670790"/>
                </a:lnTo>
                <a:lnTo>
                  <a:pt x="6069357" y="4655605"/>
                </a:lnTo>
                <a:lnTo>
                  <a:pt x="6073064" y="4639526"/>
                </a:lnTo>
                <a:lnTo>
                  <a:pt x="6073064" y="4621662"/>
                </a:lnTo>
                <a:lnTo>
                  <a:pt x="6069357" y="4602010"/>
                </a:lnTo>
                <a:lnTo>
                  <a:pt x="6067554" y="4595350"/>
                </a:lnTo>
                <a:lnTo>
                  <a:pt x="6061029" y="4589061"/>
                </a:lnTo>
                <a:lnTo>
                  <a:pt x="6060609" y="4586229"/>
                </a:lnTo>
                <a:lnTo>
                  <a:pt x="6059413" y="4585460"/>
                </a:lnTo>
                <a:lnTo>
                  <a:pt x="6050397" y="4576771"/>
                </a:lnTo>
                <a:lnTo>
                  <a:pt x="6048593" y="4564607"/>
                </a:lnTo>
                <a:lnTo>
                  <a:pt x="6050397" y="4549836"/>
                </a:lnTo>
                <a:lnTo>
                  <a:pt x="6054003" y="4534196"/>
                </a:lnTo>
                <a:lnTo>
                  <a:pt x="6054003" y="4516819"/>
                </a:lnTo>
                <a:lnTo>
                  <a:pt x="6050397" y="4497704"/>
                </a:lnTo>
                <a:lnTo>
                  <a:pt x="6044987" y="4477719"/>
                </a:lnTo>
                <a:lnTo>
                  <a:pt x="6039577" y="4458604"/>
                </a:lnTo>
                <a:lnTo>
                  <a:pt x="6037774" y="4440358"/>
                </a:lnTo>
                <a:lnTo>
                  <a:pt x="6041380" y="4422980"/>
                </a:lnTo>
                <a:lnTo>
                  <a:pt x="6046790" y="4410816"/>
                </a:lnTo>
                <a:lnTo>
                  <a:pt x="6055806" y="4393439"/>
                </a:lnTo>
                <a:lnTo>
                  <a:pt x="6066626" y="4375192"/>
                </a:lnTo>
                <a:lnTo>
                  <a:pt x="6077445" y="4354339"/>
                </a:lnTo>
                <a:lnTo>
                  <a:pt x="6085559" y="4336093"/>
                </a:lnTo>
                <a:lnTo>
                  <a:pt x="6094576" y="4318716"/>
                </a:lnTo>
                <a:lnTo>
                  <a:pt x="6101788" y="4304814"/>
                </a:lnTo>
                <a:lnTo>
                  <a:pt x="6103592" y="4296125"/>
                </a:lnTo>
                <a:lnTo>
                  <a:pt x="6107198" y="4287436"/>
                </a:lnTo>
                <a:lnTo>
                  <a:pt x="6116214" y="4274403"/>
                </a:lnTo>
                <a:lnTo>
                  <a:pt x="6125230" y="4258763"/>
                </a:lnTo>
                <a:lnTo>
                  <a:pt x="6137853" y="4244861"/>
                </a:lnTo>
                <a:lnTo>
                  <a:pt x="6147771" y="4232697"/>
                </a:lnTo>
                <a:lnTo>
                  <a:pt x="6156787" y="4228353"/>
                </a:lnTo>
                <a:lnTo>
                  <a:pt x="6167606" y="4221402"/>
                </a:lnTo>
                <a:lnTo>
                  <a:pt x="6176622" y="4210975"/>
                </a:lnTo>
                <a:lnTo>
                  <a:pt x="6185638" y="4200549"/>
                </a:lnTo>
                <a:lnTo>
                  <a:pt x="6192851" y="4193598"/>
                </a:lnTo>
                <a:close/>
                <a:moveTo>
                  <a:pt x="5544730" y="0"/>
                </a:moveTo>
                <a:lnTo>
                  <a:pt x="5563268" y="3571"/>
                </a:lnTo>
                <a:lnTo>
                  <a:pt x="5584587" y="12497"/>
                </a:lnTo>
                <a:lnTo>
                  <a:pt x="5608686" y="22317"/>
                </a:lnTo>
                <a:lnTo>
                  <a:pt x="5627224" y="34814"/>
                </a:lnTo>
                <a:lnTo>
                  <a:pt x="5641127" y="41956"/>
                </a:lnTo>
                <a:lnTo>
                  <a:pt x="5655958" y="45526"/>
                </a:lnTo>
                <a:lnTo>
                  <a:pt x="5668935" y="43741"/>
                </a:lnTo>
                <a:lnTo>
                  <a:pt x="5676350" y="38385"/>
                </a:lnTo>
                <a:lnTo>
                  <a:pt x="5683765" y="31244"/>
                </a:lnTo>
                <a:lnTo>
                  <a:pt x="5689327" y="24102"/>
                </a:lnTo>
                <a:lnTo>
                  <a:pt x="5695815" y="18746"/>
                </a:lnTo>
                <a:lnTo>
                  <a:pt x="5705084" y="18746"/>
                </a:lnTo>
                <a:lnTo>
                  <a:pt x="5719914" y="22317"/>
                </a:lnTo>
                <a:lnTo>
                  <a:pt x="5751429" y="34814"/>
                </a:lnTo>
                <a:lnTo>
                  <a:pt x="5774601" y="47311"/>
                </a:lnTo>
                <a:lnTo>
                  <a:pt x="5793139" y="65165"/>
                </a:lnTo>
                <a:lnTo>
                  <a:pt x="5800805" y="74598"/>
                </a:lnTo>
                <a:lnTo>
                  <a:pt x="5803771" y="77455"/>
                </a:lnTo>
                <a:lnTo>
                  <a:pt x="5813403" y="89308"/>
                </a:lnTo>
                <a:lnTo>
                  <a:pt x="5829289" y="105335"/>
                </a:lnTo>
                <a:lnTo>
                  <a:pt x="5847826" y="126760"/>
                </a:lnTo>
                <a:lnTo>
                  <a:pt x="5847841" y="126779"/>
                </a:lnTo>
                <a:lnTo>
                  <a:pt x="5858458" y="139050"/>
                </a:lnTo>
                <a:lnTo>
                  <a:pt x="5873289" y="157795"/>
                </a:lnTo>
                <a:lnTo>
                  <a:pt x="5887193" y="179220"/>
                </a:lnTo>
                <a:lnTo>
                  <a:pt x="5902023" y="201537"/>
                </a:lnTo>
                <a:lnTo>
                  <a:pt x="5913146" y="219390"/>
                </a:lnTo>
                <a:lnTo>
                  <a:pt x="5924269" y="240815"/>
                </a:lnTo>
                <a:lnTo>
                  <a:pt x="5938173" y="261346"/>
                </a:lnTo>
                <a:lnTo>
                  <a:pt x="5954857" y="282770"/>
                </a:lnTo>
                <a:lnTo>
                  <a:pt x="5971541" y="302410"/>
                </a:lnTo>
                <a:lnTo>
                  <a:pt x="5986371" y="322941"/>
                </a:lnTo>
                <a:lnTo>
                  <a:pt x="5994713" y="340794"/>
                </a:lnTo>
                <a:lnTo>
                  <a:pt x="5995364" y="341838"/>
                </a:lnTo>
                <a:lnTo>
                  <a:pt x="5998912" y="344572"/>
                </a:lnTo>
                <a:lnTo>
                  <a:pt x="6010035" y="350821"/>
                </a:lnTo>
                <a:lnTo>
                  <a:pt x="6019303" y="361533"/>
                </a:lnTo>
                <a:lnTo>
                  <a:pt x="6019898" y="362679"/>
                </a:lnTo>
                <a:lnTo>
                  <a:pt x="6020667" y="363111"/>
                </a:lnTo>
                <a:lnTo>
                  <a:pt x="6029935" y="373823"/>
                </a:lnTo>
                <a:lnTo>
                  <a:pt x="6035497" y="384534"/>
                </a:lnTo>
                <a:lnTo>
                  <a:pt x="6042913" y="409529"/>
                </a:lnTo>
                <a:lnTo>
                  <a:pt x="6053107" y="431846"/>
                </a:lnTo>
                <a:lnTo>
                  <a:pt x="6064231" y="451485"/>
                </a:lnTo>
                <a:lnTo>
                  <a:pt x="6073500" y="465769"/>
                </a:lnTo>
                <a:lnTo>
                  <a:pt x="6083237" y="480616"/>
                </a:lnTo>
                <a:lnTo>
                  <a:pt x="6086967" y="484721"/>
                </a:lnTo>
                <a:lnTo>
                  <a:pt x="6100871" y="495434"/>
                </a:lnTo>
                <a:lnTo>
                  <a:pt x="6115701" y="500790"/>
                </a:lnTo>
                <a:lnTo>
                  <a:pt x="6136093" y="506146"/>
                </a:lnTo>
                <a:lnTo>
                  <a:pt x="6154631" y="507931"/>
                </a:lnTo>
                <a:lnTo>
                  <a:pt x="6172243" y="504360"/>
                </a:lnTo>
                <a:lnTo>
                  <a:pt x="6188927" y="499004"/>
                </a:lnTo>
                <a:lnTo>
                  <a:pt x="6209318" y="493648"/>
                </a:lnTo>
                <a:lnTo>
                  <a:pt x="6226929" y="490078"/>
                </a:lnTo>
                <a:lnTo>
                  <a:pt x="6247321" y="491863"/>
                </a:lnTo>
                <a:lnTo>
                  <a:pt x="6267713" y="499004"/>
                </a:lnTo>
                <a:lnTo>
                  <a:pt x="6290886" y="502575"/>
                </a:lnTo>
                <a:lnTo>
                  <a:pt x="6311277" y="507931"/>
                </a:lnTo>
                <a:lnTo>
                  <a:pt x="6324255" y="513287"/>
                </a:lnTo>
                <a:lnTo>
                  <a:pt x="6331669" y="517751"/>
                </a:lnTo>
                <a:lnTo>
                  <a:pt x="6343719" y="524892"/>
                </a:lnTo>
                <a:lnTo>
                  <a:pt x="6360403" y="533819"/>
                </a:lnTo>
                <a:lnTo>
                  <a:pt x="6377088" y="542746"/>
                </a:lnTo>
                <a:lnTo>
                  <a:pt x="6392845" y="549888"/>
                </a:lnTo>
                <a:lnTo>
                  <a:pt x="6407675" y="553458"/>
                </a:lnTo>
                <a:lnTo>
                  <a:pt x="6418798" y="553458"/>
                </a:lnTo>
                <a:lnTo>
                  <a:pt x="6422506" y="551672"/>
                </a:lnTo>
                <a:lnTo>
                  <a:pt x="6428067" y="548101"/>
                </a:lnTo>
                <a:lnTo>
                  <a:pt x="6431775" y="548101"/>
                </a:lnTo>
                <a:lnTo>
                  <a:pt x="6435483" y="548101"/>
                </a:lnTo>
                <a:lnTo>
                  <a:pt x="6439191" y="549888"/>
                </a:lnTo>
                <a:lnTo>
                  <a:pt x="6441044" y="551672"/>
                </a:lnTo>
                <a:lnTo>
                  <a:pt x="6442897" y="557028"/>
                </a:lnTo>
                <a:lnTo>
                  <a:pt x="6443770" y="560391"/>
                </a:lnTo>
                <a:lnTo>
                  <a:pt x="6446115" y="560391"/>
                </a:lnTo>
                <a:lnTo>
                  <a:pt x="6449823" y="562178"/>
                </a:lnTo>
                <a:lnTo>
                  <a:pt x="6451676" y="563962"/>
                </a:lnTo>
                <a:lnTo>
                  <a:pt x="6453529" y="569318"/>
                </a:lnTo>
                <a:lnTo>
                  <a:pt x="6455383" y="576460"/>
                </a:lnTo>
                <a:lnTo>
                  <a:pt x="6457238" y="584494"/>
                </a:lnTo>
                <a:lnTo>
                  <a:pt x="6461873" y="600562"/>
                </a:lnTo>
                <a:lnTo>
                  <a:pt x="6467593" y="609378"/>
                </a:lnTo>
                <a:lnTo>
                  <a:pt x="6471631" y="613266"/>
                </a:lnTo>
                <a:lnTo>
                  <a:pt x="6474471" y="618052"/>
                </a:lnTo>
                <a:lnTo>
                  <a:pt x="6482263" y="625556"/>
                </a:lnTo>
                <a:lnTo>
                  <a:pt x="6489679" y="638054"/>
                </a:lnTo>
                <a:lnTo>
                  <a:pt x="6495241" y="649660"/>
                </a:lnTo>
                <a:lnTo>
                  <a:pt x="6500801" y="667513"/>
                </a:lnTo>
                <a:lnTo>
                  <a:pt x="6509755" y="684758"/>
                </a:lnTo>
                <a:lnTo>
                  <a:pt x="6520757" y="691822"/>
                </a:lnTo>
                <a:lnTo>
                  <a:pt x="6531881" y="695393"/>
                </a:lnTo>
                <a:lnTo>
                  <a:pt x="6541102" y="700721"/>
                </a:lnTo>
                <a:lnTo>
                  <a:pt x="6553495" y="695947"/>
                </a:lnTo>
                <a:lnTo>
                  <a:pt x="6576937" y="692474"/>
                </a:lnTo>
                <a:lnTo>
                  <a:pt x="6599477" y="687264"/>
                </a:lnTo>
                <a:lnTo>
                  <a:pt x="6621115" y="681186"/>
                </a:lnTo>
                <a:lnTo>
                  <a:pt x="6642754" y="665556"/>
                </a:lnTo>
                <a:lnTo>
                  <a:pt x="6656278" y="648190"/>
                </a:lnTo>
                <a:lnTo>
                  <a:pt x="6665294" y="629955"/>
                </a:lnTo>
                <a:lnTo>
                  <a:pt x="6672507" y="619535"/>
                </a:lnTo>
                <a:lnTo>
                  <a:pt x="6685130" y="607379"/>
                </a:lnTo>
                <a:lnTo>
                  <a:pt x="6699556" y="593486"/>
                </a:lnTo>
                <a:lnTo>
                  <a:pt x="6714883" y="579593"/>
                </a:lnTo>
                <a:lnTo>
                  <a:pt x="6729309" y="566568"/>
                </a:lnTo>
                <a:lnTo>
                  <a:pt x="6741931" y="556149"/>
                </a:lnTo>
                <a:lnTo>
                  <a:pt x="6755455" y="545728"/>
                </a:lnTo>
                <a:lnTo>
                  <a:pt x="6766275" y="537045"/>
                </a:lnTo>
                <a:lnTo>
                  <a:pt x="6778897" y="530099"/>
                </a:lnTo>
                <a:lnTo>
                  <a:pt x="6793323" y="522284"/>
                </a:lnTo>
                <a:lnTo>
                  <a:pt x="6811355" y="513601"/>
                </a:lnTo>
                <a:lnTo>
                  <a:pt x="6828486" y="508391"/>
                </a:lnTo>
                <a:lnTo>
                  <a:pt x="6841108" y="504917"/>
                </a:lnTo>
                <a:lnTo>
                  <a:pt x="6846518" y="504917"/>
                </a:lnTo>
                <a:lnTo>
                  <a:pt x="6846518" y="508391"/>
                </a:lnTo>
                <a:lnTo>
                  <a:pt x="6846518" y="508623"/>
                </a:lnTo>
                <a:lnTo>
                  <a:pt x="6851661" y="506146"/>
                </a:lnTo>
                <a:lnTo>
                  <a:pt x="6869273" y="500790"/>
                </a:lnTo>
                <a:lnTo>
                  <a:pt x="6882249" y="497218"/>
                </a:lnTo>
                <a:lnTo>
                  <a:pt x="6887811" y="497218"/>
                </a:lnTo>
                <a:lnTo>
                  <a:pt x="6887811" y="500790"/>
                </a:lnTo>
                <a:lnTo>
                  <a:pt x="6887811" y="510904"/>
                </a:lnTo>
                <a:lnTo>
                  <a:pt x="6892881" y="509508"/>
                </a:lnTo>
                <a:lnTo>
                  <a:pt x="6898443" y="509508"/>
                </a:lnTo>
                <a:lnTo>
                  <a:pt x="6898443" y="513080"/>
                </a:lnTo>
                <a:lnTo>
                  <a:pt x="6898443" y="525577"/>
                </a:lnTo>
                <a:lnTo>
                  <a:pt x="6900297" y="538967"/>
                </a:lnTo>
                <a:lnTo>
                  <a:pt x="6900297" y="553250"/>
                </a:lnTo>
                <a:lnTo>
                  <a:pt x="6900297" y="563962"/>
                </a:lnTo>
                <a:lnTo>
                  <a:pt x="6903978" y="569872"/>
                </a:lnTo>
                <a:lnTo>
                  <a:pt x="6904495" y="570419"/>
                </a:lnTo>
                <a:lnTo>
                  <a:pt x="6914691" y="579345"/>
                </a:lnTo>
                <a:lnTo>
                  <a:pt x="6923960" y="590058"/>
                </a:lnTo>
                <a:lnTo>
                  <a:pt x="6924038" y="590510"/>
                </a:lnTo>
                <a:lnTo>
                  <a:pt x="6925323" y="591635"/>
                </a:lnTo>
                <a:lnTo>
                  <a:pt x="6934592" y="602348"/>
                </a:lnTo>
                <a:lnTo>
                  <a:pt x="6936445" y="613060"/>
                </a:lnTo>
                <a:lnTo>
                  <a:pt x="6932739" y="630913"/>
                </a:lnTo>
                <a:lnTo>
                  <a:pt x="6921615" y="647874"/>
                </a:lnTo>
                <a:lnTo>
                  <a:pt x="6911420" y="662157"/>
                </a:lnTo>
                <a:lnTo>
                  <a:pt x="6905858" y="669298"/>
                </a:lnTo>
                <a:lnTo>
                  <a:pt x="6898443" y="674654"/>
                </a:lnTo>
                <a:lnTo>
                  <a:pt x="6894735" y="683580"/>
                </a:lnTo>
                <a:lnTo>
                  <a:pt x="6892881" y="692508"/>
                </a:lnTo>
                <a:lnTo>
                  <a:pt x="6898443" y="702327"/>
                </a:lnTo>
                <a:lnTo>
                  <a:pt x="6900991" y="705763"/>
                </a:lnTo>
                <a:lnTo>
                  <a:pt x="6910057" y="713246"/>
                </a:lnTo>
                <a:lnTo>
                  <a:pt x="6920253" y="723959"/>
                </a:lnTo>
                <a:lnTo>
                  <a:pt x="6929522" y="734670"/>
                </a:lnTo>
                <a:lnTo>
                  <a:pt x="6929593" y="734891"/>
                </a:lnTo>
                <a:lnTo>
                  <a:pt x="6930885" y="736249"/>
                </a:lnTo>
                <a:lnTo>
                  <a:pt x="6940154" y="746960"/>
                </a:lnTo>
                <a:lnTo>
                  <a:pt x="6943861" y="758565"/>
                </a:lnTo>
                <a:lnTo>
                  <a:pt x="6942007" y="772848"/>
                </a:lnTo>
                <a:lnTo>
                  <a:pt x="6942007" y="794272"/>
                </a:lnTo>
                <a:lnTo>
                  <a:pt x="6940154" y="820160"/>
                </a:lnTo>
                <a:lnTo>
                  <a:pt x="6938299" y="846940"/>
                </a:lnTo>
                <a:lnTo>
                  <a:pt x="6936445" y="872828"/>
                </a:lnTo>
                <a:lnTo>
                  <a:pt x="6934592" y="894252"/>
                </a:lnTo>
                <a:lnTo>
                  <a:pt x="6930885" y="906750"/>
                </a:lnTo>
                <a:lnTo>
                  <a:pt x="6920689" y="927281"/>
                </a:lnTo>
                <a:lnTo>
                  <a:pt x="6911420" y="950490"/>
                </a:lnTo>
                <a:lnTo>
                  <a:pt x="6900297" y="971021"/>
                </a:lnTo>
                <a:lnTo>
                  <a:pt x="6892881" y="990661"/>
                </a:lnTo>
                <a:lnTo>
                  <a:pt x="6892881" y="1006729"/>
                </a:lnTo>
                <a:lnTo>
                  <a:pt x="6892881" y="1021012"/>
                </a:lnTo>
                <a:lnTo>
                  <a:pt x="6894735" y="1029046"/>
                </a:lnTo>
                <a:lnTo>
                  <a:pt x="6896589" y="1039758"/>
                </a:lnTo>
                <a:lnTo>
                  <a:pt x="6896589" y="1050470"/>
                </a:lnTo>
                <a:lnTo>
                  <a:pt x="6892881" y="1057611"/>
                </a:lnTo>
                <a:lnTo>
                  <a:pt x="6881759" y="1061182"/>
                </a:lnTo>
                <a:lnTo>
                  <a:pt x="6866928" y="1061182"/>
                </a:lnTo>
                <a:lnTo>
                  <a:pt x="6843755" y="1061182"/>
                </a:lnTo>
                <a:lnTo>
                  <a:pt x="6817803" y="1061182"/>
                </a:lnTo>
                <a:lnTo>
                  <a:pt x="6794630" y="1059397"/>
                </a:lnTo>
                <a:lnTo>
                  <a:pt x="6774237" y="1057611"/>
                </a:lnTo>
                <a:lnTo>
                  <a:pt x="6764969" y="1055825"/>
                </a:lnTo>
                <a:lnTo>
                  <a:pt x="6757553" y="1055825"/>
                </a:lnTo>
                <a:lnTo>
                  <a:pt x="6748285" y="1057611"/>
                </a:lnTo>
                <a:lnTo>
                  <a:pt x="6739943" y="1062967"/>
                </a:lnTo>
                <a:lnTo>
                  <a:pt x="6734381" y="1068324"/>
                </a:lnTo>
                <a:lnTo>
                  <a:pt x="6730674" y="1077250"/>
                </a:lnTo>
                <a:lnTo>
                  <a:pt x="6725112" y="1088855"/>
                </a:lnTo>
                <a:lnTo>
                  <a:pt x="6717697" y="1103137"/>
                </a:lnTo>
                <a:lnTo>
                  <a:pt x="6708428" y="1117420"/>
                </a:lnTo>
                <a:lnTo>
                  <a:pt x="6699159" y="1124562"/>
                </a:lnTo>
                <a:lnTo>
                  <a:pt x="6687109" y="1131703"/>
                </a:lnTo>
                <a:lnTo>
                  <a:pt x="6677840" y="1137953"/>
                </a:lnTo>
                <a:lnTo>
                  <a:pt x="6672279" y="1148664"/>
                </a:lnTo>
                <a:lnTo>
                  <a:pt x="6675987" y="1159376"/>
                </a:lnTo>
                <a:lnTo>
                  <a:pt x="6685255" y="1170088"/>
                </a:lnTo>
                <a:lnTo>
                  <a:pt x="6697305" y="1184371"/>
                </a:lnTo>
                <a:lnTo>
                  <a:pt x="6710281" y="1201332"/>
                </a:lnTo>
                <a:lnTo>
                  <a:pt x="6719551" y="1217400"/>
                </a:lnTo>
                <a:lnTo>
                  <a:pt x="6725112" y="1229897"/>
                </a:lnTo>
                <a:lnTo>
                  <a:pt x="6730674" y="1245072"/>
                </a:lnTo>
                <a:lnTo>
                  <a:pt x="6736235" y="1262927"/>
                </a:lnTo>
                <a:lnTo>
                  <a:pt x="6741797" y="1282565"/>
                </a:lnTo>
                <a:lnTo>
                  <a:pt x="6747358" y="1298634"/>
                </a:lnTo>
                <a:lnTo>
                  <a:pt x="6750139" y="1310239"/>
                </a:lnTo>
                <a:lnTo>
                  <a:pt x="6753846" y="1324521"/>
                </a:lnTo>
                <a:lnTo>
                  <a:pt x="6757553" y="1335234"/>
                </a:lnTo>
                <a:lnTo>
                  <a:pt x="6759408" y="1338804"/>
                </a:lnTo>
                <a:lnTo>
                  <a:pt x="6758509" y="1338885"/>
                </a:lnTo>
                <a:lnTo>
                  <a:pt x="6759179" y="1339760"/>
                </a:lnTo>
                <a:lnTo>
                  <a:pt x="6760335" y="1339656"/>
                </a:lnTo>
                <a:lnTo>
                  <a:pt x="6773311" y="1356628"/>
                </a:lnTo>
                <a:lnTo>
                  <a:pt x="6771457" y="1428981"/>
                </a:lnTo>
                <a:lnTo>
                  <a:pt x="6767749" y="1430767"/>
                </a:lnTo>
                <a:lnTo>
                  <a:pt x="6760335" y="1436128"/>
                </a:lnTo>
                <a:lnTo>
                  <a:pt x="6748285" y="1443273"/>
                </a:lnTo>
                <a:lnTo>
                  <a:pt x="6735309" y="1452205"/>
                </a:lnTo>
                <a:lnTo>
                  <a:pt x="6722331" y="1459351"/>
                </a:lnTo>
                <a:lnTo>
                  <a:pt x="6713063" y="1466498"/>
                </a:lnTo>
                <a:lnTo>
                  <a:pt x="6705647" y="1470963"/>
                </a:lnTo>
                <a:lnTo>
                  <a:pt x="6698233" y="1474537"/>
                </a:lnTo>
                <a:lnTo>
                  <a:pt x="6689890" y="1476323"/>
                </a:lnTo>
                <a:lnTo>
                  <a:pt x="6680621" y="1476323"/>
                </a:lnTo>
                <a:lnTo>
                  <a:pt x="6675059" y="1470963"/>
                </a:lnTo>
                <a:lnTo>
                  <a:pt x="6667644" y="1466498"/>
                </a:lnTo>
                <a:lnTo>
                  <a:pt x="6658375" y="1457566"/>
                </a:lnTo>
                <a:lnTo>
                  <a:pt x="6656881" y="1457086"/>
                </a:lnTo>
                <a:lnTo>
                  <a:pt x="6654288" y="1457641"/>
                </a:lnTo>
                <a:lnTo>
                  <a:pt x="6645272" y="1457641"/>
                </a:lnTo>
                <a:lnTo>
                  <a:pt x="6641486" y="1453992"/>
                </a:lnTo>
                <a:lnTo>
                  <a:pt x="6637983" y="1453992"/>
                </a:lnTo>
                <a:lnTo>
                  <a:pt x="6634275" y="1461138"/>
                </a:lnTo>
                <a:lnTo>
                  <a:pt x="6631495" y="1476323"/>
                </a:lnTo>
                <a:lnTo>
                  <a:pt x="6629641" y="1495975"/>
                </a:lnTo>
                <a:lnTo>
                  <a:pt x="6627787" y="1513840"/>
                </a:lnTo>
                <a:lnTo>
                  <a:pt x="6625934" y="1529025"/>
                </a:lnTo>
                <a:lnTo>
                  <a:pt x="6620372" y="1543314"/>
                </a:lnTo>
                <a:lnTo>
                  <a:pt x="6611103" y="1555820"/>
                </a:lnTo>
                <a:lnTo>
                  <a:pt x="6596273" y="1564752"/>
                </a:lnTo>
                <a:lnTo>
                  <a:pt x="6587003" y="1571898"/>
                </a:lnTo>
                <a:lnTo>
                  <a:pt x="6583297" y="1581724"/>
                </a:lnTo>
                <a:lnTo>
                  <a:pt x="6581443" y="1592443"/>
                </a:lnTo>
                <a:lnTo>
                  <a:pt x="6579589" y="1601376"/>
                </a:lnTo>
                <a:lnTo>
                  <a:pt x="6574027" y="1610307"/>
                </a:lnTo>
                <a:lnTo>
                  <a:pt x="6561978" y="1617453"/>
                </a:lnTo>
                <a:lnTo>
                  <a:pt x="6547147" y="1626386"/>
                </a:lnTo>
                <a:lnTo>
                  <a:pt x="6528609" y="1632639"/>
                </a:lnTo>
                <a:lnTo>
                  <a:pt x="6512853" y="1639785"/>
                </a:lnTo>
                <a:lnTo>
                  <a:pt x="6499875" y="1643358"/>
                </a:lnTo>
                <a:lnTo>
                  <a:pt x="6486898" y="1645145"/>
                </a:lnTo>
                <a:lnTo>
                  <a:pt x="6477629" y="1646931"/>
                </a:lnTo>
                <a:lnTo>
                  <a:pt x="6470214" y="1650504"/>
                </a:lnTo>
                <a:lnTo>
                  <a:pt x="6466507" y="1657650"/>
                </a:lnTo>
                <a:lnTo>
                  <a:pt x="6470214" y="1666583"/>
                </a:lnTo>
                <a:lnTo>
                  <a:pt x="6475581" y="1673823"/>
                </a:lnTo>
                <a:lnTo>
                  <a:pt x="6479975" y="1678410"/>
                </a:lnTo>
                <a:lnTo>
                  <a:pt x="6491097" y="1687343"/>
                </a:lnTo>
                <a:lnTo>
                  <a:pt x="6497965" y="1696610"/>
                </a:lnTo>
                <a:lnTo>
                  <a:pt x="6501729" y="1699633"/>
                </a:lnTo>
                <a:lnTo>
                  <a:pt x="6510997" y="1712138"/>
                </a:lnTo>
                <a:lnTo>
                  <a:pt x="6514706" y="1722857"/>
                </a:lnTo>
                <a:lnTo>
                  <a:pt x="6509144" y="1735363"/>
                </a:lnTo>
                <a:lnTo>
                  <a:pt x="6498021" y="1742509"/>
                </a:lnTo>
                <a:lnTo>
                  <a:pt x="6479484" y="1745188"/>
                </a:lnTo>
                <a:lnTo>
                  <a:pt x="6460945" y="1746974"/>
                </a:lnTo>
                <a:lnTo>
                  <a:pt x="6445188" y="1748761"/>
                </a:lnTo>
                <a:lnTo>
                  <a:pt x="6432211" y="1750548"/>
                </a:lnTo>
                <a:lnTo>
                  <a:pt x="6421089" y="1750548"/>
                </a:lnTo>
                <a:lnTo>
                  <a:pt x="6406257" y="1750548"/>
                </a:lnTo>
                <a:lnTo>
                  <a:pt x="6390501" y="1748761"/>
                </a:lnTo>
                <a:lnTo>
                  <a:pt x="6377523" y="1748761"/>
                </a:lnTo>
                <a:lnTo>
                  <a:pt x="6371963" y="1748761"/>
                </a:lnTo>
                <a:lnTo>
                  <a:pt x="6370109" y="1745188"/>
                </a:lnTo>
                <a:lnTo>
                  <a:pt x="6364547" y="1740722"/>
                </a:lnTo>
                <a:lnTo>
                  <a:pt x="6355279" y="1731789"/>
                </a:lnTo>
                <a:lnTo>
                  <a:pt x="6346010" y="1724643"/>
                </a:lnTo>
                <a:lnTo>
                  <a:pt x="6339521" y="1721071"/>
                </a:lnTo>
                <a:lnTo>
                  <a:pt x="6333960" y="1724643"/>
                </a:lnTo>
                <a:lnTo>
                  <a:pt x="6328398" y="1735363"/>
                </a:lnTo>
                <a:lnTo>
                  <a:pt x="6322837" y="1750548"/>
                </a:lnTo>
                <a:lnTo>
                  <a:pt x="6315421" y="1771986"/>
                </a:lnTo>
                <a:lnTo>
                  <a:pt x="6306152" y="1793424"/>
                </a:lnTo>
                <a:lnTo>
                  <a:pt x="6298738" y="1812182"/>
                </a:lnTo>
                <a:lnTo>
                  <a:pt x="6293176" y="1828260"/>
                </a:lnTo>
                <a:lnTo>
                  <a:pt x="6284833" y="1851484"/>
                </a:lnTo>
                <a:lnTo>
                  <a:pt x="6275565" y="1866669"/>
                </a:lnTo>
                <a:lnTo>
                  <a:pt x="6264442" y="1877389"/>
                </a:lnTo>
                <a:lnTo>
                  <a:pt x="6253319" y="1880961"/>
                </a:lnTo>
                <a:lnTo>
                  <a:pt x="6242196" y="1884535"/>
                </a:lnTo>
                <a:lnTo>
                  <a:pt x="6232927" y="1888107"/>
                </a:lnTo>
                <a:lnTo>
                  <a:pt x="6227367" y="1888107"/>
                </a:lnTo>
                <a:lnTo>
                  <a:pt x="6227367" y="1873863"/>
                </a:lnTo>
                <a:lnTo>
                  <a:pt x="6226439" y="1874220"/>
                </a:lnTo>
                <a:lnTo>
                  <a:pt x="6226439" y="1907760"/>
                </a:lnTo>
                <a:lnTo>
                  <a:pt x="6184729" y="1928304"/>
                </a:lnTo>
                <a:lnTo>
                  <a:pt x="6106869" y="2024775"/>
                </a:lnTo>
                <a:lnTo>
                  <a:pt x="6101307" y="2062291"/>
                </a:lnTo>
                <a:lnTo>
                  <a:pt x="6101307" y="2065864"/>
                </a:lnTo>
                <a:lnTo>
                  <a:pt x="6095746" y="2071224"/>
                </a:lnTo>
                <a:lnTo>
                  <a:pt x="6090184" y="2079262"/>
                </a:lnTo>
                <a:lnTo>
                  <a:pt x="6082769" y="2088195"/>
                </a:lnTo>
                <a:lnTo>
                  <a:pt x="6073500" y="2091769"/>
                </a:lnTo>
                <a:lnTo>
                  <a:pt x="6060524" y="2093554"/>
                </a:lnTo>
                <a:lnTo>
                  <a:pt x="6044766" y="2097128"/>
                </a:lnTo>
                <a:lnTo>
                  <a:pt x="6024375" y="2100700"/>
                </a:lnTo>
                <a:lnTo>
                  <a:pt x="6005837" y="2107846"/>
                </a:lnTo>
                <a:lnTo>
                  <a:pt x="5991934" y="2118566"/>
                </a:lnTo>
                <a:lnTo>
                  <a:pt x="5978956" y="2130178"/>
                </a:lnTo>
                <a:lnTo>
                  <a:pt x="5964126" y="2142683"/>
                </a:lnTo>
                <a:lnTo>
                  <a:pt x="5947442" y="2155189"/>
                </a:lnTo>
                <a:lnTo>
                  <a:pt x="5933538" y="2167694"/>
                </a:lnTo>
                <a:lnTo>
                  <a:pt x="5920562" y="2176627"/>
                </a:lnTo>
                <a:lnTo>
                  <a:pt x="5913147" y="2183773"/>
                </a:lnTo>
                <a:lnTo>
                  <a:pt x="5905731" y="2190026"/>
                </a:lnTo>
                <a:lnTo>
                  <a:pt x="5894608" y="2200744"/>
                </a:lnTo>
                <a:lnTo>
                  <a:pt x="5885339" y="2213250"/>
                </a:lnTo>
                <a:lnTo>
                  <a:pt x="5875144" y="2227541"/>
                </a:lnTo>
                <a:lnTo>
                  <a:pt x="5869582" y="2240048"/>
                </a:lnTo>
                <a:lnTo>
                  <a:pt x="5860313" y="2253446"/>
                </a:lnTo>
                <a:lnTo>
                  <a:pt x="5847336" y="2264165"/>
                </a:lnTo>
                <a:lnTo>
                  <a:pt x="5834360" y="2271311"/>
                </a:lnTo>
                <a:lnTo>
                  <a:pt x="5825091" y="2276671"/>
                </a:lnTo>
                <a:lnTo>
                  <a:pt x="5820457" y="2283817"/>
                </a:lnTo>
                <a:lnTo>
                  <a:pt x="5809333" y="2290963"/>
                </a:lnTo>
                <a:lnTo>
                  <a:pt x="5794503" y="2299001"/>
                </a:lnTo>
                <a:lnTo>
                  <a:pt x="5781526" y="2307934"/>
                </a:lnTo>
                <a:lnTo>
                  <a:pt x="5766696" y="2313293"/>
                </a:lnTo>
                <a:lnTo>
                  <a:pt x="5758354" y="2315080"/>
                </a:lnTo>
                <a:lnTo>
                  <a:pt x="5752792" y="2311507"/>
                </a:lnTo>
                <a:lnTo>
                  <a:pt x="5752792" y="2301704"/>
                </a:lnTo>
                <a:lnTo>
                  <a:pt x="5747722" y="2302790"/>
                </a:lnTo>
                <a:lnTo>
                  <a:pt x="5742160" y="2299217"/>
                </a:lnTo>
                <a:lnTo>
                  <a:pt x="5742160" y="2284925"/>
                </a:lnTo>
                <a:lnTo>
                  <a:pt x="5747722" y="2275099"/>
                </a:lnTo>
                <a:lnTo>
                  <a:pt x="5749505" y="2273225"/>
                </a:lnTo>
                <a:lnTo>
                  <a:pt x="5748170" y="2273511"/>
                </a:lnTo>
                <a:lnTo>
                  <a:pt x="5742760" y="2270036"/>
                </a:lnTo>
                <a:lnTo>
                  <a:pt x="5742760" y="2260103"/>
                </a:lnTo>
                <a:lnTo>
                  <a:pt x="5737538" y="2261221"/>
                </a:lnTo>
                <a:lnTo>
                  <a:pt x="5732128" y="2257746"/>
                </a:lnTo>
                <a:lnTo>
                  <a:pt x="5732128" y="2243844"/>
                </a:lnTo>
                <a:lnTo>
                  <a:pt x="5737538" y="2234286"/>
                </a:lnTo>
                <a:lnTo>
                  <a:pt x="5747455" y="2223860"/>
                </a:lnTo>
                <a:lnTo>
                  <a:pt x="5760078" y="2211695"/>
                </a:lnTo>
                <a:lnTo>
                  <a:pt x="5770897" y="2201269"/>
                </a:lnTo>
                <a:lnTo>
                  <a:pt x="5773612" y="2198217"/>
                </a:lnTo>
                <a:lnTo>
                  <a:pt x="5772257" y="2197172"/>
                </a:lnTo>
                <a:lnTo>
                  <a:pt x="5767358" y="2189302"/>
                </a:lnTo>
                <a:lnTo>
                  <a:pt x="5761625" y="2184882"/>
                </a:lnTo>
                <a:lnTo>
                  <a:pt x="5756064" y="2175949"/>
                </a:lnTo>
                <a:lnTo>
                  <a:pt x="5756064" y="2160764"/>
                </a:lnTo>
                <a:lnTo>
                  <a:pt x="5758800" y="2154172"/>
                </a:lnTo>
                <a:lnTo>
                  <a:pt x="5756793" y="2150948"/>
                </a:lnTo>
                <a:lnTo>
                  <a:pt x="5751062" y="2146530"/>
                </a:lnTo>
                <a:lnTo>
                  <a:pt x="5745652" y="2137841"/>
                </a:lnTo>
                <a:lnTo>
                  <a:pt x="5745652" y="2123070"/>
                </a:lnTo>
                <a:lnTo>
                  <a:pt x="5752865" y="2105693"/>
                </a:lnTo>
                <a:lnTo>
                  <a:pt x="5761881" y="2090053"/>
                </a:lnTo>
                <a:lnTo>
                  <a:pt x="5778110" y="2068331"/>
                </a:lnTo>
                <a:lnTo>
                  <a:pt x="5794339" y="2044003"/>
                </a:lnTo>
                <a:lnTo>
                  <a:pt x="5800650" y="2030101"/>
                </a:lnTo>
                <a:lnTo>
                  <a:pt x="5807863" y="2015330"/>
                </a:lnTo>
                <a:lnTo>
                  <a:pt x="5813263" y="2004924"/>
                </a:lnTo>
                <a:lnTo>
                  <a:pt x="5803772" y="1997084"/>
                </a:lnTo>
                <a:lnTo>
                  <a:pt x="5794503" y="1989938"/>
                </a:lnTo>
                <a:lnTo>
                  <a:pt x="5785233" y="1986365"/>
                </a:lnTo>
                <a:lnTo>
                  <a:pt x="5775965" y="1986365"/>
                </a:lnTo>
                <a:lnTo>
                  <a:pt x="5764842" y="1988151"/>
                </a:lnTo>
                <a:lnTo>
                  <a:pt x="5749085" y="1989938"/>
                </a:lnTo>
                <a:lnTo>
                  <a:pt x="5730546" y="1989938"/>
                </a:lnTo>
                <a:lnTo>
                  <a:pt x="5717570" y="1988151"/>
                </a:lnTo>
                <a:lnTo>
                  <a:pt x="5708301" y="1988151"/>
                </a:lnTo>
                <a:lnTo>
                  <a:pt x="5701812" y="1993511"/>
                </a:lnTo>
                <a:lnTo>
                  <a:pt x="5694398" y="2006017"/>
                </a:lnTo>
                <a:lnTo>
                  <a:pt x="5688836" y="2024775"/>
                </a:lnTo>
                <a:lnTo>
                  <a:pt x="5681421" y="2046213"/>
                </a:lnTo>
                <a:lnTo>
                  <a:pt x="5674005" y="2064078"/>
                </a:lnTo>
                <a:lnTo>
                  <a:pt x="5664737" y="2077477"/>
                </a:lnTo>
                <a:lnTo>
                  <a:pt x="5653614" y="2091769"/>
                </a:lnTo>
                <a:lnTo>
                  <a:pt x="5639711" y="2111420"/>
                </a:lnTo>
                <a:lnTo>
                  <a:pt x="5624880" y="2129284"/>
                </a:lnTo>
                <a:lnTo>
                  <a:pt x="5611903" y="2140897"/>
                </a:lnTo>
                <a:lnTo>
                  <a:pt x="5598927" y="2149829"/>
                </a:lnTo>
                <a:lnTo>
                  <a:pt x="5588731" y="2156975"/>
                </a:lnTo>
                <a:lnTo>
                  <a:pt x="5579462" y="2162335"/>
                </a:lnTo>
                <a:lnTo>
                  <a:pt x="5575753" y="2165908"/>
                </a:lnTo>
                <a:lnTo>
                  <a:pt x="5575535" y="2165697"/>
                </a:lnTo>
                <a:lnTo>
                  <a:pt x="5572041" y="2167376"/>
                </a:lnTo>
                <a:lnTo>
                  <a:pt x="5562761" y="2174515"/>
                </a:lnTo>
                <a:lnTo>
                  <a:pt x="5551624" y="2183441"/>
                </a:lnTo>
                <a:lnTo>
                  <a:pt x="5538631" y="2193258"/>
                </a:lnTo>
                <a:lnTo>
                  <a:pt x="5528422" y="2205753"/>
                </a:lnTo>
                <a:lnTo>
                  <a:pt x="5520997" y="2214677"/>
                </a:lnTo>
                <a:lnTo>
                  <a:pt x="5519142" y="2228957"/>
                </a:lnTo>
                <a:lnTo>
                  <a:pt x="5519142" y="2242344"/>
                </a:lnTo>
                <a:lnTo>
                  <a:pt x="5519142" y="2258409"/>
                </a:lnTo>
                <a:lnTo>
                  <a:pt x="5515429" y="2274473"/>
                </a:lnTo>
                <a:lnTo>
                  <a:pt x="5508005" y="2286968"/>
                </a:lnTo>
                <a:lnTo>
                  <a:pt x="5489444" y="2296786"/>
                </a:lnTo>
                <a:lnTo>
                  <a:pt x="5468099" y="2305710"/>
                </a:lnTo>
                <a:lnTo>
                  <a:pt x="5447681" y="2312850"/>
                </a:lnTo>
                <a:lnTo>
                  <a:pt x="5432833" y="2318205"/>
                </a:lnTo>
                <a:lnTo>
                  <a:pt x="5423551" y="2321775"/>
                </a:lnTo>
                <a:lnTo>
                  <a:pt x="5411487" y="2319990"/>
                </a:lnTo>
                <a:lnTo>
                  <a:pt x="5398494" y="2318205"/>
                </a:lnTo>
                <a:lnTo>
                  <a:pt x="5385501" y="2314635"/>
                </a:lnTo>
                <a:lnTo>
                  <a:pt x="5376220" y="2311065"/>
                </a:lnTo>
                <a:lnTo>
                  <a:pt x="5372509" y="2311065"/>
                </a:lnTo>
                <a:lnTo>
                  <a:pt x="5370491" y="2315354"/>
                </a:lnTo>
                <a:lnTo>
                  <a:pt x="5355975" y="2349024"/>
                </a:lnTo>
                <a:lnTo>
                  <a:pt x="5354685" y="2367871"/>
                </a:lnTo>
                <a:lnTo>
                  <a:pt x="5362020" y="2392879"/>
                </a:lnTo>
                <a:lnTo>
                  <a:pt x="5366892" y="2400687"/>
                </a:lnTo>
                <a:lnTo>
                  <a:pt x="5376584" y="2404577"/>
                </a:lnTo>
                <a:lnTo>
                  <a:pt x="5389193" y="2409782"/>
                </a:lnTo>
                <a:lnTo>
                  <a:pt x="5403604" y="2414988"/>
                </a:lnTo>
                <a:lnTo>
                  <a:pt x="5417115" y="2416723"/>
                </a:lnTo>
                <a:lnTo>
                  <a:pt x="5429725" y="2414988"/>
                </a:lnTo>
                <a:lnTo>
                  <a:pt x="5444136" y="2406312"/>
                </a:lnTo>
                <a:lnTo>
                  <a:pt x="5460348" y="2400239"/>
                </a:lnTo>
                <a:lnTo>
                  <a:pt x="5473859" y="2400239"/>
                </a:lnTo>
                <a:lnTo>
                  <a:pt x="5488270" y="2404577"/>
                </a:lnTo>
                <a:lnTo>
                  <a:pt x="5502681" y="2418458"/>
                </a:lnTo>
                <a:lnTo>
                  <a:pt x="5507645" y="2425289"/>
                </a:lnTo>
                <a:lnTo>
                  <a:pt x="5513313" y="2430748"/>
                </a:lnTo>
                <a:lnTo>
                  <a:pt x="5525923" y="2448099"/>
                </a:lnTo>
                <a:lnTo>
                  <a:pt x="5532228" y="2465451"/>
                </a:lnTo>
                <a:lnTo>
                  <a:pt x="5535830" y="2481934"/>
                </a:lnTo>
                <a:lnTo>
                  <a:pt x="5535830" y="2495815"/>
                </a:lnTo>
                <a:lnTo>
                  <a:pt x="5539433" y="2509696"/>
                </a:lnTo>
                <a:lnTo>
                  <a:pt x="5543036" y="2522710"/>
                </a:lnTo>
                <a:lnTo>
                  <a:pt x="5544310" y="2524427"/>
                </a:lnTo>
                <a:lnTo>
                  <a:pt x="5552219" y="2529506"/>
                </a:lnTo>
                <a:lnTo>
                  <a:pt x="5566630" y="2532977"/>
                </a:lnTo>
                <a:lnTo>
                  <a:pt x="5581942" y="2534712"/>
                </a:lnTo>
                <a:lnTo>
                  <a:pt x="5598155" y="2534712"/>
                </a:lnTo>
                <a:lnTo>
                  <a:pt x="5610765" y="2531241"/>
                </a:lnTo>
                <a:lnTo>
                  <a:pt x="5619771" y="2526036"/>
                </a:lnTo>
                <a:lnTo>
                  <a:pt x="5626977" y="2513890"/>
                </a:lnTo>
                <a:lnTo>
                  <a:pt x="5636885" y="2499142"/>
                </a:lnTo>
                <a:lnTo>
                  <a:pt x="5649495" y="2481790"/>
                </a:lnTo>
                <a:lnTo>
                  <a:pt x="5662104" y="2464439"/>
                </a:lnTo>
                <a:lnTo>
                  <a:pt x="5672913" y="2451426"/>
                </a:lnTo>
                <a:lnTo>
                  <a:pt x="5686423" y="2435809"/>
                </a:lnTo>
                <a:lnTo>
                  <a:pt x="5704437" y="2421928"/>
                </a:lnTo>
                <a:lnTo>
                  <a:pt x="5722451" y="2411518"/>
                </a:lnTo>
                <a:lnTo>
                  <a:pt x="5735061" y="2406312"/>
                </a:lnTo>
                <a:lnTo>
                  <a:pt x="5744968" y="2408047"/>
                </a:lnTo>
                <a:lnTo>
                  <a:pt x="5759380" y="2414988"/>
                </a:lnTo>
                <a:lnTo>
                  <a:pt x="5775592" y="2421928"/>
                </a:lnTo>
                <a:lnTo>
                  <a:pt x="5793606" y="2430604"/>
                </a:lnTo>
                <a:lnTo>
                  <a:pt x="5812521" y="2437545"/>
                </a:lnTo>
                <a:lnTo>
                  <a:pt x="5837740" y="2439280"/>
                </a:lnTo>
                <a:lnTo>
                  <a:pt x="5858456" y="2435809"/>
                </a:lnTo>
                <a:lnTo>
                  <a:pt x="5878272" y="2430604"/>
                </a:lnTo>
                <a:lnTo>
                  <a:pt x="5899888" y="2427134"/>
                </a:lnTo>
                <a:lnTo>
                  <a:pt x="5915200" y="2423663"/>
                </a:lnTo>
                <a:lnTo>
                  <a:pt x="5929611" y="2420193"/>
                </a:lnTo>
                <a:lnTo>
                  <a:pt x="5942221" y="2416723"/>
                </a:lnTo>
                <a:lnTo>
                  <a:pt x="5953029" y="2414988"/>
                </a:lnTo>
                <a:lnTo>
                  <a:pt x="5958434" y="2416723"/>
                </a:lnTo>
                <a:lnTo>
                  <a:pt x="5960235" y="2425399"/>
                </a:lnTo>
                <a:lnTo>
                  <a:pt x="5960235" y="2427828"/>
                </a:lnTo>
                <a:lnTo>
                  <a:pt x="5963661" y="2427278"/>
                </a:lnTo>
                <a:lnTo>
                  <a:pt x="5969066" y="2429013"/>
                </a:lnTo>
                <a:lnTo>
                  <a:pt x="5970867" y="2437689"/>
                </a:lnTo>
                <a:lnTo>
                  <a:pt x="5970867" y="2455040"/>
                </a:lnTo>
                <a:lnTo>
                  <a:pt x="5970197" y="2461172"/>
                </a:lnTo>
                <a:lnTo>
                  <a:pt x="5974815" y="2462654"/>
                </a:lnTo>
                <a:lnTo>
                  <a:pt x="5976666" y="2471573"/>
                </a:lnTo>
                <a:lnTo>
                  <a:pt x="5976666" y="2473678"/>
                </a:lnTo>
                <a:lnTo>
                  <a:pt x="5979890" y="2473160"/>
                </a:lnTo>
                <a:lnTo>
                  <a:pt x="5985447" y="2474944"/>
                </a:lnTo>
                <a:lnTo>
                  <a:pt x="5987298" y="2483863"/>
                </a:lnTo>
                <a:lnTo>
                  <a:pt x="5987298" y="2501701"/>
                </a:lnTo>
                <a:lnTo>
                  <a:pt x="5985447" y="2518648"/>
                </a:lnTo>
                <a:lnTo>
                  <a:pt x="5983594" y="2538269"/>
                </a:lnTo>
                <a:lnTo>
                  <a:pt x="5979890" y="2556107"/>
                </a:lnTo>
                <a:lnTo>
                  <a:pt x="5974334" y="2566810"/>
                </a:lnTo>
                <a:lnTo>
                  <a:pt x="5965075" y="2570377"/>
                </a:lnTo>
                <a:lnTo>
                  <a:pt x="5953963" y="2570377"/>
                </a:lnTo>
                <a:lnTo>
                  <a:pt x="5941000" y="2568593"/>
                </a:lnTo>
                <a:lnTo>
                  <a:pt x="5930815" y="2566810"/>
                </a:lnTo>
                <a:lnTo>
                  <a:pt x="5917851" y="2568593"/>
                </a:lnTo>
                <a:lnTo>
                  <a:pt x="5908591" y="2573053"/>
                </a:lnTo>
                <a:lnTo>
                  <a:pt x="5893776" y="2587323"/>
                </a:lnTo>
                <a:lnTo>
                  <a:pt x="5874331" y="2605161"/>
                </a:lnTo>
                <a:lnTo>
                  <a:pt x="5853960" y="2621215"/>
                </a:lnTo>
                <a:lnTo>
                  <a:pt x="5833588" y="2632811"/>
                </a:lnTo>
                <a:lnTo>
                  <a:pt x="5820624" y="2638162"/>
                </a:lnTo>
                <a:lnTo>
                  <a:pt x="5806735" y="2639945"/>
                </a:lnTo>
                <a:lnTo>
                  <a:pt x="5793771" y="2639945"/>
                </a:lnTo>
                <a:lnTo>
                  <a:pt x="5782660" y="2641729"/>
                </a:lnTo>
                <a:lnTo>
                  <a:pt x="5777105" y="2645297"/>
                </a:lnTo>
                <a:lnTo>
                  <a:pt x="5775252" y="2654216"/>
                </a:lnTo>
                <a:lnTo>
                  <a:pt x="5778956" y="2666703"/>
                </a:lnTo>
                <a:lnTo>
                  <a:pt x="5780809" y="2681865"/>
                </a:lnTo>
                <a:lnTo>
                  <a:pt x="5780809" y="2697919"/>
                </a:lnTo>
                <a:lnTo>
                  <a:pt x="5777105" y="2713973"/>
                </a:lnTo>
                <a:lnTo>
                  <a:pt x="5771549" y="2726460"/>
                </a:lnTo>
                <a:lnTo>
                  <a:pt x="5761363" y="2733596"/>
                </a:lnTo>
                <a:lnTo>
                  <a:pt x="5744695" y="2738054"/>
                </a:lnTo>
                <a:lnTo>
                  <a:pt x="5729880" y="2738054"/>
                </a:lnTo>
                <a:lnTo>
                  <a:pt x="5716916" y="2738054"/>
                </a:lnTo>
                <a:lnTo>
                  <a:pt x="5707658" y="2739839"/>
                </a:lnTo>
                <a:lnTo>
                  <a:pt x="5704879" y="2746974"/>
                </a:lnTo>
                <a:lnTo>
                  <a:pt x="5704879" y="2757677"/>
                </a:lnTo>
                <a:lnTo>
                  <a:pt x="5704879" y="2773731"/>
                </a:lnTo>
                <a:lnTo>
                  <a:pt x="5704879" y="2789785"/>
                </a:lnTo>
                <a:lnTo>
                  <a:pt x="5703027" y="2804948"/>
                </a:lnTo>
                <a:lnTo>
                  <a:pt x="5697472" y="2817434"/>
                </a:lnTo>
                <a:lnTo>
                  <a:pt x="5691916" y="2826353"/>
                </a:lnTo>
                <a:lnTo>
                  <a:pt x="5678952" y="2835272"/>
                </a:lnTo>
                <a:lnTo>
                  <a:pt x="5665989" y="2842407"/>
                </a:lnTo>
                <a:lnTo>
                  <a:pt x="5656729" y="2852219"/>
                </a:lnTo>
                <a:lnTo>
                  <a:pt x="5653025" y="2864704"/>
                </a:lnTo>
                <a:lnTo>
                  <a:pt x="5649322" y="2878976"/>
                </a:lnTo>
                <a:lnTo>
                  <a:pt x="5647144" y="2884012"/>
                </a:lnTo>
                <a:lnTo>
                  <a:pt x="5647376" y="2884124"/>
                </a:lnTo>
                <a:lnTo>
                  <a:pt x="5661802" y="2890197"/>
                </a:lnTo>
                <a:lnTo>
                  <a:pt x="5672622" y="2897138"/>
                </a:lnTo>
                <a:lnTo>
                  <a:pt x="5686146" y="2905814"/>
                </a:lnTo>
                <a:lnTo>
                  <a:pt x="5705981" y="2911019"/>
                </a:lnTo>
                <a:lnTo>
                  <a:pt x="5725817" y="2916225"/>
                </a:lnTo>
                <a:lnTo>
                  <a:pt x="5742046" y="2919695"/>
                </a:lnTo>
                <a:lnTo>
                  <a:pt x="5757373" y="2928371"/>
                </a:lnTo>
                <a:lnTo>
                  <a:pt x="5769996" y="2937047"/>
                </a:lnTo>
                <a:lnTo>
                  <a:pt x="5775680" y="2945936"/>
                </a:lnTo>
                <a:lnTo>
                  <a:pt x="5780628" y="2949337"/>
                </a:lnTo>
                <a:lnTo>
                  <a:pt x="5787840" y="2960616"/>
                </a:lnTo>
                <a:lnTo>
                  <a:pt x="5793250" y="2971027"/>
                </a:lnTo>
                <a:lnTo>
                  <a:pt x="5802266" y="2984909"/>
                </a:lnTo>
                <a:lnTo>
                  <a:pt x="5813987" y="3002261"/>
                </a:lnTo>
                <a:lnTo>
                  <a:pt x="5824807" y="3018745"/>
                </a:lnTo>
                <a:lnTo>
                  <a:pt x="5837429" y="3034362"/>
                </a:lnTo>
                <a:lnTo>
                  <a:pt x="5846445" y="3046508"/>
                </a:lnTo>
                <a:lnTo>
                  <a:pt x="5857264" y="3061257"/>
                </a:lnTo>
                <a:lnTo>
                  <a:pt x="5868985" y="3082080"/>
                </a:lnTo>
                <a:lnTo>
                  <a:pt x="5879805" y="3101167"/>
                </a:lnTo>
                <a:lnTo>
                  <a:pt x="5885214" y="3115916"/>
                </a:lnTo>
                <a:lnTo>
                  <a:pt x="5887018" y="3128062"/>
                </a:lnTo>
                <a:lnTo>
                  <a:pt x="5887018" y="3138474"/>
                </a:lnTo>
                <a:lnTo>
                  <a:pt x="5888821" y="3148885"/>
                </a:lnTo>
                <a:lnTo>
                  <a:pt x="5889691" y="3150057"/>
                </a:lnTo>
                <a:lnTo>
                  <a:pt x="5905237" y="3158285"/>
                </a:lnTo>
                <a:lnTo>
                  <a:pt x="5925974" y="3163490"/>
                </a:lnTo>
                <a:lnTo>
                  <a:pt x="5945810" y="3168696"/>
                </a:lnTo>
                <a:lnTo>
                  <a:pt x="5962039" y="3175637"/>
                </a:lnTo>
                <a:lnTo>
                  <a:pt x="5973760" y="3186048"/>
                </a:lnTo>
                <a:lnTo>
                  <a:pt x="5980970" y="3195298"/>
                </a:lnTo>
                <a:lnTo>
                  <a:pt x="5984392" y="3198338"/>
                </a:lnTo>
                <a:lnTo>
                  <a:pt x="5995211" y="3212219"/>
                </a:lnTo>
                <a:lnTo>
                  <a:pt x="5995253" y="3212272"/>
                </a:lnTo>
                <a:lnTo>
                  <a:pt x="6004414" y="3218149"/>
                </a:lnTo>
                <a:lnTo>
                  <a:pt x="6015234" y="3223354"/>
                </a:lnTo>
                <a:lnTo>
                  <a:pt x="6025151" y="3232030"/>
                </a:lnTo>
                <a:lnTo>
                  <a:pt x="6034168" y="3240706"/>
                </a:lnTo>
                <a:lnTo>
                  <a:pt x="6036308" y="3244825"/>
                </a:lnTo>
                <a:lnTo>
                  <a:pt x="6044800" y="3252996"/>
                </a:lnTo>
                <a:lnTo>
                  <a:pt x="6050209" y="3263408"/>
                </a:lnTo>
                <a:lnTo>
                  <a:pt x="6050209" y="3272084"/>
                </a:lnTo>
                <a:lnTo>
                  <a:pt x="6042996" y="3274686"/>
                </a:lnTo>
                <a:lnTo>
                  <a:pt x="6031275" y="3276422"/>
                </a:lnTo>
                <a:lnTo>
                  <a:pt x="6011440" y="3278157"/>
                </a:lnTo>
                <a:lnTo>
                  <a:pt x="6010747" y="3278097"/>
                </a:lnTo>
                <a:lnTo>
                  <a:pt x="6012325" y="3280120"/>
                </a:lnTo>
                <a:lnTo>
                  <a:pt x="6012621" y="3280491"/>
                </a:lnTo>
                <a:lnTo>
                  <a:pt x="6022084" y="3286562"/>
                </a:lnTo>
                <a:lnTo>
                  <a:pt x="6033207" y="3291913"/>
                </a:lnTo>
                <a:lnTo>
                  <a:pt x="6043403" y="3300832"/>
                </a:lnTo>
                <a:lnTo>
                  <a:pt x="6052673" y="3309751"/>
                </a:lnTo>
                <a:lnTo>
                  <a:pt x="6054813" y="3313870"/>
                </a:lnTo>
                <a:lnTo>
                  <a:pt x="6063305" y="3322041"/>
                </a:lnTo>
                <a:lnTo>
                  <a:pt x="6068865" y="3332745"/>
                </a:lnTo>
                <a:lnTo>
                  <a:pt x="6068865" y="3341665"/>
                </a:lnTo>
                <a:lnTo>
                  <a:pt x="6061450" y="3344340"/>
                </a:lnTo>
                <a:lnTo>
                  <a:pt x="6055538" y="3345215"/>
                </a:lnTo>
                <a:lnTo>
                  <a:pt x="6062832" y="3353638"/>
                </a:lnTo>
                <a:lnTo>
                  <a:pt x="6070045" y="3364049"/>
                </a:lnTo>
                <a:lnTo>
                  <a:pt x="6077258" y="3372725"/>
                </a:lnTo>
                <a:lnTo>
                  <a:pt x="6080864" y="3381401"/>
                </a:lnTo>
                <a:lnTo>
                  <a:pt x="6080864" y="3385739"/>
                </a:lnTo>
                <a:lnTo>
                  <a:pt x="6073651" y="3389209"/>
                </a:lnTo>
                <a:lnTo>
                  <a:pt x="6062832" y="3396150"/>
                </a:lnTo>
                <a:lnTo>
                  <a:pt x="6057316" y="3398804"/>
                </a:lnTo>
                <a:lnTo>
                  <a:pt x="6061941" y="3402513"/>
                </a:lnTo>
                <a:lnTo>
                  <a:pt x="6071211" y="3413216"/>
                </a:lnTo>
                <a:lnTo>
                  <a:pt x="6071982" y="3414329"/>
                </a:lnTo>
                <a:lnTo>
                  <a:pt x="6072573" y="3414803"/>
                </a:lnTo>
                <a:lnTo>
                  <a:pt x="6081843" y="3425506"/>
                </a:lnTo>
                <a:lnTo>
                  <a:pt x="6089258" y="3436210"/>
                </a:lnTo>
                <a:lnTo>
                  <a:pt x="6096673" y="3445129"/>
                </a:lnTo>
                <a:lnTo>
                  <a:pt x="6100381" y="3454048"/>
                </a:lnTo>
                <a:lnTo>
                  <a:pt x="6100381" y="3458508"/>
                </a:lnTo>
                <a:lnTo>
                  <a:pt x="6092965" y="3462075"/>
                </a:lnTo>
                <a:lnTo>
                  <a:pt x="6081843" y="3469211"/>
                </a:lnTo>
                <a:lnTo>
                  <a:pt x="6067012" y="3476347"/>
                </a:lnTo>
                <a:lnTo>
                  <a:pt x="6054035" y="3481698"/>
                </a:lnTo>
                <a:lnTo>
                  <a:pt x="6043839" y="3487050"/>
                </a:lnTo>
                <a:lnTo>
                  <a:pt x="6038278" y="3490617"/>
                </a:lnTo>
                <a:lnTo>
                  <a:pt x="6036425" y="3492402"/>
                </a:lnTo>
                <a:lnTo>
                  <a:pt x="6034629" y="3494129"/>
                </a:lnTo>
                <a:lnTo>
                  <a:pt x="6042156" y="3498139"/>
                </a:lnTo>
                <a:lnTo>
                  <a:pt x="6056607" y="3503336"/>
                </a:lnTo>
                <a:lnTo>
                  <a:pt x="6067445" y="3506800"/>
                </a:lnTo>
                <a:lnTo>
                  <a:pt x="6076477" y="3508533"/>
                </a:lnTo>
                <a:lnTo>
                  <a:pt x="6088219" y="3511997"/>
                </a:lnTo>
                <a:lnTo>
                  <a:pt x="6099058" y="3517194"/>
                </a:lnTo>
                <a:lnTo>
                  <a:pt x="6108090" y="3525856"/>
                </a:lnTo>
                <a:lnTo>
                  <a:pt x="6109961" y="3529744"/>
                </a:lnTo>
                <a:lnTo>
                  <a:pt x="6118722" y="3538146"/>
                </a:lnTo>
                <a:lnTo>
                  <a:pt x="6124141" y="3549406"/>
                </a:lnTo>
                <a:lnTo>
                  <a:pt x="6120528" y="3561532"/>
                </a:lnTo>
                <a:lnTo>
                  <a:pt x="6113303" y="3575390"/>
                </a:lnTo>
                <a:lnTo>
                  <a:pt x="6104291" y="3587487"/>
                </a:lnTo>
                <a:lnTo>
                  <a:pt x="6108240" y="3588652"/>
                </a:lnTo>
                <a:lnTo>
                  <a:pt x="6119383" y="3593995"/>
                </a:lnTo>
                <a:lnTo>
                  <a:pt x="6128669" y="3602900"/>
                </a:lnTo>
                <a:lnTo>
                  <a:pt x="6130540" y="3606789"/>
                </a:lnTo>
                <a:lnTo>
                  <a:pt x="6139301" y="3615190"/>
                </a:lnTo>
                <a:lnTo>
                  <a:pt x="6144871" y="3626766"/>
                </a:lnTo>
                <a:lnTo>
                  <a:pt x="6141157" y="3639232"/>
                </a:lnTo>
                <a:lnTo>
                  <a:pt x="6133729" y="3653479"/>
                </a:lnTo>
                <a:lnTo>
                  <a:pt x="6124443" y="3665945"/>
                </a:lnTo>
                <a:lnTo>
                  <a:pt x="6118352" y="3671300"/>
                </a:lnTo>
                <a:lnTo>
                  <a:pt x="6124954" y="3672355"/>
                </a:lnTo>
                <a:lnTo>
                  <a:pt x="6130525" y="3675917"/>
                </a:lnTo>
                <a:lnTo>
                  <a:pt x="6130525" y="3681259"/>
                </a:lnTo>
                <a:lnTo>
                  <a:pt x="6129059" y="3683602"/>
                </a:lnTo>
                <a:lnTo>
                  <a:pt x="6135586" y="3684645"/>
                </a:lnTo>
                <a:lnTo>
                  <a:pt x="6141157" y="3688207"/>
                </a:lnTo>
                <a:lnTo>
                  <a:pt x="6141157" y="3693549"/>
                </a:lnTo>
                <a:lnTo>
                  <a:pt x="6135586" y="3702454"/>
                </a:lnTo>
                <a:lnTo>
                  <a:pt x="6124443" y="3709578"/>
                </a:lnTo>
                <a:lnTo>
                  <a:pt x="6111445" y="3716701"/>
                </a:lnTo>
                <a:lnTo>
                  <a:pt x="6104488" y="3720806"/>
                </a:lnTo>
                <a:lnTo>
                  <a:pt x="6109461" y="3738289"/>
                </a:lnTo>
                <a:lnTo>
                  <a:pt x="6110515" y="3738963"/>
                </a:lnTo>
                <a:lnTo>
                  <a:pt x="6118872" y="3749648"/>
                </a:lnTo>
                <a:lnTo>
                  <a:pt x="6122283" y="3761093"/>
                </a:lnTo>
                <a:lnTo>
                  <a:pt x="6124141" y="3764211"/>
                </a:lnTo>
                <a:lnTo>
                  <a:pt x="6123173" y="3768856"/>
                </a:lnTo>
                <a:lnTo>
                  <a:pt x="6124443" y="3783484"/>
                </a:lnTo>
                <a:lnTo>
                  <a:pt x="6124443" y="3802185"/>
                </a:lnTo>
                <a:lnTo>
                  <a:pt x="6130015" y="3821774"/>
                </a:lnTo>
                <a:lnTo>
                  <a:pt x="6135586" y="3832460"/>
                </a:lnTo>
                <a:lnTo>
                  <a:pt x="6141157" y="3841364"/>
                </a:lnTo>
                <a:lnTo>
                  <a:pt x="6144871" y="3847597"/>
                </a:lnTo>
                <a:lnTo>
                  <a:pt x="6143015" y="3856502"/>
                </a:lnTo>
                <a:lnTo>
                  <a:pt x="6133729" y="3865406"/>
                </a:lnTo>
                <a:lnTo>
                  <a:pt x="6122587" y="3870749"/>
                </a:lnTo>
                <a:lnTo>
                  <a:pt x="6110515" y="3868968"/>
                </a:lnTo>
                <a:lnTo>
                  <a:pt x="6097515" y="3865406"/>
                </a:lnTo>
                <a:lnTo>
                  <a:pt x="6086373" y="3861845"/>
                </a:lnTo>
                <a:lnTo>
                  <a:pt x="6075230" y="3863625"/>
                </a:lnTo>
                <a:lnTo>
                  <a:pt x="6067803" y="3872529"/>
                </a:lnTo>
                <a:lnTo>
                  <a:pt x="6062231" y="3883215"/>
                </a:lnTo>
                <a:lnTo>
                  <a:pt x="6060374" y="3895681"/>
                </a:lnTo>
                <a:lnTo>
                  <a:pt x="6058517" y="3907257"/>
                </a:lnTo>
                <a:lnTo>
                  <a:pt x="6056659" y="3919723"/>
                </a:lnTo>
                <a:lnTo>
                  <a:pt x="6050160" y="3930408"/>
                </a:lnTo>
                <a:lnTo>
                  <a:pt x="6044589" y="3942875"/>
                </a:lnTo>
                <a:lnTo>
                  <a:pt x="6037161" y="3954450"/>
                </a:lnTo>
                <a:lnTo>
                  <a:pt x="6035303" y="3974041"/>
                </a:lnTo>
                <a:lnTo>
                  <a:pt x="6033446" y="3991850"/>
                </a:lnTo>
                <a:lnTo>
                  <a:pt x="6033446" y="4002534"/>
                </a:lnTo>
                <a:lnTo>
                  <a:pt x="6033446" y="4006987"/>
                </a:lnTo>
                <a:lnTo>
                  <a:pt x="6033446" y="4008768"/>
                </a:lnTo>
                <a:lnTo>
                  <a:pt x="5996390" y="4033643"/>
                </a:lnTo>
                <a:lnTo>
                  <a:pt x="5996567" y="4033821"/>
                </a:lnTo>
                <a:lnTo>
                  <a:pt x="5994713" y="4035610"/>
                </a:lnTo>
                <a:lnTo>
                  <a:pt x="5991933" y="4044554"/>
                </a:lnTo>
                <a:lnTo>
                  <a:pt x="5986371" y="4055286"/>
                </a:lnTo>
                <a:lnTo>
                  <a:pt x="5984517" y="4066912"/>
                </a:lnTo>
                <a:lnTo>
                  <a:pt x="5978955" y="4079433"/>
                </a:lnTo>
                <a:lnTo>
                  <a:pt x="5969687" y="4093741"/>
                </a:lnTo>
                <a:lnTo>
                  <a:pt x="5954857" y="4108051"/>
                </a:lnTo>
                <a:lnTo>
                  <a:pt x="5940026" y="4117889"/>
                </a:lnTo>
                <a:lnTo>
                  <a:pt x="5926123" y="4128621"/>
                </a:lnTo>
                <a:lnTo>
                  <a:pt x="5911292" y="4135775"/>
                </a:lnTo>
                <a:lnTo>
                  <a:pt x="5907199" y="4138145"/>
                </a:lnTo>
                <a:lnTo>
                  <a:pt x="5905951" y="4147177"/>
                </a:lnTo>
                <a:lnTo>
                  <a:pt x="5905951" y="4159356"/>
                </a:lnTo>
                <a:lnTo>
                  <a:pt x="5909557" y="4169796"/>
                </a:lnTo>
                <a:lnTo>
                  <a:pt x="5911361" y="4183714"/>
                </a:lnTo>
                <a:lnTo>
                  <a:pt x="5911361" y="4183927"/>
                </a:lnTo>
                <a:lnTo>
                  <a:pt x="5914999" y="4192118"/>
                </a:lnTo>
                <a:lnTo>
                  <a:pt x="5918707" y="4201062"/>
                </a:lnTo>
                <a:lnTo>
                  <a:pt x="5920561" y="4211794"/>
                </a:lnTo>
                <a:lnTo>
                  <a:pt x="5922415" y="4227892"/>
                </a:lnTo>
                <a:lnTo>
                  <a:pt x="5920561" y="4241306"/>
                </a:lnTo>
                <a:lnTo>
                  <a:pt x="5920561" y="4253826"/>
                </a:lnTo>
                <a:lnTo>
                  <a:pt x="5924268" y="4264559"/>
                </a:lnTo>
                <a:lnTo>
                  <a:pt x="5926123" y="4278868"/>
                </a:lnTo>
                <a:lnTo>
                  <a:pt x="5926123" y="4294072"/>
                </a:lnTo>
                <a:lnTo>
                  <a:pt x="5916854" y="4308381"/>
                </a:lnTo>
                <a:lnTo>
                  <a:pt x="5900170" y="4324479"/>
                </a:lnTo>
                <a:lnTo>
                  <a:pt x="5883485" y="4337894"/>
                </a:lnTo>
                <a:lnTo>
                  <a:pt x="5869581" y="4353992"/>
                </a:lnTo>
                <a:lnTo>
                  <a:pt x="5860312" y="4366512"/>
                </a:lnTo>
                <a:lnTo>
                  <a:pt x="5851043" y="4391554"/>
                </a:lnTo>
                <a:lnTo>
                  <a:pt x="5845482" y="4415700"/>
                </a:lnTo>
                <a:lnTo>
                  <a:pt x="5841774" y="4430010"/>
                </a:lnTo>
                <a:lnTo>
                  <a:pt x="5834359" y="4447897"/>
                </a:lnTo>
                <a:lnTo>
                  <a:pt x="5825090" y="4463100"/>
                </a:lnTo>
                <a:lnTo>
                  <a:pt x="5813040" y="4477409"/>
                </a:lnTo>
                <a:lnTo>
                  <a:pt x="5800064" y="4482776"/>
                </a:lnTo>
                <a:lnTo>
                  <a:pt x="5783380" y="4488141"/>
                </a:lnTo>
                <a:lnTo>
                  <a:pt x="5764841" y="4489930"/>
                </a:lnTo>
                <a:lnTo>
                  <a:pt x="5749084" y="4493507"/>
                </a:lnTo>
                <a:lnTo>
                  <a:pt x="5736108" y="4498874"/>
                </a:lnTo>
                <a:lnTo>
                  <a:pt x="5728693" y="4504239"/>
                </a:lnTo>
                <a:lnTo>
                  <a:pt x="5730546" y="4514077"/>
                </a:lnTo>
                <a:lnTo>
                  <a:pt x="5737962" y="4523021"/>
                </a:lnTo>
                <a:lnTo>
                  <a:pt x="5747230" y="4533753"/>
                </a:lnTo>
                <a:lnTo>
                  <a:pt x="5752791" y="4542696"/>
                </a:lnTo>
                <a:lnTo>
                  <a:pt x="5750938" y="4551639"/>
                </a:lnTo>
                <a:lnTo>
                  <a:pt x="5743522" y="4559688"/>
                </a:lnTo>
                <a:lnTo>
                  <a:pt x="5734253" y="4573997"/>
                </a:lnTo>
                <a:lnTo>
                  <a:pt x="5723131" y="4588306"/>
                </a:lnTo>
                <a:lnTo>
                  <a:pt x="5712008" y="4600827"/>
                </a:lnTo>
                <a:lnTo>
                  <a:pt x="5705519" y="4609771"/>
                </a:lnTo>
                <a:lnTo>
                  <a:pt x="5696250" y="4614242"/>
                </a:lnTo>
                <a:lnTo>
                  <a:pt x="5685128" y="4623185"/>
                </a:lnTo>
                <a:lnTo>
                  <a:pt x="5670297" y="4633918"/>
                </a:lnTo>
                <a:lnTo>
                  <a:pt x="5655467" y="4644650"/>
                </a:lnTo>
                <a:lnTo>
                  <a:pt x="5643417" y="4653593"/>
                </a:lnTo>
                <a:lnTo>
                  <a:pt x="5634148" y="4658959"/>
                </a:lnTo>
                <a:lnTo>
                  <a:pt x="5631021" y="4661977"/>
                </a:lnTo>
                <a:lnTo>
                  <a:pt x="5631368" y="4662536"/>
                </a:lnTo>
                <a:lnTo>
                  <a:pt x="5627661" y="4664322"/>
                </a:lnTo>
                <a:lnTo>
                  <a:pt x="5620246" y="4666109"/>
                </a:lnTo>
                <a:lnTo>
                  <a:pt x="5609122" y="4669682"/>
                </a:lnTo>
                <a:lnTo>
                  <a:pt x="5599853" y="4674149"/>
                </a:lnTo>
                <a:lnTo>
                  <a:pt x="5594292" y="4679508"/>
                </a:lnTo>
                <a:lnTo>
                  <a:pt x="5589658" y="4688440"/>
                </a:lnTo>
                <a:lnTo>
                  <a:pt x="5582243" y="4700946"/>
                </a:lnTo>
                <a:lnTo>
                  <a:pt x="5571119" y="4715238"/>
                </a:lnTo>
                <a:lnTo>
                  <a:pt x="5563704" y="4726850"/>
                </a:lnTo>
                <a:lnTo>
                  <a:pt x="5556289" y="4739355"/>
                </a:lnTo>
                <a:lnTo>
                  <a:pt x="5552581" y="4753647"/>
                </a:lnTo>
                <a:lnTo>
                  <a:pt x="5547019" y="4766153"/>
                </a:lnTo>
                <a:lnTo>
                  <a:pt x="5539604" y="4778658"/>
                </a:lnTo>
                <a:lnTo>
                  <a:pt x="5527555" y="4788483"/>
                </a:lnTo>
                <a:lnTo>
                  <a:pt x="5514578" y="4795629"/>
                </a:lnTo>
                <a:lnTo>
                  <a:pt x="5497894" y="4802775"/>
                </a:lnTo>
                <a:lnTo>
                  <a:pt x="5481210" y="4809921"/>
                </a:lnTo>
                <a:lnTo>
                  <a:pt x="5465453" y="4815282"/>
                </a:lnTo>
                <a:lnTo>
                  <a:pt x="5454330" y="4817067"/>
                </a:lnTo>
                <a:lnTo>
                  <a:pt x="5439500" y="4813495"/>
                </a:lnTo>
                <a:lnTo>
                  <a:pt x="5422815" y="4809921"/>
                </a:lnTo>
                <a:lnTo>
                  <a:pt x="5405204" y="4808136"/>
                </a:lnTo>
                <a:lnTo>
                  <a:pt x="5386666" y="4809921"/>
                </a:lnTo>
                <a:lnTo>
                  <a:pt x="5369982" y="4817067"/>
                </a:lnTo>
                <a:lnTo>
                  <a:pt x="5354225" y="4827787"/>
                </a:lnTo>
                <a:lnTo>
                  <a:pt x="5339394" y="4835826"/>
                </a:lnTo>
                <a:lnTo>
                  <a:pt x="5328271" y="4844759"/>
                </a:lnTo>
                <a:lnTo>
                  <a:pt x="5326417" y="4848331"/>
                </a:lnTo>
                <a:lnTo>
                  <a:pt x="5324563" y="4851905"/>
                </a:lnTo>
                <a:lnTo>
                  <a:pt x="5322710" y="4857264"/>
                </a:lnTo>
                <a:lnTo>
                  <a:pt x="5320856" y="4860837"/>
                </a:lnTo>
                <a:lnTo>
                  <a:pt x="5319002" y="4864410"/>
                </a:lnTo>
                <a:lnTo>
                  <a:pt x="5317148" y="4866196"/>
                </a:lnTo>
                <a:lnTo>
                  <a:pt x="5315294" y="4866196"/>
                </a:lnTo>
                <a:lnTo>
                  <a:pt x="5311586" y="4866196"/>
                </a:lnTo>
                <a:lnTo>
                  <a:pt x="5306026" y="4862623"/>
                </a:lnTo>
                <a:lnTo>
                  <a:pt x="5299538" y="4855477"/>
                </a:lnTo>
                <a:lnTo>
                  <a:pt x="5290268" y="4850118"/>
                </a:lnTo>
                <a:lnTo>
                  <a:pt x="5282853" y="4850118"/>
                </a:lnTo>
                <a:lnTo>
                  <a:pt x="5273583" y="4855477"/>
                </a:lnTo>
                <a:lnTo>
                  <a:pt x="5266169" y="4864410"/>
                </a:lnTo>
                <a:lnTo>
                  <a:pt x="5258754" y="4875129"/>
                </a:lnTo>
                <a:lnTo>
                  <a:pt x="5251338" y="4885848"/>
                </a:lnTo>
                <a:lnTo>
                  <a:pt x="5242069" y="4895673"/>
                </a:lnTo>
                <a:lnTo>
                  <a:pt x="5230020" y="4901033"/>
                </a:lnTo>
                <a:lnTo>
                  <a:pt x="5215189" y="4901033"/>
                </a:lnTo>
                <a:lnTo>
                  <a:pt x="5194798" y="4897460"/>
                </a:lnTo>
                <a:lnTo>
                  <a:pt x="5182748" y="4892101"/>
                </a:lnTo>
                <a:lnTo>
                  <a:pt x="5173478" y="4884061"/>
                </a:lnTo>
                <a:lnTo>
                  <a:pt x="5162355" y="4873342"/>
                </a:lnTo>
                <a:lnTo>
                  <a:pt x="5157052" y="4866187"/>
                </a:lnTo>
                <a:lnTo>
                  <a:pt x="5151723" y="4861052"/>
                </a:lnTo>
                <a:lnTo>
                  <a:pt x="5142454" y="4848547"/>
                </a:lnTo>
                <a:lnTo>
                  <a:pt x="5140104" y="4845376"/>
                </a:lnTo>
                <a:lnTo>
                  <a:pt x="5127862" y="4854068"/>
                </a:lnTo>
                <a:lnTo>
                  <a:pt x="5118905" y="4857521"/>
                </a:lnTo>
                <a:lnTo>
                  <a:pt x="5124352" y="4869769"/>
                </a:lnTo>
                <a:lnTo>
                  <a:pt x="5127844" y="4875539"/>
                </a:lnTo>
                <a:lnTo>
                  <a:pt x="5138747" y="4885170"/>
                </a:lnTo>
                <a:lnTo>
                  <a:pt x="5148016" y="4894103"/>
                </a:lnTo>
                <a:lnTo>
                  <a:pt x="5150137" y="4898190"/>
                </a:lnTo>
                <a:lnTo>
                  <a:pt x="5158648" y="4906393"/>
                </a:lnTo>
                <a:lnTo>
                  <a:pt x="5164209" y="4917111"/>
                </a:lnTo>
                <a:lnTo>
                  <a:pt x="5164209" y="4926044"/>
                </a:lnTo>
                <a:lnTo>
                  <a:pt x="5153086" y="4940336"/>
                </a:lnTo>
                <a:lnTo>
                  <a:pt x="5138256" y="4955521"/>
                </a:lnTo>
                <a:lnTo>
                  <a:pt x="5120645" y="4968026"/>
                </a:lnTo>
                <a:lnTo>
                  <a:pt x="5102106" y="4975172"/>
                </a:lnTo>
                <a:lnTo>
                  <a:pt x="5090984" y="4978746"/>
                </a:lnTo>
                <a:lnTo>
                  <a:pt x="5081715" y="4976959"/>
                </a:lnTo>
                <a:lnTo>
                  <a:pt x="5079861" y="4975172"/>
                </a:lnTo>
                <a:lnTo>
                  <a:pt x="5078008" y="4973386"/>
                </a:lnTo>
                <a:lnTo>
                  <a:pt x="5074300" y="4971600"/>
                </a:lnTo>
                <a:lnTo>
                  <a:pt x="5072446" y="4969813"/>
                </a:lnTo>
                <a:lnTo>
                  <a:pt x="5070592" y="4969813"/>
                </a:lnTo>
                <a:lnTo>
                  <a:pt x="5068738" y="4969813"/>
                </a:lnTo>
                <a:lnTo>
                  <a:pt x="5067812" y="4971600"/>
                </a:lnTo>
                <a:lnTo>
                  <a:pt x="5065958" y="4976959"/>
                </a:lnTo>
                <a:lnTo>
                  <a:pt x="5062250" y="4985892"/>
                </a:lnTo>
                <a:lnTo>
                  <a:pt x="5052981" y="4991251"/>
                </a:lnTo>
                <a:lnTo>
                  <a:pt x="5041858" y="5000184"/>
                </a:lnTo>
                <a:lnTo>
                  <a:pt x="5028881" y="5011796"/>
                </a:lnTo>
                <a:lnTo>
                  <a:pt x="5017759" y="5024301"/>
                </a:lnTo>
                <a:lnTo>
                  <a:pt x="5011271" y="5033234"/>
                </a:lnTo>
                <a:lnTo>
                  <a:pt x="5003855" y="5038593"/>
                </a:lnTo>
                <a:lnTo>
                  <a:pt x="4994587" y="5038593"/>
                </a:lnTo>
                <a:lnTo>
                  <a:pt x="4981609" y="5036806"/>
                </a:lnTo>
                <a:lnTo>
                  <a:pt x="4966779" y="5038593"/>
                </a:lnTo>
                <a:lnTo>
                  <a:pt x="4947314" y="5040380"/>
                </a:lnTo>
                <a:lnTo>
                  <a:pt x="4932484" y="5040380"/>
                </a:lnTo>
                <a:lnTo>
                  <a:pt x="4919507" y="5045739"/>
                </a:lnTo>
                <a:lnTo>
                  <a:pt x="4908384" y="5052885"/>
                </a:lnTo>
                <a:lnTo>
                  <a:pt x="4897261" y="5062711"/>
                </a:lnTo>
                <a:lnTo>
                  <a:pt x="4885212" y="5071643"/>
                </a:lnTo>
                <a:lnTo>
                  <a:pt x="4862966" y="5080575"/>
                </a:lnTo>
                <a:lnTo>
                  <a:pt x="4837013" y="5091295"/>
                </a:lnTo>
                <a:lnTo>
                  <a:pt x="4813841" y="5098441"/>
                </a:lnTo>
                <a:lnTo>
                  <a:pt x="4795302" y="5103800"/>
                </a:lnTo>
                <a:lnTo>
                  <a:pt x="4782326" y="5103800"/>
                </a:lnTo>
                <a:lnTo>
                  <a:pt x="4770276" y="5103800"/>
                </a:lnTo>
                <a:lnTo>
                  <a:pt x="4757299" y="5105587"/>
                </a:lnTo>
                <a:lnTo>
                  <a:pt x="4746176" y="5110946"/>
                </a:lnTo>
                <a:lnTo>
                  <a:pt x="4736907" y="5120772"/>
                </a:lnTo>
                <a:lnTo>
                  <a:pt x="4731336" y="5128288"/>
                </a:lnTo>
                <a:lnTo>
                  <a:pt x="4732055" y="5129501"/>
                </a:lnTo>
                <a:lnTo>
                  <a:pt x="4737464" y="5141665"/>
                </a:lnTo>
                <a:lnTo>
                  <a:pt x="4739267" y="5152092"/>
                </a:lnTo>
                <a:lnTo>
                  <a:pt x="4733858" y="5159912"/>
                </a:lnTo>
                <a:lnTo>
                  <a:pt x="4723038" y="5165125"/>
                </a:lnTo>
                <a:lnTo>
                  <a:pt x="4710416" y="5172076"/>
                </a:lnTo>
                <a:lnTo>
                  <a:pt x="4694187" y="5177289"/>
                </a:lnTo>
                <a:lnTo>
                  <a:pt x="4678860" y="5177289"/>
                </a:lnTo>
                <a:lnTo>
                  <a:pt x="4674913" y="5176022"/>
                </a:lnTo>
                <a:lnTo>
                  <a:pt x="4671097" y="5180619"/>
                </a:lnTo>
                <a:lnTo>
                  <a:pt x="4665536" y="5187765"/>
                </a:lnTo>
                <a:lnTo>
                  <a:pt x="4667028" y="5191360"/>
                </a:lnTo>
                <a:lnTo>
                  <a:pt x="4671588" y="5195126"/>
                </a:lnTo>
                <a:lnTo>
                  <a:pt x="4679090" y="5203389"/>
                </a:lnTo>
                <a:lnTo>
                  <a:pt x="4682451" y="5202360"/>
                </a:lnTo>
                <a:lnTo>
                  <a:pt x="4700391" y="5200623"/>
                </a:lnTo>
                <a:lnTo>
                  <a:pt x="4718331" y="5197147"/>
                </a:lnTo>
                <a:lnTo>
                  <a:pt x="4737168" y="5192803"/>
                </a:lnTo>
                <a:lnTo>
                  <a:pt x="4760491" y="5189327"/>
                </a:lnTo>
                <a:lnTo>
                  <a:pt x="4786504" y="5191065"/>
                </a:lnTo>
                <a:lnTo>
                  <a:pt x="4802650" y="5196278"/>
                </a:lnTo>
                <a:lnTo>
                  <a:pt x="4811620" y="5200623"/>
                </a:lnTo>
                <a:lnTo>
                  <a:pt x="4817002" y="5209311"/>
                </a:lnTo>
                <a:lnTo>
                  <a:pt x="4817002" y="5210370"/>
                </a:lnTo>
                <a:lnTo>
                  <a:pt x="4822252" y="5212913"/>
                </a:lnTo>
                <a:lnTo>
                  <a:pt x="4827634" y="5221601"/>
                </a:lnTo>
                <a:lnTo>
                  <a:pt x="4827634" y="5232028"/>
                </a:lnTo>
                <a:lnTo>
                  <a:pt x="4829428" y="5245930"/>
                </a:lnTo>
                <a:lnTo>
                  <a:pt x="4829428" y="5254619"/>
                </a:lnTo>
                <a:lnTo>
                  <a:pt x="4825840" y="5262438"/>
                </a:lnTo>
                <a:lnTo>
                  <a:pt x="4818664" y="5267652"/>
                </a:lnTo>
                <a:lnTo>
                  <a:pt x="4811488" y="5271127"/>
                </a:lnTo>
                <a:lnTo>
                  <a:pt x="4802518" y="5274603"/>
                </a:lnTo>
                <a:lnTo>
                  <a:pt x="4796239" y="5281554"/>
                </a:lnTo>
                <a:lnTo>
                  <a:pt x="4785475" y="5298931"/>
                </a:lnTo>
                <a:lnTo>
                  <a:pt x="4777129" y="5317121"/>
                </a:lnTo>
                <a:lnTo>
                  <a:pt x="4786609" y="5320181"/>
                </a:lnTo>
                <a:lnTo>
                  <a:pt x="4795830" y="5324648"/>
                </a:lnTo>
                <a:lnTo>
                  <a:pt x="4801363" y="5333579"/>
                </a:lnTo>
                <a:lnTo>
                  <a:pt x="4801363" y="5334468"/>
                </a:lnTo>
                <a:lnTo>
                  <a:pt x="4806462" y="5336938"/>
                </a:lnTo>
                <a:lnTo>
                  <a:pt x="4811995" y="5345869"/>
                </a:lnTo>
                <a:lnTo>
                  <a:pt x="4811995" y="5356589"/>
                </a:lnTo>
                <a:lnTo>
                  <a:pt x="4813840" y="5370881"/>
                </a:lnTo>
                <a:lnTo>
                  <a:pt x="4813840" y="5379814"/>
                </a:lnTo>
                <a:lnTo>
                  <a:pt x="4810151" y="5387852"/>
                </a:lnTo>
                <a:lnTo>
                  <a:pt x="4802774" y="5393212"/>
                </a:lnTo>
                <a:lnTo>
                  <a:pt x="4795396" y="5396785"/>
                </a:lnTo>
                <a:lnTo>
                  <a:pt x="4786175" y="5400358"/>
                </a:lnTo>
                <a:lnTo>
                  <a:pt x="4779720" y="5407504"/>
                </a:lnTo>
                <a:lnTo>
                  <a:pt x="4768654" y="5425369"/>
                </a:lnTo>
                <a:lnTo>
                  <a:pt x="4757588" y="5449487"/>
                </a:lnTo>
                <a:lnTo>
                  <a:pt x="4750210" y="5476284"/>
                </a:lnTo>
                <a:lnTo>
                  <a:pt x="4748366" y="5494149"/>
                </a:lnTo>
                <a:lnTo>
                  <a:pt x="4746521" y="5511120"/>
                </a:lnTo>
                <a:lnTo>
                  <a:pt x="4742832" y="5525412"/>
                </a:lnTo>
                <a:lnTo>
                  <a:pt x="4733610" y="5537918"/>
                </a:lnTo>
                <a:lnTo>
                  <a:pt x="4721622" y="5545064"/>
                </a:lnTo>
                <a:lnTo>
                  <a:pt x="4710556" y="5550424"/>
                </a:lnTo>
                <a:lnTo>
                  <a:pt x="4699490" y="5560249"/>
                </a:lnTo>
                <a:lnTo>
                  <a:pt x="4692113" y="5570968"/>
                </a:lnTo>
                <a:lnTo>
                  <a:pt x="4684736" y="5578114"/>
                </a:lnTo>
                <a:lnTo>
                  <a:pt x="4673670" y="5583474"/>
                </a:lnTo>
                <a:lnTo>
                  <a:pt x="4659837" y="5587047"/>
                </a:lnTo>
                <a:lnTo>
                  <a:pt x="4648770" y="5588833"/>
                </a:lnTo>
                <a:lnTo>
                  <a:pt x="4641393" y="5597766"/>
                </a:lnTo>
                <a:lnTo>
                  <a:pt x="4635860" y="5608485"/>
                </a:lnTo>
                <a:lnTo>
                  <a:pt x="4630327" y="5618310"/>
                </a:lnTo>
                <a:lnTo>
                  <a:pt x="4622950" y="5627243"/>
                </a:lnTo>
                <a:lnTo>
                  <a:pt x="4613728" y="5632602"/>
                </a:lnTo>
                <a:lnTo>
                  <a:pt x="4603584" y="5630815"/>
                </a:lnTo>
                <a:lnTo>
                  <a:pt x="4592519" y="5623670"/>
                </a:lnTo>
                <a:lnTo>
                  <a:pt x="4575920" y="5614738"/>
                </a:lnTo>
                <a:lnTo>
                  <a:pt x="4564853" y="5609378"/>
                </a:lnTo>
                <a:lnTo>
                  <a:pt x="4555631" y="5609378"/>
                </a:lnTo>
                <a:lnTo>
                  <a:pt x="4547332" y="5609378"/>
                </a:lnTo>
                <a:lnTo>
                  <a:pt x="4536266" y="5609378"/>
                </a:lnTo>
                <a:lnTo>
                  <a:pt x="4519667" y="5608485"/>
                </a:lnTo>
                <a:lnTo>
                  <a:pt x="4499379" y="5601339"/>
                </a:lnTo>
                <a:lnTo>
                  <a:pt x="4485547" y="5592406"/>
                </a:lnTo>
                <a:lnTo>
                  <a:pt x="4472635" y="5581687"/>
                </a:lnTo>
                <a:lnTo>
                  <a:pt x="4467823" y="5574229"/>
                </a:lnTo>
                <a:lnTo>
                  <a:pt x="4462003" y="5569397"/>
                </a:lnTo>
                <a:lnTo>
                  <a:pt x="4452782" y="5555105"/>
                </a:lnTo>
                <a:lnTo>
                  <a:pt x="4447249" y="5539920"/>
                </a:lnTo>
                <a:lnTo>
                  <a:pt x="4443560" y="5516696"/>
                </a:lnTo>
                <a:lnTo>
                  <a:pt x="4441716" y="5491684"/>
                </a:lnTo>
                <a:lnTo>
                  <a:pt x="4441716" y="5469353"/>
                </a:lnTo>
                <a:lnTo>
                  <a:pt x="4445404" y="5455061"/>
                </a:lnTo>
                <a:lnTo>
                  <a:pt x="4450937" y="5446129"/>
                </a:lnTo>
                <a:lnTo>
                  <a:pt x="4460159" y="5435410"/>
                </a:lnTo>
                <a:lnTo>
                  <a:pt x="4471226" y="5423798"/>
                </a:lnTo>
                <a:lnTo>
                  <a:pt x="4475649" y="5418525"/>
                </a:lnTo>
                <a:lnTo>
                  <a:pt x="4472550" y="5410021"/>
                </a:lnTo>
                <a:lnTo>
                  <a:pt x="4468962" y="5387431"/>
                </a:lnTo>
                <a:lnTo>
                  <a:pt x="4467168" y="5363102"/>
                </a:lnTo>
                <a:lnTo>
                  <a:pt x="4467168" y="5341380"/>
                </a:lnTo>
                <a:lnTo>
                  <a:pt x="4470756" y="5327478"/>
                </a:lnTo>
                <a:lnTo>
                  <a:pt x="4476138" y="5318790"/>
                </a:lnTo>
                <a:lnTo>
                  <a:pt x="4485108" y="5308363"/>
                </a:lnTo>
                <a:lnTo>
                  <a:pt x="4495873" y="5297068"/>
                </a:lnTo>
                <a:lnTo>
                  <a:pt x="4507534" y="5283166"/>
                </a:lnTo>
                <a:lnTo>
                  <a:pt x="4520092" y="5272739"/>
                </a:lnTo>
                <a:lnTo>
                  <a:pt x="4530856" y="5262313"/>
                </a:lnTo>
                <a:lnTo>
                  <a:pt x="4538032" y="5255362"/>
                </a:lnTo>
                <a:lnTo>
                  <a:pt x="4541620" y="5253624"/>
                </a:lnTo>
                <a:lnTo>
                  <a:pt x="4545208" y="5233640"/>
                </a:lnTo>
                <a:lnTo>
                  <a:pt x="4550590" y="5231902"/>
                </a:lnTo>
                <a:lnTo>
                  <a:pt x="4559560" y="5231902"/>
                </a:lnTo>
                <a:lnTo>
                  <a:pt x="4569427" y="5231902"/>
                </a:lnTo>
                <a:lnTo>
                  <a:pt x="4580192" y="5231902"/>
                </a:lnTo>
                <a:lnTo>
                  <a:pt x="4587368" y="5228427"/>
                </a:lnTo>
                <a:lnTo>
                  <a:pt x="4592754" y="5224514"/>
                </a:lnTo>
                <a:lnTo>
                  <a:pt x="4591874" y="5222817"/>
                </a:lnTo>
                <a:lnTo>
                  <a:pt x="4584459" y="5209418"/>
                </a:lnTo>
                <a:lnTo>
                  <a:pt x="4578898" y="5193341"/>
                </a:lnTo>
                <a:lnTo>
                  <a:pt x="4577043" y="5180834"/>
                </a:lnTo>
                <a:lnTo>
                  <a:pt x="4577043" y="5168329"/>
                </a:lnTo>
                <a:lnTo>
                  <a:pt x="4577043" y="5155824"/>
                </a:lnTo>
                <a:lnTo>
                  <a:pt x="4578898" y="5142425"/>
                </a:lnTo>
                <a:lnTo>
                  <a:pt x="4586313" y="5129920"/>
                </a:lnTo>
                <a:lnTo>
                  <a:pt x="4598363" y="5113841"/>
                </a:lnTo>
                <a:lnTo>
                  <a:pt x="4600238" y="5110227"/>
                </a:lnTo>
                <a:lnTo>
                  <a:pt x="4589530" y="5109159"/>
                </a:lnTo>
                <a:lnTo>
                  <a:pt x="4586035" y="5099056"/>
                </a:lnTo>
                <a:lnTo>
                  <a:pt x="4583097" y="5097288"/>
                </a:lnTo>
                <a:lnTo>
                  <a:pt x="4578898" y="5096869"/>
                </a:lnTo>
                <a:lnTo>
                  <a:pt x="4577977" y="5094207"/>
                </a:lnTo>
                <a:lnTo>
                  <a:pt x="4556810" y="5081468"/>
                </a:lnTo>
                <a:lnTo>
                  <a:pt x="4558666" y="5114519"/>
                </a:lnTo>
                <a:lnTo>
                  <a:pt x="4554955" y="5114519"/>
                </a:lnTo>
                <a:lnTo>
                  <a:pt x="4544750" y="5118091"/>
                </a:lnTo>
                <a:lnTo>
                  <a:pt x="4531763" y="5121665"/>
                </a:lnTo>
                <a:lnTo>
                  <a:pt x="4518775" y="5125237"/>
                </a:lnTo>
                <a:lnTo>
                  <a:pt x="4509498" y="5123450"/>
                </a:lnTo>
                <a:lnTo>
                  <a:pt x="4503932" y="5118091"/>
                </a:lnTo>
                <a:lnTo>
                  <a:pt x="4494655" y="5111838"/>
                </a:lnTo>
                <a:lnTo>
                  <a:pt x="4486306" y="5104693"/>
                </a:lnTo>
                <a:lnTo>
                  <a:pt x="4473319" y="5101120"/>
                </a:lnTo>
                <a:lnTo>
                  <a:pt x="4464042" y="5101120"/>
                </a:lnTo>
                <a:lnTo>
                  <a:pt x="4456620" y="5101120"/>
                </a:lnTo>
                <a:lnTo>
                  <a:pt x="4449199" y="5101120"/>
                </a:lnTo>
                <a:lnTo>
                  <a:pt x="4439923" y="5095760"/>
                </a:lnTo>
                <a:lnTo>
                  <a:pt x="4433429" y="5086828"/>
                </a:lnTo>
                <a:lnTo>
                  <a:pt x="4431884" y="5084969"/>
                </a:lnTo>
                <a:lnTo>
                  <a:pt x="4429291" y="5083470"/>
                </a:lnTo>
                <a:lnTo>
                  <a:pt x="4422797" y="5074538"/>
                </a:lnTo>
                <a:lnTo>
                  <a:pt x="4415564" y="5065832"/>
                </a:lnTo>
                <a:lnTo>
                  <a:pt x="4414875" y="5065390"/>
                </a:lnTo>
                <a:lnTo>
                  <a:pt x="4407454" y="5067176"/>
                </a:lnTo>
                <a:lnTo>
                  <a:pt x="4400032" y="5077895"/>
                </a:lnTo>
                <a:lnTo>
                  <a:pt x="4392611" y="5090401"/>
                </a:lnTo>
                <a:lnTo>
                  <a:pt x="4387045" y="5102906"/>
                </a:lnTo>
                <a:lnTo>
                  <a:pt x="4377768" y="5110052"/>
                </a:lnTo>
                <a:lnTo>
                  <a:pt x="4369419" y="5112732"/>
                </a:lnTo>
                <a:lnTo>
                  <a:pt x="4358286" y="5118091"/>
                </a:lnTo>
                <a:lnTo>
                  <a:pt x="4345299" y="5121665"/>
                </a:lnTo>
                <a:lnTo>
                  <a:pt x="4332311" y="5123450"/>
                </a:lnTo>
                <a:lnTo>
                  <a:pt x="4323034" y="5123450"/>
                </a:lnTo>
                <a:lnTo>
                  <a:pt x="4316541" y="5116304"/>
                </a:lnTo>
                <a:lnTo>
                  <a:pt x="4310974" y="5111838"/>
                </a:lnTo>
                <a:lnTo>
                  <a:pt x="4301698" y="5106479"/>
                </a:lnTo>
                <a:lnTo>
                  <a:pt x="4292421" y="5106479"/>
                </a:lnTo>
                <a:lnTo>
                  <a:pt x="4283144" y="5108266"/>
                </a:lnTo>
                <a:lnTo>
                  <a:pt x="4273868" y="5112732"/>
                </a:lnTo>
                <a:lnTo>
                  <a:pt x="4264591" y="5116304"/>
                </a:lnTo>
                <a:lnTo>
                  <a:pt x="4254386" y="5116304"/>
                </a:lnTo>
                <a:lnTo>
                  <a:pt x="4239543" y="5111838"/>
                </a:lnTo>
                <a:lnTo>
                  <a:pt x="4222845" y="5101120"/>
                </a:lnTo>
                <a:lnTo>
                  <a:pt x="4208002" y="5093974"/>
                </a:lnTo>
                <a:lnTo>
                  <a:pt x="4195942" y="5086828"/>
                </a:lnTo>
                <a:lnTo>
                  <a:pt x="4182955" y="5077895"/>
                </a:lnTo>
                <a:lnTo>
                  <a:pt x="4169967" y="5067176"/>
                </a:lnTo>
                <a:lnTo>
                  <a:pt x="4156979" y="5060030"/>
                </a:lnTo>
                <a:lnTo>
                  <a:pt x="4143992" y="5053777"/>
                </a:lnTo>
                <a:lnTo>
                  <a:pt x="4137499" y="5046631"/>
                </a:lnTo>
                <a:lnTo>
                  <a:pt x="4135044" y="5042298"/>
                </a:lnTo>
                <a:lnTo>
                  <a:pt x="4133360" y="5041487"/>
                </a:lnTo>
                <a:lnTo>
                  <a:pt x="4126867" y="5034341"/>
                </a:lnTo>
                <a:lnTo>
                  <a:pt x="4115734" y="5014690"/>
                </a:lnTo>
                <a:lnTo>
                  <a:pt x="4104602" y="4995039"/>
                </a:lnTo>
                <a:lnTo>
                  <a:pt x="4099036" y="4981640"/>
                </a:lnTo>
                <a:lnTo>
                  <a:pt x="4097181" y="4969135"/>
                </a:lnTo>
                <a:lnTo>
                  <a:pt x="4100891" y="4958415"/>
                </a:lnTo>
                <a:lnTo>
                  <a:pt x="4104602" y="4953056"/>
                </a:lnTo>
                <a:lnTo>
                  <a:pt x="4110168" y="4951269"/>
                </a:lnTo>
                <a:lnTo>
                  <a:pt x="4113879" y="4949483"/>
                </a:lnTo>
                <a:lnTo>
                  <a:pt x="4117589" y="4947697"/>
                </a:lnTo>
                <a:lnTo>
                  <a:pt x="4121301" y="4945910"/>
                </a:lnTo>
                <a:lnTo>
                  <a:pt x="4125011" y="4942337"/>
                </a:lnTo>
                <a:lnTo>
                  <a:pt x="4126867" y="4940551"/>
                </a:lnTo>
                <a:lnTo>
                  <a:pt x="4126867" y="4935191"/>
                </a:lnTo>
                <a:lnTo>
                  <a:pt x="4126167" y="4933955"/>
                </a:lnTo>
                <a:lnTo>
                  <a:pt x="4120800" y="4930510"/>
                </a:lnTo>
                <a:lnTo>
                  <a:pt x="4105957" y="4923364"/>
                </a:lnTo>
                <a:lnTo>
                  <a:pt x="4091114" y="4921577"/>
                </a:lnTo>
                <a:lnTo>
                  <a:pt x="4082765" y="4923364"/>
                </a:lnTo>
                <a:lnTo>
                  <a:pt x="4075344" y="4928723"/>
                </a:lnTo>
                <a:lnTo>
                  <a:pt x="4067922" y="4934082"/>
                </a:lnTo>
                <a:lnTo>
                  <a:pt x="4062356" y="4935869"/>
                </a:lnTo>
                <a:lnTo>
                  <a:pt x="4056790" y="4934082"/>
                </a:lnTo>
                <a:lnTo>
                  <a:pt x="4045658" y="4921577"/>
                </a:lnTo>
                <a:lnTo>
                  <a:pt x="4036381" y="4916218"/>
                </a:lnTo>
                <a:lnTo>
                  <a:pt x="4026177" y="4916218"/>
                </a:lnTo>
                <a:lnTo>
                  <a:pt x="4018755" y="4921577"/>
                </a:lnTo>
                <a:lnTo>
                  <a:pt x="4011334" y="4926936"/>
                </a:lnTo>
                <a:lnTo>
                  <a:pt x="4003912" y="4928723"/>
                </a:lnTo>
                <a:lnTo>
                  <a:pt x="3996491" y="4925149"/>
                </a:lnTo>
                <a:lnTo>
                  <a:pt x="3987214" y="4918003"/>
                </a:lnTo>
                <a:lnTo>
                  <a:pt x="3976082" y="4910857"/>
                </a:lnTo>
                <a:lnTo>
                  <a:pt x="3964022" y="4901926"/>
                </a:lnTo>
                <a:lnTo>
                  <a:pt x="3954745" y="4896566"/>
                </a:lnTo>
                <a:lnTo>
                  <a:pt x="3951035" y="4894780"/>
                </a:lnTo>
                <a:lnTo>
                  <a:pt x="3951035" y="4888276"/>
                </a:lnTo>
                <a:lnTo>
                  <a:pt x="3944113" y="4884276"/>
                </a:lnTo>
                <a:lnTo>
                  <a:pt x="3940403" y="4882490"/>
                </a:lnTo>
                <a:lnTo>
                  <a:pt x="3940403" y="4872647"/>
                </a:lnTo>
                <a:lnTo>
                  <a:pt x="3922160" y="4857263"/>
                </a:lnTo>
                <a:lnTo>
                  <a:pt x="3897133" y="4882275"/>
                </a:lnTo>
                <a:lnTo>
                  <a:pt x="3891572" y="4884061"/>
                </a:lnTo>
                <a:lnTo>
                  <a:pt x="3880449" y="4887634"/>
                </a:lnTo>
                <a:lnTo>
                  <a:pt x="3867472" y="4893886"/>
                </a:lnTo>
                <a:lnTo>
                  <a:pt x="3856349" y="4899246"/>
                </a:lnTo>
                <a:lnTo>
                  <a:pt x="3851715" y="4902819"/>
                </a:lnTo>
                <a:lnTo>
                  <a:pt x="3849861" y="4908178"/>
                </a:lnTo>
                <a:lnTo>
                  <a:pt x="3848007" y="4918898"/>
                </a:lnTo>
                <a:lnTo>
                  <a:pt x="3846154" y="4931403"/>
                </a:lnTo>
                <a:lnTo>
                  <a:pt x="3842446" y="4942122"/>
                </a:lnTo>
                <a:lnTo>
                  <a:pt x="3836885" y="4946588"/>
                </a:lnTo>
                <a:lnTo>
                  <a:pt x="3829470" y="4950161"/>
                </a:lnTo>
                <a:lnTo>
                  <a:pt x="3818346" y="4953734"/>
                </a:lnTo>
                <a:lnTo>
                  <a:pt x="3805370" y="4960880"/>
                </a:lnTo>
                <a:lnTo>
                  <a:pt x="3793320" y="4964453"/>
                </a:lnTo>
                <a:lnTo>
                  <a:pt x="3782198" y="4968026"/>
                </a:lnTo>
                <a:lnTo>
                  <a:pt x="3772929" y="4966240"/>
                </a:lnTo>
                <a:lnTo>
                  <a:pt x="3763659" y="4960880"/>
                </a:lnTo>
                <a:lnTo>
                  <a:pt x="3752536" y="4959094"/>
                </a:lnTo>
                <a:lnTo>
                  <a:pt x="3741414" y="4959094"/>
                </a:lnTo>
                <a:lnTo>
                  <a:pt x="3738633" y="4959094"/>
                </a:lnTo>
                <a:lnTo>
                  <a:pt x="3738633" y="4962667"/>
                </a:lnTo>
                <a:lnTo>
                  <a:pt x="3736779" y="4969813"/>
                </a:lnTo>
                <a:lnTo>
                  <a:pt x="3733071" y="4980532"/>
                </a:lnTo>
                <a:lnTo>
                  <a:pt x="3727510" y="4987678"/>
                </a:lnTo>
                <a:lnTo>
                  <a:pt x="3720095" y="4991250"/>
                </a:lnTo>
                <a:lnTo>
                  <a:pt x="3712680" y="4989464"/>
                </a:lnTo>
                <a:lnTo>
                  <a:pt x="3701557" y="4984104"/>
                </a:lnTo>
                <a:lnTo>
                  <a:pt x="3690434" y="4975172"/>
                </a:lnTo>
                <a:lnTo>
                  <a:pt x="3680239" y="4968026"/>
                </a:lnTo>
                <a:lnTo>
                  <a:pt x="3674677" y="4962667"/>
                </a:lnTo>
                <a:lnTo>
                  <a:pt x="3670969" y="4960880"/>
                </a:lnTo>
                <a:lnTo>
                  <a:pt x="3670969" y="4962667"/>
                </a:lnTo>
                <a:lnTo>
                  <a:pt x="3670969" y="4964453"/>
                </a:lnTo>
                <a:lnTo>
                  <a:pt x="3669115" y="4969813"/>
                </a:lnTo>
                <a:lnTo>
                  <a:pt x="3667261" y="4975172"/>
                </a:lnTo>
                <a:lnTo>
                  <a:pt x="3663554" y="4978745"/>
                </a:lnTo>
                <a:lnTo>
                  <a:pt x="3661700" y="4984104"/>
                </a:lnTo>
                <a:lnTo>
                  <a:pt x="3657993" y="4985891"/>
                </a:lnTo>
                <a:lnTo>
                  <a:pt x="3652431" y="4987678"/>
                </a:lnTo>
                <a:lnTo>
                  <a:pt x="3648724" y="4985891"/>
                </a:lnTo>
                <a:lnTo>
                  <a:pt x="3645015" y="4984104"/>
                </a:lnTo>
                <a:lnTo>
                  <a:pt x="3639455" y="4980532"/>
                </a:lnTo>
                <a:lnTo>
                  <a:pt x="3635747" y="4976958"/>
                </a:lnTo>
                <a:lnTo>
                  <a:pt x="3633893" y="4973386"/>
                </a:lnTo>
                <a:lnTo>
                  <a:pt x="3632039" y="4971599"/>
                </a:lnTo>
                <a:lnTo>
                  <a:pt x="3631035" y="4969663"/>
                </a:lnTo>
                <a:lnTo>
                  <a:pt x="3628823" y="4968242"/>
                </a:lnTo>
                <a:lnTo>
                  <a:pt x="3628599" y="4968026"/>
                </a:lnTo>
                <a:lnTo>
                  <a:pt x="3628331" y="4968026"/>
                </a:lnTo>
                <a:lnTo>
                  <a:pt x="3626478" y="4971599"/>
                </a:lnTo>
                <a:lnTo>
                  <a:pt x="3621843" y="4976958"/>
                </a:lnTo>
                <a:lnTo>
                  <a:pt x="3612574" y="4987678"/>
                </a:lnTo>
                <a:lnTo>
                  <a:pt x="3603305" y="4996610"/>
                </a:lnTo>
                <a:lnTo>
                  <a:pt x="3592183" y="5001076"/>
                </a:lnTo>
                <a:lnTo>
                  <a:pt x="3582913" y="5004650"/>
                </a:lnTo>
                <a:lnTo>
                  <a:pt x="3571790" y="5001076"/>
                </a:lnTo>
                <a:lnTo>
                  <a:pt x="3559741" y="4993037"/>
                </a:lnTo>
                <a:lnTo>
                  <a:pt x="3546765" y="4982318"/>
                </a:lnTo>
                <a:lnTo>
                  <a:pt x="3531934" y="4973386"/>
                </a:lnTo>
                <a:lnTo>
                  <a:pt x="3520811" y="4968026"/>
                </a:lnTo>
                <a:lnTo>
                  <a:pt x="3511541" y="4966240"/>
                </a:lnTo>
                <a:lnTo>
                  <a:pt x="3503200" y="4975172"/>
                </a:lnTo>
                <a:lnTo>
                  <a:pt x="3492077" y="4987678"/>
                </a:lnTo>
                <a:lnTo>
                  <a:pt x="3480954" y="5001076"/>
                </a:lnTo>
                <a:lnTo>
                  <a:pt x="3469831" y="5011796"/>
                </a:lnTo>
                <a:lnTo>
                  <a:pt x="3462416" y="5018942"/>
                </a:lnTo>
                <a:lnTo>
                  <a:pt x="3461132" y="5018694"/>
                </a:lnTo>
                <a:lnTo>
                  <a:pt x="3461685" y="5023498"/>
                </a:lnTo>
                <a:lnTo>
                  <a:pt x="3459882" y="5035662"/>
                </a:lnTo>
                <a:lnTo>
                  <a:pt x="3459882" y="5048695"/>
                </a:lnTo>
                <a:lnTo>
                  <a:pt x="3459882" y="5062597"/>
                </a:lnTo>
                <a:lnTo>
                  <a:pt x="3454472" y="5073024"/>
                </a:lnTo>
                <a:lnTo>
                  <a:pt x="3446358" y="5079975"/>
                </a:lnTo>
                <a:lnTo>
                  <a:pt x="3428326" y="5083450"/>
                </a:lnTo>
                <a:lnTo>
                  <a:pt x="3412097" y="5085188"/>
                </a:lnTo>
                <a:lnTo>
                  <a:pt x="3397671" y="5083450"/>
                </a:lnTo>
                <a:lnTo>
                  <a:pt x="3387144" y="5078768"/>
                </a:lnTo>
                <a:lnTo>
                  <a:pt x="3390118" y="5085935"/>
                </a:lnTo>
                <a:lnTo>
                  <a:pt x="3398460" y="5107373"/>
                </a:lnTo>
                <a:lnTo>
                  <a:pt x="3405875" y="5126130"/>
                </a:lnTo>
                <a:lnTo>
                  <a:pt x="3407729" y="5142209"/>
                </a:lnTo>
                <a:lnTo>
                  <a:pt x="3405875" y="5154714"/>
                </a:lnTo>
                <a:lnTo>
                  <a:pt x="3405875" y="5168113"/>
                </a:lnTo>
                <a:lnTo>
                  <a:pt x="3405875" y="5182405"/>
                </a:lnTo>
                <a:lnTo>
                  <a:pt x="3400313" y="5193124"/>
                </a:lnTo>
                <a:lnTo>
                  <a:pt x="3391972" y="5200270"/>
                </a:lnTo>
                <a:lnTo>
                  <a:pt x="3373434" y="5203843"/>
                </a:lnTo>
                <a:lnTo>
                  <a:pt x="3356750" y="5205630"/>
                </a:lnTo>
                <a:lnTo>
                  <a:pt x="3341919" y="5203843"/>
                </a:lnTo>
                <a:lnTo>
                  <a:pt x="3329869" y="5198484"/>
                </a:lnTo>
                <a:lnTo>
                  <a:pt x="3324008" y="5188316"/>
                </a:lnTo>
                <a:lnTo>
                  <a:pt x="3319237" y="5186194"/>
                </a:lnTo>
                <a:lnTo>
                  <a:pt x="3309968" y="5170115"/>
                </a:lnTo>
                <a:lnTo>
                  <a:pt x="3302553" y="5153144"/>
                </a:lnTo>
                <a:lnTo>
                  <a:pt x="3300699" y="5133493"/>
                </a:lnTo>
                <a:lnTo>
                  <a:pt x="3298845" y="5122773"/>
                </a:lnTo>
                <a:lnTo>
                  <a:pt x="3296991" y="5112055"/>
                </a:lnTo>
                <a:lnTo>
                  <a:pt x="3296872" y="5111481"/>
                </a:lnTo>
                <a:lnTo>
                  <a:pt x="3294647" y="5111838"/>
                </a:lnTo>
                <a:lnTo>
                  <a:pt x="3287232" y="5118984"/>
                </a:lnTo>
                <a:lnTo>
                  <a:pt x="3277036" y="5129704"/>
                </a:lnTo>
                <a:lnTo>
                  <a:pt x="3262205" y="5142209"/>
                </a:lnTo>
                <a:lnTo>
                  <a:pt x="3249229" y="5154714"/>
                </a:lnTo>
                <a:lnTo>
                  <a:pt x="3234398" y="5163647"/>
                </a:lnTo>
                <a:lnTo>
                  <a:pt x="3223276" y="5165434"/>
                </a:lnTo>
                <a:lnTo>
                  <a:pt x="3213079" y="5165434"/>
                </a:lnTo>
                <a:lnTo>
                  <a:pt x="3200102" y="5165434"/>
                </a:lnTo>
                <a:lnTo>
                  <a:pt x="3187126" y="5167221"/>
                </a:lnTo>
                <a:lnTo>
                  <a:pt x="3176004" y="5165434"/>
                </a:lnTo>
                <a:lnTo>
                  <a:pt x="3166734" y="5160075"/>
                </a:lnTo>
                <a:lnTo>
                  <a:pt x="3157263" y="5148456"/>
                </a:lnTo>
                <a:lnTo>
                  <a:pt x="3156102" y="5147785"/>
                </a:lnTo>
                <a:lnTo>
                  <a:pt x="3145907" y="5135278"/>
                </a:lnTo>
                <a:lnTo>
                  <a:pt x="3136638" y="5120986"/>
                </a:lnTo>
                <a:lnTo>
                  <a:pt x="3131076" y="5103122"/>
                </a:lnTo>
                <a:lnTo>
                  <a:pt x="3129222" y="5089723"/>
                </a:lnTo>
                <a:lnTo>
                  <a:pt x="3125514" y="5075431"/>
                </a:lnTo>
                <a:lnTo>
                  <a:pt x="3124822" y="5073429"/>
                </a:lnTo>
                <a:lnTo>
                  <a:pt x="3113901" y="5073429"/>
                </a:lnTo>
                <a:lnTo>
                  <a:pt x="3098143" y="5071643"/>
                </a:lnTo>
                <a:lnTo>
                  <a:pt x="3079605" y="5069856"/>
                </a:lnTo>
                <a:lnTo>
                  <a:pt x="3062921" y="5066283"/>
                </a:lnTo>
                <a:lnTo>
                  <a:pt x="3051799" y="5059137"/>
                </a:lnTo>
                <a:lnTo>
                  <a:pt x="3043456" y="5054671"/>
                </a:lnTo>
                <a:lnTo>
                  <a:pt x="3037895" y="5049311"/>
                </a:lnTo>
                <a:lnTo>
                  <a:pt x="3032334" y="5045739"/>
                </a:lnTo>
                <a:lnTo>
                  <a:pt x="3031009" y="5040632"/>
                </a:lnTo>
                <a:lnTo>
                  <a:pt x="3027263" y="5037021"/>
                </a:lnTo>
                <a:lnTo>
                  <a:pt x="3021702" y="5033449"/>
                </a:lnTo>
                <a:lnTo>
                  <a:pt x="3019848" y="5026303"/>
                </a:lnTo>
                <a:lnTo>
                  <a:pt x="3019848" y="5015583"/>
                </a:lnTo>
                <a:lnTo>
                  <a:pt x="3025409" y="4999506"/>
                </a:lnTo>
                <a:lnTo>
                  <a:pt x="3030970" y="4980747"/>
                </a:lnTo>
                <a:lnTo>
                  <a:pt x="3034679" y="4966455"/>
                </a:lnTo>
                <a:lnTo>
                  <a:pt x="3035605" y="4953950"/>
                </a:lnTo>
                <a:lnTo>
                  <a:pt x="3037458" y="4945017"/>
                </a:lnTo>
                <a:lnTo>
                  <a:pt x="3041167" y="4936085"/>
                </a:lnTo>
                <a:lnTo>
                  <a:pt x="3048582" y="4924472"/>
                </a:lnTo>
                <a:lnTo>
                  <a:pt x="3057851" y="4913754"/>
                </a:lnTo>
                <a:lnTo>
                  <a:pt x="3062434" y="4906392"/>
                </a:lnTo>
                <a:lnTo>
                  <a:pt x="3049945" y="4906392"/>
                </a:lnTo>
                <a:lnTo>
                  <a:pt x="3034187" y="4906392"/>
                </a:lnTo>
                <a:lnTo>
                  <a:pt x="3017503" y="4904606"/>
                </a:lnTo>
                <a:lnTo>
                  <a:pt x="3004527" y="4901032"/>
                </a:lnTo>
                <a:lnTo>
                  <a:pt x="2995258" y="4893886"/>
                </a:lnTo>
                <a:lnTo>
                  <a:pt x="2992018" y="4887295"/>
                </a:lnTo>
                <a:lnTo>
                  <a:pt x="2984626" y="4881596"/>
                </a:lnTo>
                <a:lnTo>
                  <a:pt x="2976283" y="4864625"/>
                </a:lnTo>
                <a:lnTo>
                  <a:pt x="2972576" y="4846760"/>
                </a:lnTo>
                <a:lnTo>
                  <a:pt x="2967014" y="4828895"/>
                </a:lnTo>
                <a:lnTo>
                  <a:pt x="2963307" y="4810136"/>
                </a:lnTo>
                <a:lnTo>
                  <a:pt x="2961453" y="4795845"/>
                </a:lnTo>
                <a:lnTo>
                  <a:pt x="2955892" y="4785126"/>
                </a:lnTo>
                <a:lnTo>
                  <a:pt x="2948476" y="4774407"/>
                </a:lnTo>
                <a:lnTo>
                  <a:pt x="2944768" y="4764581"/>
                </a:lnTo>
                <a:lnTo>
                  <a:pt x="2946623" y="4752076"/>
                </a:lnTo>
                <a:lnTo>
                  <a:pt x="2948476" y="4746716"/>
                </a:lnTo>
                <a:lnTo>
                  <a:pt x="2954037" y="4743143"/>
                </a:lnTo>
                <a:lnTo>
                  <a:pt x="2955026" y="4741714"/>
                </a:lnTo>
                <a:lnTo>
                  <a:pt x="2942424" y="4742928"/>
                </a:lnTo>
                <a:lnTo>
                  <a:pt x="2922959" y="4742928"/>
                </a:lnTo>
                <a:lnTo>
                  <a:pt x="2902568" y="4744714"/>
                </a:lnTo>
                <a:lnTo>
                  <a:pt x="2885883" y="4748287"/>
                </a:lnTo>
                <a:lnTo>
                  <a:pt x="2871979" y="4753647"/>
                </a:lnTo>
                <a:lnTo>
                  <a:pt x="2857149" y="4762579"/>
                </a:lnTo>
                <a:lnTo>
                  <a:pt x="2844172" y="4771511"/>
                </a:lnTo>
                <a:lnTo>
                  <a:pt x="2831196" y="4780444"/>
                </a:lnTo>
                <a:lnTo>
                  <a:pt x="2821926" y="4783124"/>
                </a:lnTo>
                <a:lnTo>
                  <a:pt x="2813585" y="4783124"/>
                </a:lnTo>
                <a:lnTo>
                  <a:pt x="2808023" y="4780444"/>
                </a:lnTo>
                <a:lnTo>
                  <a:pt x="2802462" y="4776871"/>
                </a:lnTo>
                <a:lnTo>
                  <a:pt x="2798754" y="4775085"/>
                </a:lnTo>
                <a:lnTo>
                  <a:pt x="2795047" y="4771511"/>
                </a:lnTo>
                <a:lnTo>
                  <a:pt x="2791339" y="4766152"/>
                </a:lnTo>
                <a:lnTo>
                  <a:pt x="2791339" y="4764345"/>
                </a:lnTo>
                <a:lnTo>
                  <a:pt x="2788122" y="4762795"/>
                </a:lnTo>
                <a:lnTo>
                  <a:pt x="2784415" y="4759221"/>
                </a:lnTo>
                <a:lnTo>
                  <a:pt x="2780707" y="4753862"/>
                </a:lnTo>
                <a:lnTo>
                  <a:pt x="2780707" y="4750289"/>
                </a:lnTo>
                <a:lnTo>
                  <a:pt x="2780707" y="4743143"/>
                </a:lnTo>
                <a:lnTo>
                  <a:pt x="2786268" y="4735997"/>
                </a:lnTo>
                <a:lnTo>
                  <a:pt x="2793684" y="4728852"/>
                </a:lnTo>
                <a:lnTo>
                  <a:pt x="2801099" y="4723492"/>
                </a:lnTo>
                <a:lnTo>
                  <a:pt x="2805734" y="4716346"/>
                </a:lnTo>
                <a:lnTo>
                  <a:pt x="2805734" y="4707125"/>
                </a:lnTo>
                <a:lnTo>
                  <a:pt x="2804316" y="4706305"/>
                </a:lnTo>
                <a:lnTo>
                  <a:pt x="2795047" y="4700945"/>
                </a:lnTo>
                <a:lnTo>
                  <a:pt x="2787631" y="4695585"/>
                </a:lnTo>
                <a:lnTo>
                  <a:pt x="2782070" y="4690226"/>
                </a:lnTo>
                <a:lnTo>
                  <a:pt x="2782572" y="4687323"/>
                </a:lnTo>
                <a:lnTo>
                  <a:pt x="2776999" y="4683295"/>
                </a:lnTo>
                <a:lnTo>
                  <a:pt x="2771438" y="4677936"/>
                </a:lnTo>
                <a:lnTo>
                  <a:pt x="2773291" y="4667217"/>
                </a:lnTo>
                <a:lnTo>
                  <a:pt x="2782561" y="4646672"/>
                </a:lnTo>
                <a:lnTo>
                  <a:pt x="2791830" y="4630594"/>
                </a:lnTo>
                <a:lnTo>
                  <a:pt x="2802953" y="4618088"/>
                </a:lnTo>
                <a:lnTo>
                  <a:pt x="2809441" y="4609156"/>
                </a:lnTo>
                <a:lnTo>
                  <a:pt x="2815002" y="4595758"/>
                </a:lnTo>
                <a:lnTo>
                  <a:pt x="2822418" y="4579679"/>
                </a:lnTo>
                <a:lnTo>
                  <a:pt x="2827979" y="4565387"/>
                </a:lnTo>
                <a:lnTo>
                  <a:pt x="2833540" y="4556454"/>
                </a:lnTo>
                <a:lnTo>
                  <a:pt x="2840956" y="4551095"/>
                </a:lnTo>
                <a:lnTo>
                  <a:pt x="2849910" y="4548629"/>
                </a:lnTo>
                <a:lnTo>
                  <a:pt x="2853286" y="4541147"/>
                </a:lnTo>
                <a:lnTo>
                  <a:pt x="2862302" y="4525508"/>
                </a:lnTo>
                <a:lnTo>
                  <a:pt x="2873121" y="4513343"/>
                </a:lnTo>
                <a:lnTo>
                  <a:pt x="2879432" y="4504655"/>
                </a:lnTo>
                <a:lnTo>
                  <a:pt x="2884842" y="4491622"/>
                </a:lnTo>
                <a:lnTo>
                  <a:pt x="2892055" y="4475982"/>
                </a:lnTo>
                <a:lnTo>
                  <a:pt x="2897464" y="4462080"/>
                </a:lnTo>
                <a:lnTo>
                  <a:pt x="2902874" y="4453391"/>
                </a:lnTo>
                <a:lnTo>
                  <a:pt x="2910087" y="4448178"/>
                </a:lnTo>
                <a:lnTo>
                  <a:pt x="2922710" y="4444702"/>
                </a:lnTo>
                <a:lnTo>
                  <a:pt x="2934430" y="4440358"/>
                </a:lnTo>
                <a:lnTo>
                  <a:pt x="2945250" y="4428194"/>
                </a:lnTo>
                <a:lnTo>
                  <a:pt x="2952463" y="4416030"/>
                </a:lnTo>
                <a:lnTo>
                  <a:pt x="2956069" y="4405603"/>
                </a:lnTo>
                <a:lnTo>
                  <a:pt x="2958281" y="4402407"/>
                </a:lnTo>
                <a:lnTo>
                  <a:pt x="2961453" y="4389418"/>
                </a:lnTo>
                <a:lnTo>
                  <a:pt x="2968868" y="4351008"/>
                </a:lnTo>
                <a:lnTo>
                  <a:pt x="2970721" y="4314384"/>
                </a:lnTo>
                <a:lnTo>
                  <a:pt x="2968868" y="4296520"/>
                </a:lnTo>
                <a:lnTo>
                  <a:pt x="2968868" y="4273295"/>
                </a:lnTo>
                <a:lnTo>
                  <a:pt x="2968868" y="4250964"/>
                </a:lnTo>
                <a:lnTo>
                  <a:pt x="2967014" y="4229526"/>
                </a:lnTo>
                <a:lnTo>
                  <a:pt x="2965999" y="4222676"/>
                </a:lnTo>
                <a:lnTo>
                  <a:pt x="2957255" y="4221271"/>
                </a:lnTo>
                <a:lnTo>
                  <a:pt x="2942424" y="4219484"/>
                </a:lnTo>
                <a:lnTo>
                  <a:pt x="2929447" y="4215912"/>
                </a:lnTo>
                <a:lnTo>
                  <a:pt x="2917397" y="4210553"/>
                </a:lnTo>
                <a:lnTo>
                  <a:pt x="2906275" y="4198046"/>
                </a:lnTo>
                <a:lnTo>
                  <a:pt x="2905955" y="4197353"/>
                </a:lnTo>
                <a:lnTo>
                  <a:pt x="2895643" y="4185756"/>
                </a:lnTo>
                <a:lnTo>
                  <a:pt x="2888228" y="4169679"/>
                </a:lnTo>
                <a:lnTo>
                  <a:pt x="2884520" y="4154493"/>
                </a:lnTo>
                <a:lnTo>
                  <a:pt x="2886374" y="4115190"/>
                </a:lnTo>
                <a:lnTo>
                  <a:pt x="2887670" y="4114004"/>
                </a:lnTo>
                <a:lnTo>
                  <a:pt x="2887298" y="4113467"/>
                </a:lnTo>
                <a:lnTo>
                  <a:pt x="2886374" y="4114311"/>
                </a:lnTo>
                <a:lnTo>
                  <a:pt x="2884520" y="4110739"/>
                </a:lnTo>
                <a:lnTo>
                  <a:pt x="2878960" y="4104491"/>
                </a:lnTo>
                <a:lnTo>
                  <a:pt x="2872447" y="4095084"/>
                </a:lnTo>
                <a:lnTo>
                  <a:pt x="2860858" y="4088215"/>
                </a:lnTo>
                <a:lnTo>
                  <a:pt x="2846027" y="4082859"/>
                </a:lnTo>
                <a:lnTo>
                  <a:pt x="2833050" y="4079289"/>
                </a:lnTo>
                <a:lnTo>
                  <a:pt x="2820074" y="4079289"/>
                </a:lnTo>
                <a:lnTo>
                  <a:pt x="2808024" y="4082859"/>
                </a:lnTo>
                <a:lnTo>
                  <a:pt x="2800609" y="4091786"/>
                </a:lnTo>
                <a:lnTo>
                  <a:pt x="2795047" y="4100712"/>
                </a:lnTo>
                <a:lnTo>
                  <a:pt x="2791340" y="4106069"/>
                </a:lnTo>
                <a:lnTo>
                  <a:pt x="2787631" y="4109640"/>
                </a:lnTo>
                <a:lnTo>
                  <a:pt x="2783924" y="4111425"/>
                </a:lnTo>
                <a:lnTo>
                  <a:pt x="2782071" y="4113210"/>
                </a:lnTo>
                <a:lnTo>
                  <a:pt x="2780217" y="4113210"/>
                </a:lnTo>
                <a:lnTo>
                  <a:pt x="2776509" y="4111425"/>
                </a:lnTo>
                <a:lnTo>
                  <a:pt x="2765387" y="4104284"/>
                </a:lnTo>
                <a:lnTo>
                  <a:pt x="2745921" y="4095356"/>
                </a:lnTo>
                <a:lnTo>
                  <a:pt x="2716260" y="4084645"/>
                </a:lnTo>
                <a:lnTo>
                  <a:pt x="2693088" y="4079289"/>
                </a:lnTo>
                <a:lnTo>
                  <a:pt x="2670842" y="4073933"/>
                </a:lnTo>
                <a:lnTo>
                  <a:pt x="2654157" y="4068577"/>
                </a:lnTo>
                <a:lnTo>
                  <a:pt x="2643035" y="4066791"/>
                </a:lnTo>
                <a:lnTo>
                  <a:pt x="2640254" y="4066791"/>
                </a:lnTo>
                <a:lnTo>
                  <a:pt x="2643035" y="4063220"/>
                </a:lnTo>
                <a:lnTo>
                  <a:pt x="2650450" y="4058757"/>
                </a:lnTo>
                <a:lnTo>
                  <a:pt x="2650695" y="4058589"/>
                </a:lnTo>
                <a:lnTo>
                  <a:pt x="2643525" y="4056287"/>
                </a:lnTo>
                <a:lnTo>
                  <a:pt x="2632403" y="4054501"/>
                </a:lnTo>
                <a:lnTo>
                  <a:pt x="2629622" y="4054501"/>
                </a:lnTo>
                <a:lnTo>
                  <a:pt x="2632403" y="4050930"/>
                </a:lnTo>
                <a:lnTo>
                  <a:pt x="2639818" y="4046467"/>
                </a:lnTo>
                <a:lnTo>
                  <a:pt x="2652795" y="4037540"/>
                </a:lnTo>
                <a:lnTo>
                  <a:pt x="2663918" y="4028613"/>
                </a:lnTo>
                <a:lnTo>
                  <a:pt x="2673187" y="4017901"/>
                </a:lnTo>
                <a:lnTo>
                  <a:pt x="2676894" y="4008975"/>
                </a:lnTo>
                <a:lnTo>
                  <a:pt x="2675040" y="4000048"/>
                </a:lnTo>
                <a:lnTo>
                  <a:pt x="2667625" y="3986658"/>
                </a:lnTo>
                <a:lnTo>
                  <a:pt x="2656503" y="3968804"/>
                </a:lnTo>
                <a:lnTo>
                  <a:pt x="2645380" y="3950950"/>
                </a:lnTo>
                <a:lnTo>
                  <a:pt x="2634257" y="3933989"/>
                </a:lnTo>
                <a:lnTo>
                  <a:pt x="2624061" y="3917922"/>
                </a:lnTo>
                <a:lnTo>
                  <a:pt x="2623367" y="3916919"/>
                </a:lnTo>
                <a:lnTo>
                  <a:pt x="2621716" y="3917714"/>
                </a:lnTo>
                <a:lnTo>
                  <a:pt x="2610594" y="3921284"/>
                </a:lnTo>
                <a:lnTo>
                  <a:pt x="2595763" y="3928426"/>
                </a:lnTo>
                <a:lnTo>
                  <a:pt x="2581860" y="3935568"/>
                </a:lnTo>
                <a:lnTo>
                  <a:pt x="2567029" y="3942709"/>
                </a:lnTo>
                <a:lnTo>
                  <a:pt x="2554053" y="3949851"/>
                </a:lnTo>
                <a:lnTo>
                  <a:pt x="2546638" y="3956099"/>
                </a:lnTo>
                <a:lnTo>
                  <a:pt x="2537369" y="3965026"/>
                </a:lnTo>
                <a:lnTo>
                  <a:pt x="2526245" y="3972168"/>
                </a:lnTo>
                <a:lnTo>
                  <a:pt x="2512342" y="3972168"/>
                </a:lnTo>
                <a:lnTo>
                  <a:pt x="2495658" y="3968596"/>
                </a:lnTo>
                <a:lnTo>
                  <a:pt x="2480827" y="3961456"/>
                </a:lnTo>
                <a:lnTo>
                  <a:pt x="2466924" y="3952529"/>
                </a:lnTo>
                <a:lnTo>
                  <a:pt x="2450239" y="3944495"/>
                </a:lnTo>
                <a:lnTo>
                  <a:pt x="2435409" y="3937353"/>
                </a:lnTo>
                <a:lnTo>
                  <a:pt x="2426140" y="3931997"/>
                </a:lnTo>
                <a:lnTo>
                  <a:pt x="2422433" y="3930212"/>
                </a:lnTo>
                <a:lnTo>
                  <a:pt x="2418724" y="3933782"/>
                </a:lnTo>
                <a:lnTo>
                  <a:pt x="2409455" y="3940923"/>
                </a:lnTo>
                <a:lnTo>
                  <a:pt x="2397406" y="3950743"/>
                </a:lnTo>
                <a:lnTo>
                  <a:pt x="2380721" y="3961456"/>
                </a:lnTo>
                <a:lnTo>
                  <a:pt x="2362184" y="3975738"/>
                </a:lnTo>
                <a:lnTo>
                  <a:pt x="2346427" y="3986451"/>
                </a:lnTo>
                <a:lnTo>
                  <a:pt x="2329742" y="3997162"/>
                </a:lnTo>
                <a:lnTo>
                  <a:pt x="2314912" y="4004304"/>
                </a:lnTo>
                <a:lnTo>
                  <a:pt x="2298227" y="4006982"/>
                </a:lnTo>
                <a:lnTo>
                  <a:pt x="2278762" y="4012338"/>
                </a:lnTo>
                <a:lnTo>
                  <a:pt x="2256517" y="4015908"/>
                </a:lnTo>
                <a:lnTo>
                  <a:pt x="2237978" y="4023050"/>
                </a:lnTo>
                <a:lnTo>
                  <a:pt x="2224075" y="4030191"/>
                </a:lnTo>
                <a:lnTo>
                  <a:pt x="2212953" y="4042689"/>
                </a:lnTo>
                <a:lnTo>
                  <a:pt x="2201830" y="4060542"/>
                </a:lnTo>
                <a:lnTo>
                  <a:pt x="2185146" y="4079289"/>
                </a:lnTo>
                <a:lnTo>
                  <a:pt x="2163827" y="4097142"/>
                </a:lnTo>
                <a:lnTo>
                  <a:pt x="2139728" y="4111425"/>
                </a:lnTo>
                <a:lnTo>
                  <a:pt x="2114701" y="4119459"/>
                </a:lnTo>
                <a:lnTo>
                  <a:pt x="2090601" y="4126601"/>
                </a:lnTo>
                <a:lnTo>
                  <a:pt x="2068356" y="4133742"/>
                </a:lnTo>
                <a:lnTo>
                  <a:pt x="2047037" y="4140884"/>
                </a:lnTo>
                <a:lnTo>
                  <a:pt x="2026645" y="4146240"/>
                </a:lnTo>
                <a:lnTo>
                  <a:pt x="2008107" y="4146240"/>
                </a:lnTo>
                <a:lnTo>
                  <a:pt x="1997911" y="4139098"/>
                </a:lnTo>
                <a:lnTo>
                  <a:pt x="1991405" y="4129698"/>
                </a:lnTo>
                <a:lnTo>
                  <a:pt x="1987279" y="4126808"/>
                </a:lnTo>
                <a:lnTo>
                  <a:pt x="1979864" y="4116095"/>
                </a:lnTo>
                <a:lnTo>
                  <a:pt x="1974303" y="4104491"/>
                </a:lnTo>
                <a:lnTo>
                  <a:pt x="1972449" y="4091994"/>
                </a:lnTo>
                <a:lnTo>
                  <a:pt x="1969319" y="4082950"/>
                </a:lnTo>
                <a:lnTo>
                  <a:pt x="1960835" y="4077503"/>
                </a:lnTo>
                <a:lnTo>
                  <a:pt x="1941370" y="4073933"/>
                </a:lnTo>
                <a:lnTo>
                  <a:pt x="1917271" y="4072147"/>
                </a:lnTo>
                <a:lnTo>
                  <a:pt x="1891317" y="4070362"/>
                </a:lnTo>
                <a:lnTo>
                  <a:pt x="1866291" y="4066791"/>
                </a:lnTo>
                <a:lnTo>
                  <a:pt x="1840338" y="4061435"/>
                </a:lnTo>
                <a:lnTo>
                  <a:pt x="1828289" y="4055186"/>
                </a:lnTo>
                <a:lnTo>
                  <a:pt x="1819019" y="4046260"/>
                </a:lnTo>
                <a:lnTo>
                  <a:pt x="1811604" y="4037333"/>
                </a:lnTo>
                <a:lnTo>
                  <a:pt x="1810503" y="4036007"/>
                </a:lnTo>
                <a:lnTo>
                  <a:pt x="1808387" y="4033970"/>
                </a:lnTo>
                <a:lnTo>
                  <a:pt x="1800972" y="4025043"/>
                </a:lnTo>
                <a:lnTo>
                  <a:pt x="1796151" y="4019239"/>
                </a:lnTo>
                <a:lnTo>
                  <a:pt x="1787505" y="4015908"/>
                </a:lnTo>
                <a:lnTo>
                  <a:pt x="1776381" y="4015908"/>
                </a:lnTo>
                <a:lnTo>
                  <a:pt x="1760624" y="4021265"/>
                </a:lnTo>
                <a:lnTo>
                  <a:pt x="1736525" y="4035547"/>
                </a:lnTo>
                <a:lnTo>
                  <a:pt x="1715206" y="4051616"/>
                </a:lnTo>
                <a:lnTo>
                  <a:pt x="1692960" y="4066791"/>
                </a:lnTo>
                <a:lnTo>
                  <a:pt x="1674422" y="4084645"/>
                </a:lnTo>
                <a:lnTo>
                  <a:pt x="1661446" y="4098928"/>
                </a:lnTo>
                <a:lnTo>
                  <a:pt x="1651250" y="4109640"/>
                </a:lnTo>
                <a:lnTo>
                  <a:pt x="1643834" y="4116781"/>
                </a:lnTo>
                <a:lnTo>
                  <a:pt x="1632712" y="4124815"/>
                </a:lnTo>
                <a:lnTo>
                  <a:pt x="1621588" y="4133742"/>
                </a:lnTo>
                <a:lnTo>
                  <a:pt x="1608612" y="4140884"/>
                </a:lnTo>
                <a:lnTo>
                  <a:pt x="1598416" y="4146240"/>
                </a:lnTo>
                <a:lnTo>
                  <a:pt x="1591001" y="4148024"/>
                </a:lnTo>
                <a:lnTo>
                  <a:pt x="1585440" y="4146240"/>
                </a:lnTo>
                <a:lnTo>
                  <a:pt x="1585440" y="4139098"/>
                </a:lnTo>
                <a:lnTo>
                  <a:pt x="1587170" y="4134098"/>
                </a:lnTo>
                <a:lnTo>
                  <a:pt x="1580369" y="4135734"/>
                </a:lnTo>
                <a:lnTo>
                  <a:pt x="1574808" y="4133950"/>
                </a:lnTo>
                <a:lnTo>
                  <a:pt x="1574808" y="4126808"/>
                </a:lnTo>
                <a:lnTo>
                  <a:pt x="1578515" y="4116095"/>
                </a:lnTo>
                <a:lnTo>
                  <a:pt x="1582224" y="4104491"/>
                </a:lnTo>
                <a:lnTo>
                  <a:pt x="1587784" y="4088422"/>
                </a:lnTo>
                <a:lnTo>
                  <a:pt x="1590565" y="4072355"/>
                </a:lnTo>
                <a:lnTo>
                  <a:pt x="1592419" y="4058072"/>
                </a:lnTo>
                <a:lnTo>
                  <a:pt x="1592419" y="4044682"/>
                </a:lnTo>
                <a:lnTo>
                  <a:pt x="1590444" y="4040118"/>
                </a:lnTo>
                <a:lnTo>
                  <a:pt x="1589147" y="4039118"/>
                </a:lnTo>
                <a:lnTo>
                  <a:pt x="1568756" y="4035547"/>
                </a:lnTo>
                <a:lnTo>
                  <a:pt x="1550217" y="4039118"/>
                </a:lnTo>
                <a:lnTo>
                  <a:pt x="1532606" y="4046260"/>
                </a:lnTo>
                <a:lnTo>
                  <a:pt x="1512214" y="4053400"/>
                </a:lnTo>
                <a:lnTo>
                  <a:pt x="1488116" y="4058757"/>
                </a:lnTo>
                <a:lnTo>
                  <a:pt x="1461235" y="4060542"/>
                </a:lnTo>
                <a:lnTo>
                  <a:pt x="1431574" y="4055186"/>
                </a:lnTo>
                <a:lnTo>
                  <a:pt x="1400986" y="4046260"/>
                </a:lnTo>
                <a:lnTo>
                  <a:pt x="1369471" y="4033762"/>
                </a:lnTo>
                <a:lnTo>
                  <a:pt x="1342592" y="4021265"/>
                </a:lnTo>
                <a:lnTo>
                  <a:pt x="1320346" y="4010552"/>
                </a:lnTo>
                <a:lnTo>
                  <a:pt x="1306442" y="4004304"/>
                </a:lnTo>
                <a:lnTo>
                  <a:pt x="1295320" y="4000733"/>
                </a:lnTo>
                <a:lnTo>
                  <a:pt x="1282343" y="4002518"/>
                </a:lnTo>
                <a:lnTo>
                  <a:pt x="1269366" y="4006089"/>
                </a:lnTo>
                <a:lnTo>
                  <a:pt x="1256389" y="4006982"/>
                </a:lnTo>
                <a:lnTo>
                  <a:pt x="1242486" y="4006089"/>
                </a:lnTo>
                <a:lnTo>
                  <a:pt x="1225802" y="3998948"/>
                </a:lnTo>
                <a:lnTo>
                  <a:pt x="1207264" y="3984665"/>
                </a:lnTo>
                <a:lnTo>
                  <a:pt x="1185944" y="3970382"/>
                </a:lnTo>
                <a:lnTo>
                  <a:pt x="1163699" y="3954314"/>
                </a:lnTo>
                <a:lnTo>
                  <a:pt x="1141454" y="3940923"/>
                </a:lnTo>
                <a:lnTo>
                  <a:pt x="1125696" y="3928426"/>
                </a:lnTo>
                <a:lnTo>
                  <a:pt x="1114574" y="3919500"/>
                </a:lnTo>
                <a:lnTo>
                  <a:pt x="1101597" y="3910573"/>
                </a:lnTo>
                <a:lnTo>
                  <a:pt x="1084912" y="3898075"/>
                </a:lnTo>
                <a:lnTo>
                  <a:pt x="1065447" y="3884685"/>
                </a:lnTo>
                <a:lnTo>
                  <a:pt x="1043202" y="3868617"/>
                </a:lnTo>
                <a:lnTo>
                  <a:pt x="1024664" y="3854335"/>
                </a:lnTo>
                <a:lnTo>
                  <a:pt x="1008906" y="3840944"/>
                </a:lnTo>
                <a:lnTo>
                  <a:pt x="1003434" y="3833039"/>
                </a:lnTo>
                <a:lnTo>
                  <a:pt x="998274" y="3828654"/>
                </a:lnTo>
                <a:lnTo>
                  <a:pt x="990859" y="3817942"/>
                </a:lnTo>
                <a:lnTo>
                  <a:pt x="987152" y="3801874"/>
                </a:lnTo>
                <a:lnTo>
                  <a:pt x="983444" y="3784020"/>
                </a:lnTo>
                <a:lnTo>
                  <a:pt x="979737" y="3767060"/>
                </a:lnTo>
                <a:lnTo>
                  <a:pt x="976180" y="3757925"/>
                </a:lnTo>
                <a:lnTo>
                  <a:pt x="969976" y="3757925"/>
                </a:lnTo>
                <a:lnTo>
                  <a:pt x="961635" y="3763281"/>
                </a:lnTo>
                <a:lnTo>
                  <a:pt x="952366" y="3770423"/>
                </a:lnTo>
                <a:lnTo>
                  <a:pt x="941243" y="3777564"/>
                </a:lnTo>
                <a:lnTo>
                  <a:pt x="930120" y="3782920"/>
                </a:lnTo>
                <a:lnTo>
                  <a:pt x="918997" y="3784706"/>
                </a:lnTo>
                <a:lnTo>
                  <a:pt x="911582" y="3781135"/>
                </a:lnTo>
                <a:lnTo>
                  <a:pt x="906020" y="3772208"/>
                </a:lnTo>
                <a:lnTo>
                  <a:pt x="905604" y="3771087"/>
                </a:lnTo>
                <a:lnTo>
                  <a:pt x="900950" y="3768845"/>
                </a:lnTo>
                <a:lnTo>
                  <a:pt x="895388" y="3759918"/>
                </a:lnTo>
                <a:lnTo>
                  <a:pt x="881485" y="3722426"/>
                </a:lnTo>
                <a:lnTo>
                  <a:pt x="860171" y="3693213"/>
                </a:lnTo>
                <a:lnTo>
                  <a:pt x="837429" y="3668657"/>
                </a:lnTo>
                <a:lnTo>
                  <a:pt x="817037" y="3650804"/>
                </a:lnTo>
                <a:lnTo>
                  <a:pt x="792938" y="3631165"/>
                </a:lnTo>
                <a:lnTo>
                  <a:pt x="771620" y="3612419"/>
                </a:lnTo>
                <a:lnTo>
                  <a:pt x="749374" y="3594565"/>
                </a:lnTo>
                <a:lnTo>
                  <a:pt x="732690" y="3576712"/>
                </a:lnTo>
                <a:lnTo>
                  <a:pt x="720640" y="3563322"/>
                </a:lnTo>
                <a:lnTo>
                  <a:pt x="705810" y="3550824"/>
                </a:lnTo>
                <a:lnTo>
                  <a:pt x="690979" y="3547253"/>
                </a:lnTo>
                <a:lnTo>
                  <a:pt x="674295" y="3549039"/>
                </a:lnTo>
                <a:lnTo>
                  <a:pt x="662245" y="3556180"/>
                </a:lnTo>
                <a:lnTo>
                  <a:pt x="651122" y="3565108"/>
                </a:lnTo>
                <a:lnTo>
                  <a:pt x="641853" y="3573141"/>
                </a:lnTo>
                <a:lnTo>
                  <a:pt x="630731" y="3574927"/>
                </a:lnTo>
                <a:lnTo>
                  <a:pt x="617753" y="3567785"/>
                </a:lnTo>
                <a:lnTo>
                  <a:pt x="603850" y="3554395"/>
                </a:lnTo>
                <a:lnTo>
                  <a:pt x="601721" y="3550295"/>
                </a:lnTo>
                <a:lnTo>
                  <a:pt x="593218" y="3542105"/>
                </a:lnTo>
                <a:lnTo>
                  <a:pt x="580242" y="3517110"/>
                </a:lnTo>
                <a:lnTo>
                  <a:pt x="565122" y="3494541"/>
                </a:lnTo>
                <a:lnTo>
                  <a:pt x="545456" y="3474947"/>
                </a:lnTo>
                <a:lnTo>
                  <a:pt x="513941" y="3450845"/>
                </a:lnTo>
                <a:lnTo>
                  <a:pt x="485207" y="3427636"/>
                </a:lnTo>
                <a:lnTo>
                  <a:pt x="459254" y="3407997"/>
                </a:lnTo>
                <a:lnTo>
                  <a:pt x="441642" y="3392821"/>
                </a:lnTo>
                <a:lnTo>
                  <a:pt x="424958" y="3374967"/>
                </a:lnTo>
                <a:lnTo>
                  <a:pt x="421975" y="3370862"/>
                </a:lnTo>
                <a:lnTo>
                  <a:pt x="414326" y="3362677"/>
                </a:lnTo>
                <a:lnTo>
                  <a:pt x="401350" y="3344823"/>
                </a:lnTo>
                <a:lnTo>
                  <a:pt x="390226" y="3331434"/>
                </a:lnTo>
                <a:lnTo>
                  <a:pt x="390053" y="3331226"/>
                </a:lnTo>
                <a:lnTo>
                  <a:pt x="387882" y="3331226"/>
                </a:lnTo>
                <a:lnTo>
                  <a:pt x="381394" y="3333012"/>
                </a:lnTo>
                <a:lnTo>
                  <a:pt x="372125" y="3333012"/>
                </a:lnTo>
                <a:lnTo>
                  <a:pt x="362855" y="3331226"/>
                </a:lnTo>
                <a:lnTo>
                  <a:pt x="351733" y="3329441"/>
                </a:lnTo>
                <a:lnTo>
                  <a:pt x="346172" y="3322299"/>
                </a:lnTo>
                <a:lnTo>
                  <a:pt x="345241" y="3317816"/>
                </a:lnTo>
                <a:lnTo>
                  <a:pt x="341101" y="3317151"/>
                </a:lnTo>
                <a:lnTo>
                  <a:pt x="335540" y="3310009"/>
                </a:lnTo>
                <a:lnTo>
                  <a:pt x="333686" y="3301083"/>
                </a:lnTo>
                <a:lnTo>
                  <a:pt x="337394" y="3288585"/>
                </a:lnTo>
                <a:lnTo>
                  <a:pt x="342954" y="3269839"/>
                </a:lnTo>
                <a:lnTo>
                  <a:pt x="346662" y="3253771"/>
                </a:lnTo>
                <a:lnTo>
                  <a:pt x="346662" y="3239488"/>
                </a:lnTo>
                <a:lnTo>
                  <a:pt x="344809" y="3223420"/>
                </a:lnTo>
                <a:lnTo>
                  <a:pt x="342954" y="3208245"/>
                </a:lnTo>
                <a:lnTo>
                  <a:pt x="344809" y="3190390"/>
                </a:lnTo>
                <a:lnTo>
                  <a:pt x="344809" y="3170751"/>
                </a:lnTo>
                <a:lnTo>
                  <a:pt x="341101" y="3153791"/>
                </a:lnTo>
                <a:lnTo>
                  <a:pt x="339247" y="3141294"/>
                </a:lnTo>
                <a:lnTo>
                  <a:pt x="337394" y="3132367"/>
                </a:lnTo>
                <a:lnTo>
                  <a:pt x="342954" y="3125225"/>
                </a:lnTo>
                <a:lnTo>
                  <a:pt x="354078" y="3121655"/>
                </a:lnTo>
                <a:lnTo>
                  <a:pt x="365200" y="3123441"/>
                </a:lnTo>
                <a:lnTo>
                  <a:pt x="374469" y="3130581"/>
                </a:lnTo>
                <a:lnTo>
                  <a:pt x="379125" y="3138268"/>
                </a:lnTo>
                <a:lnTo>
                  <a:pt x="385101" y="3142871"/>
                </a:lnTo>
                <a:lnTo>
                  <a:pt x="391590" y="3153584"/>
                </a:lnTo>
                <a:lnTo>
                  <a:pt x="395773" y="3161641"/>
                </a:lnTo>
                <a:lnTo>
                  <a:pt x="403203" y="3164503"/>
                </a:lnTo>
                <a:lnTo>
                  <a:pt x="414326" y="3162718"/>
                </a:lnTo>
                <a:lnTo>
                  <a:pt x="431010" y="3155576"/>
                </a:lnTo>
                <a:lnTo>
                  <a:pt x="443061" y="3153791"/>
                </a:lnTo>
                <a:lnTo>
                  <a:pt x="456037" y="3153791"/>
                </a:lnTo>
                <a:lnTo>
                  <a:pt x="467159" y="3150220"/>
                </a:lnTo>
                <a:lnTo>
                  <a:pt x="474575" y="3143079"/>
                </a:lnTo>
                <a:lnTo>
                  <a:pt x="480136" y="3128796"/>
                </a:lnTo>
                <a:lnTo>
                  <a:pt x="482051" y="3121726"/>
                </a:lnTo>
                <a:lnTo>
                  <a:pt x="482051" y="3105499"/>
                </a:lnTo>
                <a:lnTo>
                  <a:pt x="478444" y="3089001"/>
                </a:lnTo>
                <a:lnTo>
                  <a:pt x="476641" y="3076845"/>
                </a:lnTo>
                <a:lnTo>
                  <a:pt x="474838" y="3068162"/>
                </a:lnTo>
                <a:lnTo>
                  <a:pt x="480247" y="3061215"/>
                </a:lnTo>
                <a:lnTo>
                  <a:pt x="484987" y="3059694"/>
                </a:lnTo>
                <a:lnTo>
                  <a:pt x="474084" y="3051819"/>
                </a:lnTo>
                <a:lnTo>
                  <a:pt x="457400" y="3042891"/>
                </a:lnTo>
                <a:lnTo>
                  <a:pt x="444423" y="3033965"/>
                </a:lnTo>
                <a:lnTo>
                  <a:pt x="436081" y="3025038"/>
                </a:lnTo>
                <a:lnTo>
                  <a:pt x="435730" y="3023009"/>
                </a:lnTo>
                <a:lnTo>
                  <a:pt x="433791" y="3021675"/>
                </a:lnTo>
                <a:lnTo>
                  <a:pt x="425449" y="3012748"/>
                </a:lnTo>
                <a:lnTo>
                  <a:pt x="423596" y="3002036"/>
                </a:lnTo>
                <a:lnTo>
                  <a:pt x="427303" y="2988646"/>
                </a:lnTo>
                <a:lnTo>
                  <a:pt x="433791" y="2967222"/>
                </a:lnTo>
                <a:lnTo>
                  <a:pt x="439352" y="2944905"/>
                </a:lnTo>
                <a:lnTo>
                  <a:pt x="443061" y="2923480"/>
                </a:lnTo>
                <a:lnTo>
                  <a:pt x="448622" y="2903841"/>
                </a:lnTo>
                <a:lnTo>
                  <a:pt x="456037" y="2890452"/>
                </a:lnTo>
                <a:lnTo>
                  <a:pt x="463452" y="2881525"/>
                </a:lnTo>
                <a:lnTo>
                  <a:pt x="470868" y="2874384"/>
                </a:lnTo>
                <a:lnTo>
                  <a:pt x="476429" y="2870813"/>
                </a:lnTo>
                <a:lnTo>
                  <a:pt x="480136" y="2867242"/>
                </a:lnTo>
                <a:lnTo>
                  <a:pt x="481990" y="2865457"/>
                </a:lnTo>
                <a:lnTo>
                  <a:pt x="483843" y="2863671"/>
                </a:lnTo>
                <a:lnTo>
                  <a:pt x="570973" y="2876168"/>
                </a:lnTo>
                <a:lnTo>
                  <a:pt x="577515" y="2865592"/>
                </a:lnTo>
                <a:lnTo>
                  <a:pt x="577622" y="2864975"/>
                </a:lnTo>
                <a:lnTo>
                  <a:pt x="583031" y="2845872"/>
                </a:lnTo>
                <a:lnTo>
                  <a:pt x="590244" y="2832848"/>
                </a:lnTo>
                <a:lnTo>
                  <a:pt x="597457" y="2824164"/>
                </a:lnTo>
                <a:lnTo>
                  <a:pt x="604670" y="2817218"/>
                </a:lnTo>
                <a:lnTo>
                  <a:pt x="610080" y="2813745"/>
                </a:lnTo>
                <a:lnTo>
                  <a:pt x="613686" y="2810271"/>
                </a:lnTo>
                <a:lnTo>
                  <a:pt x="615489" y="2808535"/>
                </a:lnTo>
                <a:lnTo>
                  <a:pt x="617292" y="2806798"/>
                </a:lnTo>
                <a:lnTo>
                  <a:pt x="627323" y="2808237"/>
                </a:lnTo>
                <a:lnTo>
                  <a:pt x="662736" y="2777974"/>
                </a:lnTo>
                <a:lnTo>
                  <a:pt x="688811" y="2762388"/>
                </a:lnTo>
                <a:lnTo>
                  <a:pt x="683563" y="2758175"/>
                </a:lnTo>
                <a:lnTo>
                  <a:pt x="669660" y="2747461"/>
                </a:lnTo>
                <a:lnTo>
                  <a:pt x="647415" y="2734069"/>
                </a:lnTo>
                <a:lnTo>
                  <a:pt x="623315" y="2717997"/>
                </a:lnTo>
                <a:lnTo>
                  <a:pt x="605704" y="2700140"/>
                </a:lnTo>
                <a:lnTo>
                  <a:pt x="590873" y="2684068"/>
                </a:lnTo>
                <a:lnTo>
                  <a:pt x="574190" y="2672462"/>
                </a:lnTo>
                <a:lnTo>
                  <a:pt x="556578" y="2665319"/>
                </a:lnTo>
                <a:lnTo>
                  <a:pt x="538039" y="2665319"/>
                </a:lnTo>
                <a:lnTo>
                  <a:pt x="513941" y="2667104"/>
                </a:lnTo>
                <a:lnTo>
                  <a:pt x="487061" y="2672462"/>
                </a:lnTo>
                <a:lnTo>
                  <a:pt x="459254" y="2679604"/>
                </a:lnTo>
                <a:lnTo>
                  <a:pt x="434227" y="2684068"/>
                </a:lnTo>
                <a:lnTo>
                  <a:pt x="413835" y="2689425"/>
                </a:lnTo>
                <a:lnTo>
                  <a:pt x="400858" y="2691211"/>
                </a:lnTo>
                <a:lnTo>
                  <a:pt x="383247" y="2687640"/>
                </a:lnTo>
                <a:lnTo>
                  <a:pt x="361002" y="2682283"/>
                </a:lnTo>
                <a:lnTo>
                  <a:pt x="336902" y="2674247"/>
                </a:lnTo>
                <a:lnTo>
                  <a:pt x="313730" y="2665319"/>
                </a:lnTo>
                <a:lnTo>
                  <a:pt x="287776" y="2654604"/>
                </a:lnTo>
                <a:lnTo>
                  <a:pt x="271092" y="2640319"/>
                </a:lnTo>
                <a:lnTo>
                  <a:pt x="264124" y="2631166"/>
                </a:lnTo>
                <a:lnTo>
                  <a:pt x="260460" y="2628029"/>
                </a:lnTo>
                <a:lnTo>
                  <a:pt x="251346" y="2616058"/>
                </a:lnTo>
                <a:lnTo>
                  <a:pt x="238650" y="2609069"/>
                </a:lnTo>
                <a:lnTo>
                  <a:pt x="225674" y="2605497"/>
                </a:lnTo>
                <a:lnTo>
                  <a:pt x="212698" y="2601926"/>
                </a:lnTo>
                <a:lnTo>
                  <a:pt x="202501" y="2594783"/>
                </a:lnTo>
                <a:lnTo>
                  <a:pt x="195997" y="2585384"/>
                </a:lnTo>
                <a:lnTo>
                  <a:pt x="191869" y="2582493"/>
                </a:lnTo>
                <a:lnTo>
                  <a:pt x="180746" y="2566421"/>
                </a:lnTo>
                <a:lnTo>
                  <a:pt x="171477" y="2549458"/>
                </a:lnTo>
                <a:lnTo>
                  <a:pt x="164062" y="2531600"/>
                </a:lnTo>
                <a:lnTo>
                  <a:pt x="162208" y="2517315"/>
                </a:lnTo>
                <a:lnTo>
                  <a:pt x="165916" y="2502136"/>
                </a:lnTo>
                <a:lnTo>
                  <a:pt x="171477" y="2486065"/>
                </a:lnTo>
                <a:lnTo>
                  <a:pt x="173332" y="2466422"/>
                </a:lnTo>
                <a:lnTo>
                  <a:pt x="171477" y="2445887"/>
                </a:lnTo>
                <a:lnTo>
                  <a:pt x="164062" y="2429815"/>
                </a:lnTo>
                <a:lnTo>
                  <a:pt x="160898" y="2425244"/>
                </a:lnTo>
                <a:lnTo>
                  <a:pt x="158011" y="2422462"/>
                </a:lnTo>
                <a:lnTo>
                  <a:pt x="149668" y="2417105"/>
                </a:lnTo>
                <a:lnTo>
                  <a:pt x="140399" y="2409962"/>
                </a:lnTo>
                <a:lnTo>
                  <a:pt x="136691" y="2403712"/>
                </a:lnTo>
                <a:lnTo>
                  <a:pt x="133035" y="2400190"/>
                </a:lnTo>
                <a:lnTo>
                  <a:pt x="129767" y="2397672"/>
                </a:lnTo>
                <a:lnTo>
                  <a:pt x="128896" y="2396204"/>
                </a:lnTo>
                <a:lnTo>
                  <a:pt x="127422" y="2394784"/>
                </a:lnTo>
                <a:lnTo>
                  <a:pt x="112592" y="2387641"/>
                </a:lnTo>
                <a:lnTo>
                  <a:pt x="93127" y="2382284"/>
                </a:lnTo>
                <a:lnTo>
                  <a:pt x="70881" y="2376927"/>
                </a:lnTo>
                <a:lnTo>
                  <a:pt x="48635" y="2371569"/>
                </a:lnTo>
                <a:lnTo>
                  <a:pt x="29170" y="2367998"/>
                </a:lnTo>
                <a:lnTo>
                  <a:pt x="16194" y="2364426"/>
                </a:lnTo>
                <a:lnTo>
                  <a:pt x="10632" y="2360855"/>
                </a:lnTo>
                <a:lnTo>
                  <a:pt x="14340" y="2357284"/>
                </a:lnTo>
                <a:lnTo>
                  <a:pt x="17949" y="2355546"/>
                </a:lnTo>
                <a:lnTo>
                  <a:pt x="5562" y="2352136"/>
                </a:lnTo>
                <a:lnTo>
                  <a:pt x="0" y="2348565"/>
                </a:lnTo>
                <a:lnTo>
                  <a:pt x="3708" y="2344994"/>
                </a:lnTo>
                <a:lnTo>
                  <a:pt x="11124" y="2341422"/>
                </a:lnTo>
                <a:lnTo>
                  <a:pt x="24100" y="2333387"/>
                </a:lnTo>
                <a:lnTo>
                  <a:pt x="38003" y="2320887"/>
                </a:lnTo>
                <a:lnTo>
                  <a:pt x="49127" y="2311958"/>
                </a:lnTo>
                <a:lnTo>
                  <a:pt x="58396" y="2310172"/>
                </a:lnTo>
                <a:lnTo>
                  <a:pt x="63956" y="2315530"/>
                </a:lnTo>
                <a:lnTo>
                  <a:pt x="71372" y="2322672"/>
                </a:lnTo>
                <a:lnTo>
                  <a:pt x="76933" y="2329815"/>
                </a:lnTo>
                <a:lnTo>
                  <a:pt x="82495" y="2335173"/>
                </a:lnTo>
                <a:lnTo>
                  <a:pt x="88983" y="2336958"/>
                </a:lnTo>
                <a:lnTo>
                  <a:pt x="98252" y="2333387"/>
                </a:lnTo>
                <a:lnTo>
                  <a:pt x="105667" y="2326244"/>
                </a:lnTo>
                <a:lnTo>
                  <a:pt x="105667" y="2315530"/>
                </a:lnTo>
                <a:lnTo>
                  <a:pt x="103814" y="2306601"/>
                </a:lnTo>
                <a:lnTo>
                  <a:pt x="100106" y="2295887"/>
                </a:lnTo>
                <a:lnTo>
                  <a:pt x="100106" y="2280708"/>
                </a:lnTo>
                <a:lnTo>
                  <a:pt x="101960" y="2261065"/>
                </a:lnTo>
                <a:lnTo>
                  <a:pt x="105667" y="2241422"/>
                </a:lnTo>
                <a:lnTo>
                  <a:pt x="107521" y="2224459"/>
                </a:lnTo>
                <a:lnTo>
                  <a:pt x="107521" y="2210173"/>
                </a:lnTo>
                <a:lnTo>
                  <a:pt x="111228" y="2199458"/>
                </a:lnTo>
                <a:lnTo>
                  <a:pt x="116790" y="2188744"/>
                </a:lnTo>
                <a:lnTo>
                  <a:pt x="122352" y="2178030"/>
                </a:lnTo>
                <a:lnTo>
                  <a:pt x="126059" y="2168209"/>
                </a:lnTo>
                <a:lnTo>
                  <a:pt x="122352" y="2157494"/>
                </a:lnTo>
                <a:lnTo>
                  <a:pt x="114813" y="2147508"/>
                </a:lnTo>
                <a:lnTo>
                  <a:pt x="97762" y="2134070"/>
                </a:lnTo>
                <a:lnTo>
                  <a:pt x="78296" y="2124249"/>
                </a:lnTo>
                <a:lnTo>
                  <a:pt x="61612" y="2122463"/>
                </a:lnTo>
                <a:lnTo>
                  <a:pt x="50490" y="2124249"/>
                </a:lnTo>
                <a:lnTo>
                  <a:pt x="39367" y="2126035"/>
                </a:lnTo>
                <a:lnTo>
                  <a:pt x="29170" y="2124249"/>
                </a:lnTo>
                <a:lnTo>
                  <a:pt x="23609" y="2117106"/>
                </a:lnTo>
                <a:lnTo>
                  <a:pt x="22277" y="2112614"/>
                </a:lnTo>
                <a:lnTo>
                  <a:pt x="18538" y="2111959"/>
                </a:lnTo>
                <a:lnTo>
                  <a:pt x="12977" y="2104816"/>
                </a:lnTo>
                <a:lnTo>
                  <a:pt x="9269" y="2092316"/>
                </a:lnTo>
                <a:lnTo>
                  <a:pt x="9269" y="2076244"/>
                </a:lnTo>
                <a:lnTo>
                  <a:pt x="9269" y="2061959"/>
                </a:lnTo>
                <a:lnTo>
                  <a:pt x="11124" y="2050352"/>
                </a:lnTo>
                <a:lnTo>
                  <a:pt x="11124" y="2046780"/>
                </a:lnTo>
                <a:lnTo>
                  <a:pt x="3708" y="2003031"/>
                </a:lnTo>
                <a:lnTo>
                  <a:pt x="26881" y="1967316"/>
                </a:lnTo>
                <a:lnTo>
                  <a:pt x="30589" y="1963745"/>
                </a:lnTo>
                <a:lnTo>
                  <a:pt x="36150" y="1954816"/>
                </a:lnTo>
                <a:lnTo>
                  <a:pt x="45418" y="1943209"/>
                </a:lnTo>
                <a:lnTo>
                  <a:pt x="54687" y="1928924"/>
                </a:lnTo>
                <a:lnTo>
                  <a:pt x="63956" y="1912852"/>
                </a:lnTo>
                <a:lnTo>
                  <a:pt x="71372" y="1896780"/>
                </a:lnTo>
                <a:lnTo>
                  <a:pt x="80641" y="1885174"/>
                </a:lnTo>
                <a:lnTo>
                  <a:pt x="92691" y="1879817"/>
                </a:lnTo>
                <a:lnTo>
                  <a:pt x="107521" y="1879817"/>
                </a:lnTo>
                <a:lnTo>
                  <a:pt x="126059" y="1881602"/>
                </a:lnTo>
                <a:lnTo>
                  <a:pt x="142743" y="1881602"/>
                </a:lnTo>
                <a:lnTo>
                  <a:pt x="158501" y="1879817"/>
                </a:lnTo>
                <a:lnTo>
                  <a:pt x="175185" y="1874459"/>
                </a:lnTo>
                <a:lnTo>
                  <a:pt x="186308" y="1867317"/>
                </a:lnTo>
                <a:lnTo>
                  <a:pt x="195577" y="1861959"/>
                </a:lnTo>
                <a:lnTo>
                  <a:pt x="203918" y="1856602"/>
                </a:lnTo>
                <a:lnTo>
                  <a:pt x="216895" y="1856602"/>
                </a:lnTo>
                <a:lnTo>
                  <a:pt x="223812" y="1856602"/>
                </a:lnTo>
                <a:lnTo>
                  <a:pt x="225091" y="1855000"/>
                </a:lnTo>
                <a:lnTo>
                  <a:pt x="236812" y="1849789"/>
                </a:lnTo>
                <a:lnTo>
                  <a:pt x="251238" y="1849789"/>
                </a:lnTo>
                <a:lnTo>
                  <a:pt x="269270" y="1851526"/>
                </a:lnTo>
                <a:lnTo>
                  <a:pt x="278516" y="1851526"/>
                </a:lnTo>
                <a:lnTo>
                  <a:pt x="280852" y="1851245"/>
                </a:lnTo>
                <a:lnTo>
                  <a:pt x="291975" y="1849459"/>
                </a:lnTo>
                <a:lnTo>
                  <a:pt x="295682" y="1849459"/>
                </a:lnTo>
                <a:lnTo>
                  <a:pt x="294608" y="1850494"/>
                </a:lnTo>
                <a:lnTo>
                  <a:pt x="300827" y="1849789"/>
                </a:lnTo>
                <a:lnTo>
                  <a:pt x="317055" y="1844578"/>
                </a:lnTo>
                <a:lnTo>
                  <a:pt x="327875" y="1837630"/>
                </a:lnTo>
                <a:lnTo>
                  <a:pt x="336891" y="1832419"/>
                </a:lnTo>
                <a:lnTo>
                  <a:pt x="345005" y="1827208"/>
                </a:lnTo>
                <a:lnTo>
                  <a:pt x="357628" y="1827208"/>
                </a:lnTo>
                <a:lnTo>
                  <a:pt x="372054" y="1827208"/>
                </a:lnTo>
                <a:lnTo>
                  <a:pt x="388283" y="1825471"/>
                </a:lnTo>
                <a:lnTo>
                  <a:pt x="405413" y="1823734"/>
                </a:lnTo>
                <a:lnTo>
                  <a:pt x="419839" y="1821997"/>
                </a:lnTo>
                <a:lnTo>
                  <a:pt x="430659" y="1820260"/>
                </a:lnTo>
                <a:lnTo>
                  <a:pt x="434265" y="1820260"/>
                </a:lnTo>
                <a:lnTo>
                  <a:pt x="432462" y="1821997"/>
                </a:lnTo>
                <a:lnTo>
                  <a:pt x="430659" y="1828945"/>
                </a:lnTo>
                <a:lnTo>
                  <a:pt x="429526" y="1834401"/>
                </a:lnTo>
                <a:lnTo>
                  <a:pt x="430471" y="1834287"/>
                </a:lnTo>
                <a:lnTo>
                  <a:pt x="441291" y="1832550"/>
                </a:lnTo>
                <a:lnTo>
                  <a:pt x="444897" y="1832550"/>
                </a:lnTo>
                <a:lnTo>
                  <a:pt x="443094" y="1834287"/>
                </a:lnTo>
                <a:lnTo>
                  <a:pt x="441291" y="1841235"/>
                </a:lnTo>
                <a:lnTo>
                  <a:pt x="440492" y="1845081"/>
                </a:lnTo>
                <a:lnTo>
                  <a:pt x="450475" y="1836067"/>
                </a:lnTo>
                <a:lnTo>
                  <a:pt x="463452" y="1827138"/>
                </a:lnTo>
                <a:lnTo>
                  <a:pt x="478282" y="1825352"/>
                </a:lnTo>
                <a:lnTo>
                  <a:pt x="495893" y="1827138"/>
                </a:lnTo>
                <a:lnTo>
                  <a:pt x="518138" y="1832495"/>
                </a:lnTo>
                <a:lnTo>
                  <a:pt x="542238" y="1839638"/>
                </a:lnTo>
                <a:lnTo>
                  <a:pt x="554392" y="1843540"/>
                </a:lnTo>
                <a:lnTo>
                  <a:pt x="558687" y="1837630"/>
                </a:lnTo>
                <a:lnTo>
                  <a:pt x="570408" y="1820260"/>
                </a:lnTo>
                <a:lnTo>
                  <a:pt x="584834" y="1807233"/>
                </a:lnTo>
                <a:lnTo>
                  <a:pt x="597457" y="1798548"/>
                </a:lnTo>
                <a:lnTo>
                  <a:pt x="611882" y="1796811"/>
                </a:lnTo>
                <a:lnTo>
                  <a:pt x="629013" y="1798548"/>
                </a:lnTo>
                <a:lnTo>
                  <a:pt x="650651" y="1803759"/>
                </a:lnTo>
                <a:lnTo>
                  <a:pt x="670914" y="1809765"/>
                </a:lnTo>
                <a:lnTo>
                  <a:pt x="674786" y="1807495"/>
                </a:lnTo>
                <a:lnTo>
                  <a:pt x="697031" y="1798567"/>
                </a:lnTo>
                <a:lnTo>
                  <a:pt x="725765" y="1791424"/>
                </a:lnTo>
                <a:lnTo>
                  <a:pt x="760987" y="1785174"/>
                </a:lnTo>
                <a:lnTo>
                  <a:pt x="795283" y="1779817"/>
                </a:lnTo>
                <a:lnTo>
                  <a:pt x="804765" y="1778742"/>
                </a:lnTo>
                <a:lnTo>
                  <a:pt x="824662" y="1770756"/>
                </a:lnTo>
                <a:lnTo>
                  <a:pt x="852612" y="1763808"/>
                </a:lnTo>
                <a:lnTo>
                  <a:pt x="886873" y="1757729"/>
                </a:lnTo>
                <a:lnTo>
                  <a:pt x="888078" y="1757541"/>
                </a:lnTo>
                <a:lnTo>
                  <a:pt x="890754" y="1753031"/>
                </a:lnTo>
                <a:lnTo>
                  <a:pt x="894461" y="1736960"/>
                </a:lnTo>
                <a:lnTo>
                  <a:pt x="895388" y="1718210"/>
                </a:lnTo>
                <a:lnTo>
                  <a:pt x="895388" y="1698567"/>
                </a:lnTo>
                <a:lnTo>
                  <a:pt x="895388" y="1680710"/>
                </a:lnTo>
                <a:lnTo>
                  <a:pt x="895388" y="1667317"/>
                </a:lnTo>
                <a:lnTo>
                  <a:pt x="900950" y="1654817"/>
                </a:lnTo>
                <a:lnTo>
                  <a:pt x="913926" y="1644103"/>
                </a:lnTo>
                <a:lnTo>
                  <a:pt x="930610" y="1633388"/>
                </a:lnTo>
                <a:lnTo>
                  <a:pt x="949148" y="1624460"/>
                </a:lnTo>
                <a:lnTo>
                  <a:pt x="963052" y="1614639"/>
                </a:lnTo>
                <a:lnTo>
                  <a:pt x="974175" y="1603925"/>
                </a:lnTo>
                <a:lnTo>
                  <a:pt x="981590" y="1584281"/>
                </a:lnTo>
                <a:lnTo>
                  <a:pt x="983444" y="1560175"/>
                </a:lnTo>
                <a:lnTo>
                  <a:pt x="979736" y="1529817"/>
                </a:lnTo>
                <a:lnTo>
                  <a:pt x="968613" y="1496785"/>
                </a:lnTo>
                <a:lnTo>
                  <a:pt x="963052" y="1473571"/>
                </a:lnTo>
                <a:lnTo>
                  <a:pt x="964906" y="1454821"/>
                </a:lnTo>
                <a:lnTo>
                  <a:pt x="970467" y="1436964"/>
                </a:lnTo>
                <a:lnTo>
                  <a:pt x="979736" y="1420892"/>
                </a:lnTo>
                <a:lnTo>
                  <a:pt x="990859" y="1401249"/>
                </a:lnTo>
                <a:lnTo>
                  <a:pt x="1001982" y="1380714"/>
                </a:lnTo>
                <a:lnTo>
                  <a:pt x="1005690" y="1366428"/>
                </a:lnTo>
                <a:lnTo>
                  <a:pt x="1004279" y="1362351"/>
                </a:lnTo>
                <a:lnTo>
                  <a:pt x="994076" y="1359075"/>
                </a:lnTo>
                <a:lnTo>
                  <a:pt x="982954" y="1357289"/>
                </a:lnTo>
                <a:lnTo>
                  <a:pt x="969976" y="1354610"/>
                </a:lnTo>
                <a:lnTo>
                  <a:pt x="959780" y="1351040"/>
                </a:lnTo>
                <a:lnTo>
                  <a:pt x="950511" y="1343896"/>
                </a:lnTo>
                <a:lnTo>
                  <a:pt x="948010" y="1337873"/>
                </a:lnTo>
                <a:lnTo>
                  <a:pt x="939879" y="1331606"/>
                </a:lnTo>
                <a:lnTo>
                  <a:pt x="936172" y="1322678"/>
                </a:lnTo>
                <a:lnTo>
                  <a:pt x="939879" y="1317321"/>
                </a:lnTo>
                <a:lnTo>
                  <a:pt x="951002" y="1311964"/>
                </a:lnTo>
                <a:lnTo>
                  <a:pt x="963052" y="1310178"/>
                </a:lnTo>
                <a:lnTo>
                  <a:pt x="981590" y="1308393"/>
                </a:lnTo>
                <a:lnTo>
                  <a:pt x="1000128" y="1308393"/>
                </a:lnTo>
                <a:lnTo>
                  <a:pt x="1019593" y="1310178"/>
                </a:lnTo>
                <a:lnTo>
                  <a:pt x="1043692" y="1310178"/>
                </a:lnTo>
                <a:lnTo>
                  <a:pt x="1057825" y="1309170"/>
                </a:lnTo>
                <a:lnTo>
                  <a:pt x="1057278" y="1307853"/>
                </a:lnTo>
                <a:lnTo>
                  <a:pt x="1060884" y="1302642"/>
                </a:lnTo>
                <a:lnTo>
                  <a:pt x="1071703" y="1297431"/>
                </a:lnTo>
                <a:lnTo>
                  <a:pt x="1083425" y="1295694"/>
                </a:lnTo>
                <a:lnTo>
                  <a:pt x="1101457" y="1293957"/>
                </a:lnTo>
                <a:lnTo>
                  <a:pt x="1119489" y="1293957"/>
                </a:lnTo>
                <a:lnTo>
                  <a:pt x="1138423" y="1295694"/>
                </a:lnTo>
                <a:lnTo>
                  <a:pt x="1161864" y="1295694"/>
                </a:lnTo>
                <a:lnTo>
                  <a:pt x="1186208" y="1293957"/>
                </a:lnTo>
                <a:lnTo>
                  <a:pt x="1207847" y="1290483"/>
                </a:lnTo>
                <a:lnTo>
                  <a:pt x="1229485" y="1287009"/>
                </a:lnTo>
                <a:lnTo>
                  <a:pt x="1233150" y="1286673"/>
                </a:lnTo>
                <a:lnTo>
                  <a:pt x="1230000" y="1282500"/>
                </a:lnTo>
                <a:lnTo>
                  <a:pt x="1230000" y="1268214"/>
                </a:lnTo>
                <a:lnTo>
                  <a:pt x="1237415" y="1252143"/>
                </a:lnTo>
                <a:lnTo>
                  <a:pt x="1249465" y="1233392"/>
                </a:lnTo>
                <a:lnTo>
                  <a:pt x="1266149" y="1208392"/>
                </a:lnTo>
                <a:lnTo>
                  <a:pt x="1280980" y="1179821"/>
                </a:lnTo>
                <a:lnTo>
                  <a:pt x="1297664" y="1148571"/>
                </a:lnTo>
                <a:lnTo>
                  <a:pt x="1313421" y="1120892"/>
                </a:lnTo>
                <a:lnTo>
                  <a:pt x="1330105" y="1094108"/>
                </a:lnTo>
                <a:lnTo>
                  <a:pt x="1343082" y="1072679"/>
                </a:lnTo>
                <a:lnTo>
                  <a:pt x="1354205" y="1055714"/>
                </a:lnTo>
                <a:lnTo>
                  <a:pt x="1360693" y="1048571"/>
                </a:lnTo>
                <a:lnTo>
                  <a:pt x="1371816" y="1048571"/>
                </a:lnTo>
                <a:lnTo>
                  <a:pt x="1384792" y="1053928"/>
                </a:lnTo>
                <a:lnTo>
                  <a:pt x="1397769" y="1062857"/>
                </a:lnTo>
                <a:lnTo>
                  <a:pt x="1412599" y="1074463"/>
                </a:lnTo>
                <a:lnTo>
                  <a:pt x="1424649" y="1086963"/>
                </a:lnTo>
                <a:lnTo>
                  <a:pt x="1433970" y="1095942"/>
                </a:lnTo>
                <a:lnTo>
                  <a:pt x="1440462" y="1085519"/>
                </a:lnTo>
                <a:lnTo>
                  <a:pt x="1453085" y="1064675"/>
                </a:lnTo>
                <a:lnTo>
                  <a:pt x="1463904" y="1048173"/>
                </a:lnTo>
                <a:lnTo>
                  <a:pt x="1470215" y="1041225"/>
                </a:lnTo>
                <a:lnTo>
                  <a:pt x="1481035" y="1041225"/>
                </a:lnTo>
                <a:lnTo>
                  <a:pt x="1493657" y="1046436"/>
                </a:lnTo>
                <a:lnTo>
                  <a:pt x="1506280" y="1055121"/>
                </a:lnTo>
                <a:lnTo>
                  <a:pt x="1520705" y="1066411"/>
                </a:lnTo>
                <a:lnTo>
                  <a:pt x="1532426" y="1078570"/>
                </a:lnTo>
                <a:lnTo>
                  <a:pt x="1543246" y="1088992"/>
                </a:lnTo>
                <a:lnTo>
                  <a:pt x="1555868" y="1097678"/>
                </a:lnTo>
                <a:lnTo>
                  <a:pt x="1572097" y="1101151"/>
                </a:lnTo>
                <a:lnTo>
                  <a:pt x="1589228" y="1102888"/>
                </a:lnTo>
                <a:lnTo>
                  <a:pt x="1605457" y="1102888"/>
                </a:lnTo>
                <a:lnTo>
                  <a:pt x="1619883" y="1104625"/>
                </a:lnTo>
                <a:lnTo>
                  <a:pt x="1620354" y="1104988"/>
                </a:lnTo>
                <a:lnTo>
                  <a:pt x="1625787" y="1101250"/>
                </a:lnTo>
                <a:lnTo>
                  <a:pt x="1633202" y="1086963"/>
                </a:lnTo>
                <a:lnTo>
                  <a:pt x="1638763" y="1069106"/>
                </a:lnTo>
                <a:lnTo>
                  <a:pt x="1640618" y="1050358"/>
                </a:lnTo>
                <a:lnTo>
                  <a:pt x="1644325" y="1027142"/>
                </a:lnTo>
                <a:lnTo>
                  <a:pt x="1647106" y="997678"/>
                </a:lnTo>
                <a:lnTo>
                  <a:pt x="1654521" y="967321"/>
                </a:lnTo>
                <a:lnTo>
                  <a:pt x="1665644" y="941428"/>
                </a:lnTo>
                <a:lnTo>
                  <a:pt x="1676766" y="920000"/>
                </a:lnTo>
                <a:lnTo>
                  <a:pt x="1689743" y="907501"/>
                </a:lnTo>
                <a:lnTo>
                  <a:pt x="1705500" y="901250"/>
                </a:lnTo>
                <a:lnTo>
                  <a:pt x="1722184" y="899464"/>
                </a:lnTo>
                <a:lnTo>
                  <a:pt x="1740722" y="897679"/>
                </a:lnTo>
                <a:lnTo>
                  <a:pt x="1759261" y="894107"/>
                </a:lnTo>
                <a:lnTo>
                  <a:pt x="1775018" y="892321"/>
                </a:lnTo>
                <a:lnTo>
                  <a:pt x="1786141" y="883393"/>
                </a:lnTo>
                <a:lnTo>
                  <a:pt x="1791702" y="870893"/>
                </a:lnTo>
                <a:lnTo>
                  <a:pt x="1795410" y="856607"/>
                </a:lnTo>
                <a:lnTo>
                  <a:pt x="1799118" y="843214"/>
                </a:lnTo>
                <a:lnTo>
                  <a:pt x="1802825" y="828929"/>
                </a:lnTo>
                <a:lnTo>
                  <a:pt x="1812094" y="821786"/>
                </a:lnTo>
                <a:lnTo>
                  <a:pt x="1825998" y="816429"/>
                </a:lnTo>
                <a:lnTo>
                  <a:pt x="1848243" y="816429"/>
                </a:lnTo>
                <a:lnTo>
                  <a:pt x="1872343" y="818214"/>
                </a:lnTo>
                <a:lnTo>
                  <a:pt x="1895515" y="820000"/>
                </a:lnTo>
                <a:lnTo>
                  <a:pt x="1906941" y="822446"/>
                </a:lnTo>
                <a:lnTo>
                  <a:pt x="1909299" y="820628"/>
                </a:lnTo>
                <a:lnTo>
                  <a:pt x="1922824" y="815417"/>
                </a:lnTo>
                <a:lnTo>
                  <a:pt x="1944462" y="815417"/>
                </a:lnTo>
                <a:lnTo>
                  <a:pt x="1967904" y="817154"/>
                </a:lnTo>
                <a:lnTo>
                  <a:pt x="1990444" y="818891"/>
                </a:lnTo>
                <a:lnTo>
                  <a:pt x="2006673" y="822365"/>
                </a:lnTo>
                <a:lnTo>
                  <a:pt x="2015689" y="827576"/>
                </a:lnTo>
                <a:lnTo>
                  <a:pt x="2013886" y="832787"/>
                </a:lnTo>
                <a:lnTo>
                  <a:pt x="2013356" y="833810"/>
                </a:lnTo>
                <a:lnTo>
                  <a:pt x="2017305" y="834655"/>
                </a:lnTo>
                <a:lnTo>
                  <a:pt x="2026321" y="839866"/>
                </a:lnTo>
                <a:lnTo>
                  <a:pt x="2024518" y="845077"/>
                </a:lnTo>
                <a:lnTo>
                  <a:pt x="2019109" y="855499"/>
                </a:lnTo>
                <a:lnTo>
                  <a:pt x="2011896" y="863316"/>
                </a:lnTo>
                <a:lnTo>
                  <a:pt x="2006486" y="873737"/>
                </a:lnTo>
                <a:lnTo>
                  <a:pt x="2008289" y="882422"/>
                </a:lnTo>
                <a:lnTo>
                  <a:pt x="2015502" y="891107"/>
                </a:lnTo>
                <a:lnTo>
                  <a:pt x="2024518" y="903266"/>
                </a:lnTo>
                <a:lnTo>
                  <a:pt x="2028125" y="918031"/>
                </a:lnTo>
                <a:lnTo>
                  <a:pt x="2029928" y="930189"/>
                </a:lnTo>
                <a:lnTo>
                  <a:pt x="2031085" y="932047"/>
                </a:lnTo>
                <a:lnTo>
                  <a:pt x="2032820" y="933532"/>
                </a:lnTo>
                <a:lnTo>
                  <a:pt x="2045443" y="940480"/>
                </a:lnTo>
                <a:lnTo>
                  <a:pt x="2058065" y="950903"/>
                </a:lnTo>
                <a:lnTo>
                  <a:pt x="2072491" y="965666"/>
                </a:lnTo>
                <a:lnTo>
                  <a:pt x="2074736" y="969373"/>
                </a:lnTo>
                <a:lnTo>
                  <a:pt x="2083123" y="977956"/>
                </a:lnTo>
                <a:lnTo>
                  <a:pt x="2095745" y="998800"/>
                </a:lnTo>
                <a:lnTo>
                  <a:pt x="2103860" y="1019644"/>
                </a:lnTo>
                <a:lnTo>
                  <a:pt x="2109629" y="1029091"/>
                </a:lnTo>
                <a:lnTo>
                  <a:pt x="2122080" y="1030803"/>
                </a:lnTo>
                <a:lnTo>
                  <a:pt x="2138308" y="1030803"/>
                </a:lnTo>
                <a:lnTo>
                  <a:pt x="2151833" y="1029067"/>
                </a:lnTo>
                <a:lnTo>
                  <a:pt x="2164455" y="1030803"/>
                </a:lnTo>
                <a:lnTo>
                  <a:pt x="2173471" y="1036014"/>
                </a:lnTo>
                <a:lnTo>
                  <a:pt x="2180684" y="1042963"/>
                </a:lnTo>
                <a:lnTo>
                  <a:pt x="2187897" y="1046436"/>
                </a:lnTo>
                <a:lnTo>
                  <a:pt x="2198716" y="1046436"/>
                </a:lnTo>
                <a:lnTo>
                  <a:pt x="2206831" y="1049910"/>
                </a:lnTo>
                <a:lnTo>
                  <a:pt x="2215847" y="1055121"/>
                </a:lnTo>
                <a:lnTo>
                  <a:pt x="2226666" y="1064675"/>
                </a:lnTo>
                <a:lnTo>
                  <a:pt x="2233899" y="1073963"/>
                </a:lnTo>
                <a:lnTo>
                  <a:pt x="2237298" y="1076965"/>
                </a:lnTo>
                <a:lnTo>
                  <a:pt x="2248118" y="1090860"/>
                </a:lnTo>
                <a:lnTo>
                  <a:pt x="2257134" y="1106493"/>
                </a:lnTo>
                <a:lnTo>
                  <a:pt x="2262543" y="1126469"/>
                </a:lnTo>
                <a:lnTo>
                  <a:pt x="2268855" y="1155998"/>
                </a:lnTo>
                <a:lnTo>
                  <a:pt x="2283280" y="1181184"/>
                </a:lnTo>
                <a:lnTo>
                  <a:pt x="2297706" y="1203764"/>
                </a:lnTo>
                <a:lnTo>
                  <a:pt x="2304919" y="1214186"/>
                </a:lnTo>
                <a:lnTo>
                  <a:pt x="2312132" y="1226345"/>
                </a:lnTo>
                <a:lnTo>
                  <a:pt x="2317542" y="1239373"/>
                </a:lnTo>
                <a:lnTo>
                  <a:pt x="2317542" y="1253269"/>
                </a:lnTo>
                <a:lnTo>
                  <a:pt x="2312132" y="1267165"/>
                </a:lnTo>
                <a:lnTo>
                  <a:pt x="2303116" y="1286271"/>
                </a:lnTo>
                <a:lnTo>
                  <a:pt x="2301313" y="1302773"/>
                </a:lnTo>
                <a:lnTo>
                  <a:pt x="2301313" y="1321879"/>
                </a:lnTo>
                <a:lnTo>
                  <a:pt x="2299509" y="1341855"/>
                </a:lnTo>
                <a:lnTo>
                  <a:pt x="2295903" y="1357488"/>
                </a:lnTo>
                <a:lnTo>
                  <a:pt x="2285084" y="1367909"/>
                </a:lnTo>
                <a:lnTo>
                  <a:pt x="2274264" y="1378332"/>
                </a:lnTo>
                <a:lnTo>
                  <a:pt x="2260740" y="1388753"/>
                </a:lnTo>
                <a:lnTo>
                  <a:pt x="2249921" y="1396570"/>
                </a:lnTo>
                <a:lnTo>
                  <a:pt x="2240905" y="1408728"/>
                </a:lnTo>
                <a:lnTo>
                  <a:pt x="2239102" y="1420888"/>
                </a:lnTo>
                <a:lnTo>
                  <a:pt x="2244511" y="1431310"/>
                </a:lnTo>
                <a:lnTo>
                  <a:pt x="2247295" y="1435064"/>
                </a:lnTo>
                <a:lnTo>
                  <a:pt x="2253715" y="1440733"/>
                </a:lnTo>
                <a:lnTo>
                  <a:pt x="2263632" y="1449417"/>
                </a:lnTo>
                <a:lnTo>
                  <a:pt x="2270845" y="1456365"/>
                </a:lnTo>
                <a:lnTo>
                  <a:pt x="2274452" y="1458102"/>
                </a:lnTo>
                <a:lnTo>
                  <a:pt x="2279861" y="1459839"/>
                </a:lnTo>
                <a:lnTo>
                  <a:pt x="2290681" y="1463313"/>
                </a:lnTo>
                <a:lnTo>
                  <a:pt x="2306910" y="1468523"/>
                </a:lnTo>
                <a:lnTo>
                  <a:pt x="2325843" y="1475471"/>
                </a:lnTo>
                <a:lnTo>
                  <a:pt x="2349285" y="1484157"/>
                </a:lnTo>
                <a:lnTo>
                  <a:pt x="2371826" y="1493710"/>
                </a:lnTo>
                <a:lnTo>
                  <a:pt x="2395267" y="1500658"/>
                </a:lnTo>
                <a:lnTo>
                  <a:pt x="2422316" y="1505866"/>
                </a:lnTo>
                <a:lnTo>
                  <a:pt x="2452069" y="1507603"/>
                </a:lnTo>
                <a:lnTo>
                  <a:pt x="2481822" y="1511077"/>
                </a:lnTo>
                <a:lnTo>
                  <a:pt x="2510674" y="1512814"/>
                </a:lnTo>
                <a:lnTo>
                  <a:pt x="2534115" y="1518025"/>
                </a:lnTo>
                <a:lnTo>
                  <a:pt x="2549443" y="1526710"/>
                </a:lnTo>
                <a:lnTo>
                  <a:pt x="2569278" y="1542343"/>
                </a:lnTo>
                <a:lnTo>
                  <a:pt x="2589114" y="1557107"/>
                </a:lnTo>
                <a:lnTo>
                  <a:pt x="2611654" y="1574477"/>
                </a:lnTo>
                <a:lnTo>
                  <a:pt x="2635096" y="1595321"/>
                </a:lnTo>
                <a:lnTo>
                  <a:pt x="2654030" y="1608348"/>
                </a:lnTo>
                <a:lnTo>
                  <a:pt x="2675668" y="1617033"/>
                </a:lnTo>
                <a:lnTo>
                  <a:pt x="2697307" y="1622244"/>
                </a:lnTo>
                <a:lnTo>
                  <a:pt x="2716241" y="1625718"/>
                </a:lnTo>
                <a:lnTo>
                  <a:pt x="2728863" y="1625718"/>
                </a:lnTo>
                <a:lnTo>
                  <a:pt x="2734273" y="1627455"/>
                </a:lnTo>
                <a:lnTo>
                  <a:pt x="2734273" y="1632666"/>
                </a:lnTo>
                <a:lnTo>
                  <a:pt x="2734966" y="1638008"/>
                </a:lnTo>
                <a:lnTo>
                  <a:pt x="2739495" y="1638008"/>
                </a:lnTo>
                <a:lnTo>
                  <a:pt x="2744905" y="1639745"/>
                </a:lnTo>
                <a:lnTo>
                  <a:pt x="2744905" y="1644956"/>
                </a:lnTo>
                <a:lnTo>
                  <a:pt x="2746708" y="1658852"/>
                </a:lnTo>
                <a:lnTo>
                  <a:pt x="2753921" y="1680564"/>
                </a:lnTo>
                <a:lnTo>
                  <a:pt x="2761134" y="1696197"/>
                </a:lnTo>
                <a:lnTo>
                  <a:pt x="2770150" y="1717909"/>
                </a:lnTo>
                <a:lnTo>
                  <a:pt x="2776461" y="1742227"/>
                </a:lnTo>
                <a:lnTo>
                  <a:pt x="2785477" y="1764808"/>
                </a:lnTo>
                <a:lnTo>
                  <a:pt x="2792690" y="1784783"/>
                </a:lnTo>
                <a:lnTo>
                  <a:pt x="2798100" y="1796942"/>
                </a:lnTo>
                <a:lnTo>
                  <a:pt x="2805313" y="1812575"/>
                </a:lnTo>
                <a:lnTo>
                  <a:pt x="2816132" y="1825602"/>
                </a:lnTo>
                <a:lnTo>
                  <a:pt x="2826951" y="1841235"/>
                </a:lnTo>
                <a:lnTo>
                  <a:pt x="2836869" y="1855131"/>
                </a:lnTo>
                <a:lnTo>
                  <a:pt x="2844106" y="1863496"/>
                </a:lnTo>
                <a:lnTo>
                  <a:pt x="2901071" y="1871101"/>
                </a:lnTo>
                <a:lnTo>
                  <a:pt x="2939840" y="1885011"/>
                </a:lnTo>
                <a:lnTo>
                  <a:pt x="2940422" y="1893695"/>
                </a:lnTo>
                <a:lnTo>
                  <a:pt x="2940464" y="1893710"/>
                </a:lnTo>
                <a:lnTo>
                  <a:pt x="2939840" y="1884394"/>
                </a:lnTo>
                <a:lnTo>
                  <a:pt x="2943447" y="1886131"/>
                </a:lnTo>
                <a:lnTo>
                  <a:pt x="2957873" y="1886131"/>
                </a:lnTo>
                <a:lnTo>
                  <a:pt x="2977708" y="1887868"/>
                </a:lnTo>
                <a:lnTo>
                  <a:pt x="3002051" y="1891342"/>
                </a:lnTo>
                <a:lnTo>
                  <a:pt x="3029100" y="1893079"/>
                </a:lnTo>
                <a:lnTo>
                  <a:pt x="3055246" y="1896554"/>
                </a:lnTo>
                <a:lnTo>
                  <a:pt x="3080492" y="1900028"/>
                </a:lnTo>
                <a:lnTo>
                  <a:pt x="3101229" y="1903502"/>
                </a:lnTo>
                <a:lnTo>
                  <a:pt x="3117458" y="1906977"/>
                </a:lnTo>
                <a:lnTo>
                  <a:pt x="3149916" y="1913925"/>
                </a:lnTo>
                <a:lnTo>
                  <a:pt x="3181472" y="1913925"/>
                </a:lnTo>
                <a:lnTo>
                  <a:pt x="3208520" y="1906977"/>
                </a:lnTo>
                <a:lnTo>
                  <a:pt x="3222044" y="1901765"/>
                </a:lnTo>
                <a:lnTo>
                  <a:pt x="3234667" y="1896554"/>
                </a:lnTo>
                <a:lnTo>
                  <a:pt x="3247289" y="1894816"/>
                </a:lnTo>
                <a:lnTo>
                  <a:pt x="3261715" y="1893079"/>
                </a:lnTo>
                <a:lnTo>
                  <a:pt x="3278846" y="1896554"/>
                </a:lnTo>
                <a:lnTo>
                  <a:pt x="3302288" y="1901765"/>
                </a:lnTo>
                <a:lnTo>
                  <a:pt x="3328434" y="1905239"/>
                </a:lnTo>
                <a:lnTo>
                  <a:pt x="3357286" y="1908714"/>
                </a:lnTo>
                <a:lnTo>
                  <a:pt x="3379826" y="1912188"/>
                </a:lnTo>
                <a:lnTo>
                  <a:pt x="3397858" y="1912188"/>
                </a:lnTo>
                <a:lnTo>
                  <a:pt x="3419497" y="1913925"/>
                </a:lnTo>
                <a:lnTo>
                  <a:pt x="3435726" y="1919137"/>
                </a:lnTo>
                <a:lnTo>
                  <a:pt x="3449250" y="1926954"/>
                </a:lnTo>
                <a:lnTo>
                  <a:pt x="3461873" y="1939114"/>
                </a:lnTo>
                <a:lnTo>
                  <a:pt x="3478102" y="1953011"/>
                </a:lnTo>
                <a:lnTo>
                  <a:pt x="3495232" y="1965171"/>
                </a:lnTo>
                <a:lnTo>
                  <a:pt x="3513264" y="1972120"/>
                </a:lnTo>
                <a:lnTo>
                  <a:pt x="3531297" y="1978200"/>
                </a:lnTo>
                <a:lnTo>
                  <a:pt x="3548427" y="1986886"/>
                </a:lnTo>
                <a:lnTo>
                  <a:pt x="3570066" y="1995572"/>
                </a:lnTo>
                <a:lnTo>
                  <a:pt x="3597114" y="2004257"/>
                </a:lnTo>
                <a:lnTo>
                  <a:pt x="3617851" y="2007732"/>
                </a:lnTo>
                <a:lnTo>
                  <a:pt x="3644900" y="2009469"/>
                </a:lnTo>
                <a:lnTo>
                  <a:pt x="3671046" y="2011206"/>
                </a:lnTo>
                <a:lnTo>
                  <a:pt x="3698095" y="2011206"/>
                </a:lnTo>
                <a:lnTo>
                  <a:pt x="3718832" y="2011206"/>
                </a:lnTo>
                <a:lnTo>
                  <a:pt x="3735061" y="2012943"/>
                </a:lnTo>
                <a:lnTo>
                  <a:pt x="3745880" y="2016418"/>
                </a:lnTo>
                <a:lnTo>
                  <a:pt x="3754896" y="2023366"/>
                </a:lnTo>
                <a:lnTo>
                  <a:pt x="3763912" y="2031183"/>
                </a:lnTo>
                <a:lnTo>
                  <a:pt x="3773830" y="2038132"/>
                </a:lnTo>
                <a:lnTo>
                  <a:pt x="3784649" y="2041606"/>
                </a:lnTo>
                <a:lnTo>
                  <a:pt x="3800878" y="2043344"/>
                </a:lnTo>
                <a:lnTo>
                  <a:pt x="3818910" y="2039869"/>
                </a:lnTo>
                <a:lnTo>
                  <a:pt x="3834238" y="2031183"/>
                </a:lnTo>
                <a:lnTo>
                  <a:pt x="3854073" y="2016418"/>
                </a:lnTo>
                <a:lnTo>
                  <a:pt x="3875712" y="1999046"/>
                </a:lnTo>
                <a:lnTo>
                  <a:pt x="3898252" y="1985149"/>
                </a:lnTo>
                <a:lnTo>
                  <a:pt x="3925300" y="1972989"/>
                </a:lnTo>
                <a:lnTo>
                  <a:pt x="3953250" y="1961697"/>
                </a:lnTo>
                <a:lnTo>
                  <a:pt x="3980299" y="1949537"/>
                </a:lnTo>
                <a:lnTo>
                  <a:pt x="4011855" y="1935640"/>
                </a:lnTo>
                <a:lnTo>
                  <a:pt x="4049723" y="1921742"/>
                </a:lnTo>
                <a:lnTo>
                  <a:pt x="4086689" y="1912188"/>
                </a:lnTo>
                <a:lnTo>
                  <a:pt x="4125458" y="1905239"/>
                </a:lnTo>
                <a:lnTo>
                  <a:pt x="4143490" y="1903502"/>
                </a:lnTo>
                <a:lnTo>
                  <a:pt x="4154309" y="1903502"/>
                </a:lnTo>
                <a:lnTo>
                  <a:pt x="4159719" y="1905239"/>
                </a:lnTo>
                <a:lnTo>
                  <a:pt x="4163325" y="1905239"/>
                </a:lnTo>
                <a:lnTo>
                  <a:pt x="4166932" y="1906977"/>
                </a:lnTo>
                <a:lnTo>
                  <a:pt x="4173243" y="1906977"/>
                </a:lnTo>
                <a:lnTo>
                  <a:pt x="4185866" y="1906977"/>
                </a:lnTo>
                <a:lnTo>
                  <a:pt x="4209308" y="1905239"/>
                </a:lnTo>
                <a:lnTo>
                  <a:pt x="4249880" y="1901765"/>
                </a:lnTo>
                <a:lnTo>
                  <a:pt x="4281436" y="1898291"/>
                </a:lnTo>
                <a:lnTo>
                  <a:pt x="4306682" y="1893079"/>
                </a:lnTo>
                <a:lnTo>
                  <a:pt x="4326517" y="1887868"/>
                </a:lnTo>
                <a:lnTo>
                  <a:pt x="4338238" y="1882656"/>
                </a:lnTo>
                <a:lnTo>
                  <a:pt x="4347254" y="1875708"/>
                </a:lnTo>
                <a:lnTo>
                  <a:pt x="4352664" y="1867022"/>
                </a:lnTo>
                <a:lnTo>
                  <a:pt x="4356270" y="1862679"/>
                </a:lnTo>
                <a:lnTo>
                  <a:pt x="4363483" y="1857468"/>
                </a:lnTo>
                <a:lnTo>
                  <a:pt x="4376105" y="1852256"/>
                </a:lnTo>
                <a:lnTo>
                  <a:pt x="4393236" y="1848782"/>
                </a:lnTo>
                <a:lnTo>
                  <a:pt x="4408674" y="1842172"/>
                </a:lnTo>
                <a:lnTo>
                  <a:pt x="4413909" y="1827884"/>
                </a:lnTo>
                <a:lnTo>
                  <a:pt x="4419470" y="1813596"/>
                </a:lnTo>
                <a:lnTo>
                  <a:pt x="4424105" y="1801095"/>
                </a:lnTo>
                <a:lnTo>
                  <a:pt x="4435228" y="1788593"/>
                </a:lnTo>
                <a:lnTo>
                  <a:pt x="4447503" y="1780053"/>
                </a:lnTo>
                <a:lnTo>
                  <a:pt x="4450038" y="1773215"/>
                </a:lnTo>
                <a:lnTo>
                  <a:pt x="4460857" y="1761055"/>
                </a:lnTo>
                <a:lnTo>
                  <a:pt x="4477086" y="1749764"/>
                </a:lnTo>
                <a:lnTo>
                  <a:pt x="4496921" y="1739341"/>
                </a:lnTo>
                <a:lnTo>
                  <a:pt x="4510445" y="1730655"/>
                </a:lnTo>
                <a:lnTo>
                  <a:pt x="4521265" y="1725444"/>
                </a:lnTo>
                <a:lnTo>
                  <a:pt x="4528478" y="1720232"/>
                </a:lnTo>
                <a:lnTo>
                  <a:pt x="4535691" y="1715021"/>
                </a:lnTo>
                <a:lnTo>
                  <a:pt x="4544707" y="1709809"/>
                </a:lnTo>
                <a:lnTo>
                  <a:pt x="4557329" y="1704598"/>
                </a:lnTo>
                <a:lnTo>
                  <a:pt x="4564994" y="1700622"/>
                </a:lnTo>
                <a:lnTo>
                  <a:pt x="4564994" y="1697513"/>
                </a:lnTo>
                <a:lnTo>
                  <a:pt x="4560920" y="1692280"/>
                </a:lnTo>
                <a:lnTo>
                  <a:pt x="4549672" y="1682122"/>
                </a:lnTo>
                <a:lnTo>
                  <a:pt x="4539046" y="1669837"/>
                </a:lnTo>
                <a:lnTo>
                  <a:pt x="4539040" y="1669832"/>
                </a:lnTo>
                <a:lnTo>
                  <a:pt x="4525137" y="1653759"/>
                </a:lnTo>
                <a:lnTo>
                  <a:pt x="4512161" y="1637686"/>
                </a:lnTo>
                <a:lnTo>
                  <a:pt x="4504746" y="1621613"/>
                </a:lnTo>
                <a:lnTo>
                  <a:pt x="4504746" y="1604647"/>
                </a:lnTo>
                <a:lnTo>
                  <a:pt x="4504746" y="1579645"/>
                </a:lnTo>
                <a:lnTo>
                  <a:pt x="4508453" y="1555535"/>
                </a:lnTo>
                <a:lnTo>
                  <a:pt x="4514015" y="1534104"/>
                </a:lnTo>
                <a:lnTo>
                  <a:pt x="4521430" y="1516248"/>
                </a:lnTo>
                <a:lnTo>
                  <a:pt x="4536260" y="1502854"/>
                </a:lnTo>
                <a:lnTo>
                  <a:pt x="4543232" y="1499693"/>
                </a:lnTo>
                <a:lnTo>
                  <a:pt x="4544707" y="1496141"/>
                </a:lnTo>
                <a:lnTo>
                  <a:pt x="4559132" y="1483112"/>
                </a:lnTo>
                <a:lnTo>
                  <a:pt x="4574460" y="1476163"/>
                </a:lnTo>
                <a:lnTo>
                  <a:pt x="4592492" y="1472689"/>
                </a:lnTo>
                <a:lnTo>
                  <a:pt x="4610524" y="1476163"/>
                </a:lnTo>
                <a:lnTo>
                  <a:pt x="4629458" y="1486586"/>
                </a:lnTo>
                <a:lnTo>
                  <a:pt x="4652900" y="1494404"/>
                </a:lnTo>
                <a:lnTo>
                  <a:pt x="4677243" y="1501352"/>
                </a:lnTo>
                <a:lnTo>
                  <a:pt x="4700685" y="1503087"/>
                </a:lnTo>
                <a:lnTo>
                  <a:pt x="4720521" y="1501352"/>
                </a:lnTo>
                <a:lnTo>
                  <a:pt x="4735848" y="1501352"/>
                </a:lnTo>
                <a:lnTo>
                  <a:pt x="4752077" y="1499615"/>
                </a:lnTo>
                <a:lnTo>
                  <a:pt x="4764700" y="1496141"/>
                </a:lnTo>
                <a:lnTo>
                  <a:pt x="4770734" y="1490813"/>
                </a:lnTo>
                <a:lnTo>
                  <a:pt x="4781889" y="1474279"/>
                </a:lnTo>
                <a:lnTo>
                  <a:pt x="4794866" y="1453742"/>
                </a:lnTo>
                <a:lnTo>
                  <a:pt x="4809696" y="1435882"/>
                </a:lnTo>
                <a:lnTo>
                  <a:pt x="4812376" y="1433301"/>
                </a:lnTo>
                <a:lnTo>
                  <a:pt x="4825107" y="1417968"/>
                </a:lnTo>
                <a:lnTo>
                  <a:pt x="4839533" y="1404071"/>
                </a:lnTo>
                <a:lnTo>
                  <a:pt x="4851254" y="1397123"/>
                </a:lnTo>
                <a:lnTo>
                  <a:pt x="4865680" y="1393648"/>
                </a:lnTo>
                <a:lnTo>
                  <a:pt x="4883712" y="1391911"/>
                </a:lnTo>
                <a:lnTo>
                  <a:pt x="4904449" y="1390174"/>
                </a:lnTo>
                <a:lnTo>
                  <a:pt x="4926088" y="1388437"/>
                </a:lnTo>
                <a:lnTo>
                  <a:pt x="4942317" y="1386700"/>
                </a:lnTo>
                <a:lnTo>
                  <a:pt x="4953136" y="1382357"/>
                </a:lnTo>
                <a:lnTo>
                  <a:pt x="4963054" y="1375408"/>
                </a:lnTo>
                <a:lnTo>
                  <a:pt x="4975676" y="1363248"/>
                </a:lnTo>
                <a:lnTo>
                  <a:pt x="4990102" y="1347614"/>
                </a:lnTo>
                <a:lnTo>
                  <a:pt x="5002066" y="1334442"/>
                </a:lnTo>
                <a:lnTo>
                  <a:pt x="5004346" y="1319800"/>
                </a:lnTo>
                <a:lnTo>
                  <a:pt x="5008053" y="1298369"/>
                </a:lnTo>
                <a:lnTo>
                  <a:pt x="5013615" y="1279617"/>
                </a:lnTo>
                <a:lnTo>
                  <a:pt x="5022884" y="1261759"/>
                </a:lnTo>
                <a:lnTo>
                  <a:pt x="5028409" y="1256436"/>
                </a:lnTo>
                <a:lnTo>
                  <a:pt x="5032478" y="1248596"/>
                </a:lnTo>
                <a:lnTo>
                  <a:pt x="5050510" y="1231224"/>
                </a:lnTo>
                <a:lnTo>
                  <a:pt x="5071247" y="1216458"/>
                </a:lnTo>
                <a:lnTo>
                  <a:pt x="5096492" y="1207772"/>
                </a:lnTo>
                <a:lnTo>
                  <a:pt x="5109115" y="1202561"/>
                </a:lnTo>
                <a:lnTo>
                  <a:pt x="5118131" y="1195612"/>
                </a:lnTo>
                <a:lnTo>
                  <a:pt x="5124442" y="1185189"/>
                </a:lnTo>
                <a:lnTo>
                  <a:pt x="5133458" y="1176503"/>
                </a:lnTo>
                <a:lnTo>
                  <a:pt x="5144277" y="1169555"/>
                </a:lnTo>
                <a:lnTo>
                  <a:pt x="5156900" y="1165212"/>
                </a:lnTo>
                <a:lnTo>
                  <a:pt x="5173129" y="1156526"/>
                </a:lnTo>
                <a:lnTo>
                  <a:pt x="5193866" y="1146103"/>
                </a:lnTo>
                <a:lnTo>
                  <a:pt x="5215505" y="1137417"/>
                </a:lnTo>
                <a:lnTo>
                  <a:pt x="5238045" y="1132206"/>
                </a:lnTo>
                <a:lnTo>
                  <a:pt x="5259684" y="1130468"/>
                </a:lnTo>
                <a:lnTo>
                  <a:pt x="5281322" y="1132206"/>
                </a:lnTo>
                <a:lnTo>
                  <a:pt x="5300256" y="1137417"/>
                </a:lnTo>
                <a:lnTo>
                  <a:pt x="5321895" y="1140891"/>
                </a:lnTo>
                <a:lnTo>
                  <a:pt x="5338124" y="1144366"/>
                </a:lnTo>
                <a:lnTo>
                  <a:pt x="5351648" y="1144366"/>
                </a:lnTo>
                <a:lnTo>
                  <a:pt x="5362467" y="1139154"/>
                </a:lnTo>
                <a:lnTo>
                  <a:pt x="5371483" y="1126994"/>
                </a:lnTo>
                <a:lnTo>
                  <a:pt x="5376893" y="1116571"/>
                </a:lnTo>
                <a:lnTo>
                  <a:pt x="5376893" y="1114229"/>
                </a:lnTo>
                <a:lnTo>
                  <a:pt x="5371591" y="1098905"/>
                </a:lnTo>
                <a:lnTo>
                  <a:pt x="5370908" y="1098138"/>
                </a:lnTo>
                <a:lnTo>
                  <a:pt x="5369289" y="1095978"/>
                </a:lnTo>
                <a:lnTo>
                  <a:pt x="5360276" y="1085848"/>
                </a:lnTo>
                <a:lnTo>
                  <a:pt x="5354341" y="1077932"/>
                </a:lnTo>
                <a:lnTo>
                  <a:pt x="5340320" y="1065100"/>
                </a:lnTo>
                <a:lnTo>
                  <a:pt x="5323636" y="1049026"/>
                </a:lnTo>
                <a:lnTo>
                  <a:pt x="5306952" y="1034739"/>
                </a:lnTo>
                <a:lnTo>
                  <a:pt x="5293048" y="1023130"/>
                </a:lnTo>
                <a:lnTo>
                  <a:pt x="5259680" y="999914"/>
                </a:lnTo>
                <a:lnTo>
                  <a:pt x="5225384" y="989198"/>
                </a:lnTo>
                <a:lnTo>
                  <a:pt x="5212408" y="983841"/>
                </a:lnTo>
                <a:lnTo>
                  <a:pt x="5199431" y="976698"/>
                </a:lnTo>
                <a:lnTo>
                  <a:pt x="5188308" y="973126"/>
                </a:lnTo>
                <a:lnTo>
                  <a:pt x="5176259" y="971340"/>
                </a:lnTo>
                <a:lnTo>
                  <a:pt x="5162809" y="976199"/>
                </a:lnTo>
                <a:lnTo>
                  <a:pt x="5153106" y="985546"/>
                </a:lnTo>
                <a:lnTo>
                  <a:pt x="5140484" y="1001180"/>
                </a:lnTo>
                <a:lnTo>
                  <a:pt x="5128763" y="1015077"/>
                </a:lnTo>
                <a:lnTo>
                  <a:pt x="5124978" y="1017306"/>
                </a:lnTo>
                <a:lnTo>
                  <a:pt x="5121571" y="1021345"/>
                </a:lnTo>
                <a:lnTo>
                  <a:pt x="5104887" y="1031168"/>
                </a:lnTo>
                <a:lnTo>
                  <a:pt x="5091910" y="1032954"/>
                </a:lnTo>
                <a:lnTo>
                  <a:pt x="5075226" y="1029382"/>
                </a:lnTo>
                <a:lnTo>
                  <a:pt x="5057615" y="1024917"/>
                </a:lnTo>
                <a:lnTo>
                  <a:pt x="5039076" y="1017773"/>
                </a:lnTo>
                <a:lnTo>
                  <a:pt x="5020539" y="1014202"/>
                </a:lnTo>
                <a:lnTo>
                  <a:pt x="5009458" y="1015844"/>
                </a:lnTo>
                <a:lnTo>
                  <a:pt x="5007947" y="1016814"/>
                </a:lnTo>
                <a:lnTo>
                  <a:pt x="4998931" y="1026369"/>
                </a:lnTo>
                <a:lnTo>
                  <a:pt x="4989915" y="1038529"/>
                </a:lnTo>
                <a:lnTo>
                  <a:pt x="4979095" y="1048952"/>
                </a:lnTo>
                <a:lnTo>
                  <a:pt x="4968276" y="1055901"/>
                </a:lnTo>
                <a:lnTo>
                  <a:pt x="4967984" y="1055901"/>
                </a:lnTo>
                <a:lnTo>
                  <a:pt x="4967705" y="1056170"/>
                </a:lnTo>
                <a:lnTo>
                  <a:pt x="4956583" y="1063314"/>
                </a:lnTo>
                <a:lnTo>
                  <a:pt x="4944533" y="1063314"/>
                </a:lnTo>
                <a:lnTo>
                  <a:pt x="4922288" y="1052598"/>
                </a:lnTo>
                <a:lnTo>
                  <a:pt x="4901895" y="1040096"/>
                </a:lnTo>
                <a:lnTo>
                  <a:pt x="4887992" y="1024917"/>
                </a:lnTo>
                <a:lnTo>
                  <a:pt x="4887670" y="1023883"/>
                </a:lnTo>
                <a:lnTo>
                  <a:pt x="4877360" y="1012627"/>
                </a:lnTo>
                <a:lnTo>
                  <a:pt x="4871798" y="994768"/>
                </a:lnTo>
                <a:lnTo>
                  <a:pt x="4873653" y="982267"/>
                </a:lnTo>
                <a:lnTo>
                  <a:pt x="4881067" y="975123"/>
                </a:lnTo>
                <a:lnTo>
                  <a:pt x="4887556" y="966193"/>
                </a:lnTo>
                <a:lnTo>
                  <a:pt x="4894971" y="957264"/>
                </a:lnTo>
                <a:lnTo>
                  <a:pt x="4898679" y="942084"/>
                </a:lnTo>
                <a:lnTo>
                  <a:pt x="4900532" y="915295"/>
                </a:lnTo>
                <a:lnTo>
                  <a:pt x="4902386" y="885828"/>
                </a:lnTo>
                <a:lnTo>
                  <a:pt x="4907948" y="855468"/>
                </a:lnTo>
                <a:lnTo>
                  <a:pt x="4917216" y="829573"/>
                </a:lnTo>
                <a:lnTo>
                  <a:pt x="4928340" y="804570"/>
                </a:lnTo>
                <a:lnTo>
                  <a:pt x="4937609" y="778675"/>
                </a:lnTo>
                <a:lnTo>
                  <a:pt x="4945951" y="753673"/>
                </a:lnTo>
                <a:lnTo>
                  <a:pt x="4951512" y="736706"/>
                </a:lnTo>
                <a:lnTo>
                  <a:pt x="4958928" y="724205"/>
                </a:lnTo>
                <a:lnTo>
                  <a:pt x="4971904" y="717062"/>
                </a:lnTo>
                <a:lnTo>
                  <a:pt x="4990442" y="715275"/>
                </a:lnTo>
                <a:lnTo>
                  <a:pt x="5009907" y="717062"/>
                </a:lnTo>
                <a:lnTo>
                  <a:pt x="5012357" y="718074"/>
                </a:lnTo>
                <a:lnTo>
                  <a:pt x="5019855" y="718762"/>
                </a:lnTo>
                <a:lnTo>
                  <a:pt x="5032478" y="723973"/>
                </a:lnTo>
                <a:lnTo>
                  <a:pt x="5048707" y="729184"/>
                </a:lnTo>
                <a:lnTo>
                  <a:pt x="5063132" y="736133"/>
                </a:lnTo>
                <a:lnTo>
                  <a:pt x="5070744" y="737600"/>
                </a:lnTo>
                <a:lnTo>
                  <a:pt x="5081278" y="737600"/>
                </a:lnTo>
                <a:lnTo>
                  <a:pt x="5092402" y="731349"/>
                </a:lnTo>
                <a:lnTo>
                  <a:pt x="5109085" y="708133"/>
                </a:lnTo>
                <a:lnTo>
                  <a:pt x="5126696" y="683130"/>
                </a:lnTo>
                <a:lnTo>
                  <a:pt x="5145234" y="660806"/>
                </a:lnTo>
                <a:lnTo>
                  <a:pt x="5158211" y="651877"/>
                </a:lnTo>
                <a:lnTo>
                  <a:pt x="5173042" y="648305"/>
                </a:lnTo>
                <a:lnTo>
                  <a:pt x="5185092" y="646520"/>
                </a:lnTo>
                <a:lnTo>
                  <a:pt x="5199921" y="642947"/>
                </a:lnTo>
                <a:lnTo>
                  <a:pt x="5211045" y="635804"/>
                </a:lnTo>
                <a:lnTo>
                  <a:pt x="5216606" y="625981"/>
                </a:lnTo>
                <a:lnTo>
                  <a:pt x="5218460" y="611695"/>
                </a:lnTo>
                <a:lnTo>
                  <a:pt x="5214752" y="595621"/>
                </a:lnTo>
                <a:lnTo>
                  <a:pt x="5211045" y="581335"/>
                </a:lnTo>
                <a:lnTo>
                  <a:pt x="5207337" y="569726"/>
                </a:lnTo>
                <a:lnTo>
                  <a:pt x="5209190" y="557225"/>
                </a:lnTo>
                <a:lnTo>
                  <a:pt x="5212899" y="542937"/>
                </a:lnTo>
                <a:lnTo>
                  <a:pt x="5218460" y="525079"/>
                </a:lnTo>
                <a:lnTo>
                  <a:pt x="5225875" y="506326"/>
                </a:lnTo>
                <a:lnTo>
                  <a:pt x="5231436" y="490254"/>
                </a:lnTo>
                <a:lnTo>
                  <a:pt x="5236071" y="475967"/>
                </a:lnTo>
                <a:lnTo>
                  <a:pt x="5241633" y="451858"/>
                </a:lnTo>
                <a:lnTo>
                  <a:pt x="5245340" y="425069"/>
                </a:lnTo>
                <a:lnTo>
                  <a:pt x="5252755" y="397387"/>
                </a:lnTo>
                <a:lnTo>
                  <a:pt x="5258317" y="381315"/>
                </a:lnTo>
                <a:lnTo>
                  <a:pt x="5262024" y="372385"/>
                </a:lnTo>
                <a:lnTo>
                  <a:pt x="5267586" y="363456"/>
                </a:lnTo>
                <a:lnTo>
                  <a:pt x="5275001" y="352740"/>
                </a:lnTo>
                <a:lnTo>
                  <a:pt x="5286124" y="342918"/>
                </a:lnTo>
                <a:lnTo>
                  <a:pt x="5296320" y="326846"/>
                </a:lnTo>
                <a:lnTo>
                  <a:pt x="5301881" y="312558"/>
                </a:lnTo>
                <a:lnTo>
                  <a:pt x="5303735" y="300057"/>
                </a:lnTo>
                <a:lnTo>
                  <a:pt x="5303735" y="286663"/>
                </a:lnTo>
                <a:lnTo>
                  <a:pt x="5301881" y="267018"/>
                </a:lnTo>
                <a:lnTo>
                  <a:pt x="5301881" y="250129"/>
                </a:lnTo>
                <a:lnTo>
                  <a:pt x="5300256" y="241912"/>
                </a:lnTo>
                <a:lnTo>
                  <a:pt x="5298800" y="238638"/>
                </a:lnTo>
                <a:lnTo>
                  <a:pt x="5290151" y="240304"/>
                </a:lnTo>
                <a:lnTo>
                  <a:pt x="5279332" y="243779"/>
                </a:lnTo>
                <a:lnTo>
                  <a:pt x="5268512" y="247253"/>
                </a:lnTo>
                <a:lnTo>
                  <a:pt x="5255890" y="248990"/>
                </a:lnTo>
                <a:lnTo>
                  <a:pt x="5245972" y="247253"/>
                </a:lnTo>
                <a:lnTo>
                  <a:pt x="5238759" y="240304"/>
                </a:lnTo>
                <a:lnTo>
                  <a:pt x="5237913" y="235414"/>
                </a:lnTo>
                <a:lnTo>
                  <a:pt x="5235340" y="234963"/>
                </a:lnTo>
                <a:lnTo>
                  <a:pt x="5228127" y="228014"/>
                </a:lnTo>
                <a:lnTo>
                  <a:pt x="5226324" y="217591"/>
                </a:lnTo>
                <a:lnTo>
                  <a:pt x="5226743" y="215170"/>
                </a:lnTo>
                <a:lnTo>
                  <a:pt x="5224021" y="212548"/>
                </a:lnTo>
                <a:lnTo>
                  <a:pt x="5222168" y="201832"/>
                </a:lnTo>
                <a:lnTo>
                  <a:pt x="5224021" y="191117"/>
                </a:lnTo>
                <a:lnTo>
                  <a:pt x="5225875" y="183974"/>
                </a:lnTo>
                <a:lnTo>
                  <a:pt x="5227729" y="183081"/>
                </a:lnTo>
                <a:lnTo>
                  <a:pt x="5229583" y="179509"/>
                </a:lnTo>
                <a:lnTo>
                  <a:pt x="5234217" y="170580"/>
                </a:lnTo>
                <a:lnTo>
                  <a:pt x="5243486" y="158079"/>
                </a:lnTo>
                <a:lnTo>
                  <a:pt x="5252755" y="145577"/>
                </a:lnTo>
                <a:lnTo>
                  <a:pt x="5262024" y="129504"/>
                </a:lnTo>
                <a:lnTo>
                  <a:pt x="5273148" y="117896"/>
                </a:lnTo>
                <a:lnTo>
                  <a:pt x="5280562" y="105395"/>
                </a:lnTo>
                <a:lnTo>
                  <a:pt x="5287977" y="98251"/>
                </a:lnTo>
                <a:lnTo>
                  <a:pt x="5298173" y="91108"/>
                </a:lnTo>
                <a:lnTo>
                  <a:pt x="5311151" y="85750"/>
                </a:lnTo>
                <a:lnTo>
                  <a:pt x="5325980" y="82179"/>
                </a:lnTo>
                <a:lnTo>
                  <a:pt x="5337104" y="80393"/>
                </a:lnTo>
                <a:lnTo>
                  <a:pt x="5342664" y="80393"/>
                </a:lnTo>
                <a:lnTo>
                  <a:pt x="5352616" y="92683"/>
                </a:lnTo>
                <a:lnTo>
                  <a:pt x="5352662" y="92683"/>
                </a:lnTo>
                <a:lnTo>
                  <a:pt x="5342665" y="80340"/>
                </a:lnTo>
                <a:lnTo>
                  <a:pt x="5346373" y="78556"/>
                </a:lnTo>
                <a:lnTo>
                  <a:pt x="5354715" y="74092"/>
                </a:lnTo>
                <a:lnTo>
                  <a:pt x="5367691" y="66950"/>
                </a:lnTo>
                <a:lnTo>
                  <a:pt x="5384376" y="58023"/>
                </a:lnTo>
                <a:lnTo>
                  <a:pt x="5401060" y="50883"/>
                </a:lnTo>
                <a:lnTo>
                  <a:pt x="5414964" y="43741"/>
                </a:lnTo>
                <a:lnTo>
                  <a:pt x="5427940" y="40170"/>
                </a:lnTo>
                <a:lnTo>
                  <a:pt x="5440917" y="36600"/>
                </a:lnTo>
                <a:lnTo>
                  <a:pt x="5461309" y="31244"/>
                </a:lnTo>
                <a:lnTo>
                  <a:pt x="5480774" y="22317"/>
                </a:lnTo>
                <a:lnTo>
                  <a:pt x="5503019" y="16069"/>
                </a:lnTo>
                <a:lnTo>
                  <a:pt x="5519703" y="7141"/>
                </a:lnTo>
                <a:lnTo>
                  <a:pt x="5529899" y="3571"/>
                </a:lnTo>
                <a:close/>
              </a:path>
            </a:pathLst>
          </a:custGeom>
          <a:gradFill flip="none" rotWithShape="1">
            <a:gsLst>
              <a:gs pos="100000">
                <a:srgbClr val="2481BA"/>
              </a:gs>
              <a:gs pos="35000">
                <a:srgbClr val="37BBEF"/>
              </a:gs>
            </a:gsLst>
            <a:lin ang="8100000" scaled="1"/>
            <a:tileRect/>
          </a:gradFill>
          <a:ln w="0">
            <a:noFill/>
          </a:ln>
          <a:effectLst>
            <a:outerShdw blurRad="127000" algn="ctr"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22" name="矩形: 圆角 21">
            <a:extLst>
              <a:ext uri="{FF2B5EF4-FFF2-40B4-BE49-F238E27FC236}">
                <a16:creationId xmlns:a16="http://schemas.microsoft.com/office/drawing/2014/main" id="{67B828E3-B45E-45CA-9C29-D480B86F814D}"/>
              </a:ext>
            </a:extLst>
          </p:cNvPr>
          <p:cNvSpPr/>
          <p:nvPr/>
        </p:nvSpPr>
        <p:spPr>
          <a:xfrm>
            <a:off x="8025745" y="1236040"/>
            <a:ext cx="3135448" cy="2501465"/>
          </a:xfrm>
          <a:prstGeom prst="roundRect">
            <a:avLst>
              <a:gd name="adj" fmla="val 18396"/>
            </a:avLst>
          </a:prstGeom>
          <a:solidFill>
            <a:schemeClr val="tx2">
              <a:lumMod val="50000"/>
            </a:schemeClr>
          </a:solidFill>
          <a:ln>
            <a:noFill/>
            <a:prstDash val="lgDash"/>
          </a:ln>
          <a:effectLst>
            <a:innerShdw blurRad="127000">
              <a:prstClr val="black">
                <a:alpha val="44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6" name="菱形 265">
            <a:extLst>
              <a:ext uri="{FF2B5EF4-FFF2-40B4-BE49-F238E27FC236}">
                <a16:creationId xmlns:a16="http://schemas.microsoft.com/office/drawing/2014/main" id="{F5F0F4BF-A54D-4B5B-8D29-7205F341B90C}"/>
              </a:ext>
            </a:extLst>
          </p:cNvPr>
          <p:cNvSpPr/>
          <p:nvPr/>
        </p:nvSpPr>
        <p:spPr>
          <a:xfrm>
            <a:off x="11483006" y="6256711"/>
            <a:ext cx="485399" cy="453981"/>
          </a:xfrm>
          <a:prstGeom prst="diamond">
            <a:avLst/>
          </a:prstGeom>
          <a:noFill/>
          <a:ln>
            <a:solidFill>
              <a:srgbClr val="2481BA"/>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zh-CN" sz="1200">
                <a:solidFill>
                  <a:srgbClr val="2481BA"/>
                </a:solidFill>
                <a:latin typeface="微软雅黑" panose="020B0503020204020204" pitchFamily="34" charset="-122"/>
                <a:ea typeface="微软雅黑" panose="020B0503020204020204" pitchFamily="34" charset="-122"/>
              </a:rPr>
              <a:t>1</a:t>
            </a:r>
            <a:endParaRPr lang="zh-CN" altLang="en-US" sz="1200">
              <a:solidFill>
                <a:srgbClr val="2481BA"/>
              </a:solidFill>
              <a:latin typeface="微软雅黑" panose="020B0503020204020204" pitchFamily="34" charset="-122"/>
              <a:ea typeface="微软雅黑" panose="020B0503020204020204" pitchFamily="34" charset="-122"/>
            </a:endParaRPr>
          </a:p>
        </p:txBody>
      </p:sp>
      <p:grpSp>
        <p:nvGrpSpPr>
          <p:cNvPr id="21" name="组合 20">
            <a:extLst>
              <a:ext uri="{FF2B5EF4-FFF2-40B4-BE49-F238E27FC236}">
                <a16:creationId xmlns:a16="http://schemas.microsoft.com/office/drawing/2014/main" id="{E74C3668-3FA9-4B02-B7A7-5F32A21449C2}"/>
              </a:ext>
            </a:extLst>
          </p:cNvPr>
          <p:cNvGrpSpPr/>
          <p:nvPr/>
        </p:nvGrpSpPr>
        <p:grpSpPr>
          <a:xfrm>
            <a:off x="8270206" y="1471782"/>
            <a:ext cx="2615493" cy="2211680"/>
            <a:chOff x="8572121" y="476857"/>
            <a:chExt cx="2615493" cy="2211680"/>
          </a:xfrm>
        </p:grpSpPr>
        <p:cxnSp>
          <p:nvCxnSpPr>
            <p:cNvPr id="323" name="连接符: 曲线 322">
              <a:extLst>
                <a:ext uri="{FF2B5EF4-FFF2-40B4-BE49-F238E27FC236}">
                  <a16:creationId xmlns:a16="http://schemas.microsoft.com/office/drawing/2014/main" id="{F78770B7-1C5B-4F1F-B3DA-F0488F91641D}"/>
                </a:ext>
              </a:extLst>
            </p:cNvPr>
            <p:cNvCxnSpPr>
              <a:cxnSpLocks/>
              <a:stCxn id="316" idx="2"/>
            </p:cNvCxnSpPr>
            <p:nvPr/>
          </p:nvCxnSpPr>
          <p:spPr>
            <a:xfrm rot="5400000">
              <a:off x="10420901" y="1601387"/>
              <a:ext cx="569672" cy="480165"/>
            </a:xfrm>
            <a:prstGeom prst="curvedConnector3">
              <a:avLst>
                <a:gd name="adj1" fmla="val 34488"/>
              </a:avLst>
            </a:prstGeom>
            <a:ln w="25400">
              <a:solidFill>
                <a:srgbClr val="37BBEF"/>
              </a:solidFill>
              <a:tailEnd type="none"/>
            </a:ln>
          </p:spPr>
          <p:style>
            <a:lnRef idx="1">
              <a:schemeClr val="accent1"/>
            </a:lnRef>
            <a:fillRef idx="0">
              <a:schemeClr val="accent1"/>
            </a:fillRef>
            <a:effectRef idx="0">
              <a:schemeClr val="accent1"/>
            </a:effectRef>
            <a:fontRef idx="minor">
              <a:schemeClr val="tx1"/>
            </a:fontRef>
          </p:style>
        </p:cxnSp>
        <p:cxnSp>
          <p:nvCxnSpPr>
            <p:cNvPr id="272" name="连接符: 曲线 271">
              <a:extLst>
                <a:ext uri="{FF2B5EF4-FFF2-40B4-BE49-F238E27FC236}">
                  <a16:creationId xmlns:a16="http://schemas.microsoft.com/office/drawing/2014/main" id="{6CD0B696-7C20-4345-ADED-7C8A6668D94A}"/>
                </a:ext>
              </a:extLst>
            </p:cNvPr>
            <p:cNvCxnSpPr>
              <a:cxnSpLocks/>
            </p:cNvCxnSpPr>
            <p:nvPr/>
          </p:nvCxnSpPr>
          <p:spPr>
            <a:xfrm rot="16200000" flipH="1" flipV="1">
              <a:off x="9545265" y="1241800"/>
              <a:ext cx="20615" cy="1331512"/>
            </a:xfrm>
            <a:prstGeom prst="curvedConnector5">
              <a:avLst>
                <a:gd name="adj1" fmla="val -1108901"/>
                <a:gd name="adj2" fmla="val 61353"/>
                <a:gd name="adj3" fmla="val 1208901"/>
              </a:avLst>
            </a:prstGeom>
            <a:ln w="25400">
              <a:solidFill>
                <a:srgbClr val="37BBEF"/>
              </a:solidFill>
              <a:tailEnd type="none"/>
            </a:ln>
          </p:spPr>
          <p:style>
            <a:lnRef idx="1">
              <a:schemeClr val="accent1"/>
            </a:lnRef>
            <a:fillRef idx="0">
              <a:schemeClr val="accent1"/>
            </a:fillRef>
            <a:effectRef idx="0">
              <a:schemeClr val="accent1"/>
            </a:effectRef>
            <a:fontRef idx="minor">
              <a:schemeClr val="tx1"/>
            </a:fontRef>
          </p:style>
        </p:cxnSp>
        <p:grpSp>
          <p:nvGrpSpPr>
            <p:cNvPr id="273" name="组合 272">
              <a:extLst>
                <a:ext uri="{FF2B5EF4-FFF2-40B4-BE49-F238E27FC236}">
                  <a16:creationId xmlns:a16="http://schemas.microsoft.com/office/drawing/2014/main" id="{9B1B16FC-BEA7-4E96-B53E-53220C9CDEED}"/>
                </a:ext>
              </a:extLst>
            </p:cNvPr>
            <p:cNvGrpSpPr/>
            <p:nvPr/>
          </p:nvGrpSpPr>
          <p:grpSpPr>
            <a:xfrm>
              <a:off x="8572121" y="933254"/>
              <a:ext cx="483591" cy="1045285"/>
              <a:chOff x="947725" y="3218393"/>
              <a:chExt cx="999863" cy="2228767"/>
            </a:xfrm>
          </p:grpSpPr>
          <p:grpSp>
            <p:nvGrpSpPr>
              <p:cNvPr id="274" name="组合 273">
                <a:extLst>
                  <a:ext uri="{FF2B5EF4-FFF2-40B4-BE49-F238E27FC236}">
                    <a16:creationId xmlns:a16="http://schemas.microsoft.com/office/drawing/2014/main" id="{4E92DFD4-F641-4C16-97B1-2D3CA1C65B65}"/>
                  </a:ext>
                </a:extLst>
              </p:cNvPr>
              <p:cNvGrpSpPr/>
              <p:nvPr/>
            </p:nvGrpSpPr>
            <p:grpSpPr>
              <a:xfrm>
                <a:off x="990364" y="3218393"/>
                <a:ext cx="914584" cy="2081386"/>
                <a:chOff x="1033004" y="3218393"/>
                <a:chExt cx="914584" cy="2081386"/>
              </a:xfrm>
            </p:grpSpPr>
            <p:grpSp>
              <p:nvGrpSpPr>
                <p:cNvPr id="276" name="组合 275">
                  <a:extLst>
                    <a:ext uri="{FF2B5EF4-FFF2-40B4-BE49-F238E27FC236}">
                      <a16:creationId xmlns:a16="http://schemas.microsoft.com/office/drawing/2014/main" id="{3322398E-E542-479B-B37B-7E298171E914}"/>
                    </a:ext>
                  </a:extLst>
                </p:cNvPr>
                <p:cNvGrpSpPr/>
                <p:nvPr/>
              </p:nvGrpSpPr>
              <p:grpSpPr>
                <a:xfrm>
                  <a:off x="1179360" y="3761125"/>
                  <a:ext cx="621873" cy="1538654"/>
                  <a:chOff x="1206927" y="3761125"/>
                  <a:chExt cx="621873" cy="1538654"/>
                </a:xfrm>
              </p:grpSpPr>
              <p:sp>
                <p:nvSpPr>
                  <p:cNvPr id="281" name="梯形 280">
                    <a:extLst>
                      <a:ext uri="{FF2B5EF4-FFF2-40B4-BE49-F238E27FC236}">
                        <a16:creationId xmlns:a16="http://schemas.microsoft.com/office/drawing/2014/main" id="{26109EC3-3213-465C-9616-980A31527F5E}"/>
                      </a:ext>
                    </a:extLst>
                  </p:cNvPr>
                  <p:cNvSpPr/>
                  <p:nvPr/>
                </p:nvSpPr>
                <p:spPr>
                  <a:xfrm>
                    <a:off x="1366838" y="4454500"/>
                    <a:ext cx="309562" cy="108804"/>
                  </a:xfrm>
                  <a:prstGeom prst="trapezoid">
                    <a:avLst>
                      <a:gd name="adj" fmla="val 20622"/>
                    </a:avLst>
                  </a:prstGeom>
                  <a:solidFill>
                    <a:srgbClr val="2481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2" name="梯形 281">
                    <a:extLst>
                      <a:ext uri="{FF2B5EF4-FFF2-40B4-BE49-F238E27FC236}">
                        <a16:creationId xmlns:a16="http://schemas.microsoft.com/office/drawing/2014/main" id="{A4BCCB59-BFF8-4B31-86C7-AA42A3501CB5}"/>
                      </a:ext>
                    </a:extLst>
                  </p:cNvPr>
                  <p:cNvSpPr/>
                  <p:nvPr/>
                </p:nvSpPr>
                <p:spPr>
                  <a:xfrm>
                    <a:off x="1309687" y="4884827"/>
                    <a:ext cx="428625" cy="108804"/>
                  </a:xfrm>
                  <a:prstGeom prst="trapezoid">
                    <a:avLst>
                      <a:gd name="adj" fmla="val 20622"/>
                    </a:avLst>
                  </a:prstGeom>
                  <a:solidFill>
                    <a:srgbClr val="2481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3" name="平行四边形 282">
                    <a:extLst>
                      <a:ext uri="{FF2B5EF4-FFF2-40B4-BE49-F238E27FC236}">
                        <a16:creationId xmlns:a16="http://schemas.microsoft.com/office/drawing/2014/main" id="{3E21C606-F908-43A1-8F7E-6DC773583B14}"/>
                      </a:ext>
                    </a:extLst>
                  </p:cNvPr>
                  <p:cNvSpPr/>
                  <p:nvPr/>
                </p:nvSpPr>
                <p:spPr>
                  <a:xfrm>
                    <a:off x="1206927" y="3761125"/>
                    <a:ext cx="342900" cy="1538654"/>
                  </a:xfrm>
                  <a:prstGeom prst="parallelogram">
                    <a:avLst>
                      <a:gd name="adj" fmla="val 73000"/>
                    </a:avLst>
                  </a:prstGeom>
                  <a:solidFill>
                    <a:srgbClr val="3ED6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4" name="平行四边形 283">
                    <a:extLst>
                      <a:ext uri="{FF2B5EF4-FFF2-40B4-BE49-F238E27FC236}">
                        <a16:creationId xmlns:a16="http://schemas.microsoft.com/office/drawing/2014/main" id="{105D392D-58A1-4774-B42B-A45775FBC85F}"/>
                      </a:ext>
                    </a:extLst>
                  </p:cNvPr>
                  <p:cNvSpPr/>
                  <p:nvPr/>
                </p:nvSpPr>
                <p:spPr>
                  <a:xfrm flipH="1">
                    <a:off x="1485900" y="3761125"/>
                    <a:ext cx="342900" cy="1538654"/>
                  </a:xfrm>
                  <a:prstGeom prst="parallelogram">
                    <a:avLst>
                      <a:gd name="adj" fmla="val 73000"/>
                    </a:avLst>
                  </a:prstGeom>
                  <a:solidFill>
                    <a:srgbClr val="3ED6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7" name="椭圆 276">
                  <a:extLst>
                    <a:ext uri="{FF2B5EF4-FFF2-40B4-BE49-F238E27FC236}">
                      <a16:creationId xmlns:a16="http://schemas.microsoft.com/office/drawing/2014/main" id="{10EA766F-6F7E-4AC8-8110-B7D8BA5C53EB}"/>
                    </a:ext>
                  </a:extLst>
                </p:cNvPr>
                <p:cNvSpPr/>
                <p:nvPr/>
              </p:nvSpPr>
              <p:spPr>
                <a:xfrm>
                  <a:off x="1401834" y="3544176"/>
                  <a:ext cx="176924" cy="176924"/>
                </a:xfrm>
                <a:prstGeom prst="ellipse">
                  <a:avLst/>
                </a:prstGeom>
                <a:solidFill>
                  <a:schemeClr val="bg1"/>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8" name="空心弧 277">
                  <a:extLst>
                    <a:ext uri="{FF2B5EF4-FFF2-40B4-BE49-F238E27FC236}">
                      <a16:creationId xmlns:a16="http://schemas.microsoft.com/office/drawing/2014/main" id="{0EBD8D03-37DA-4941-A379-A9E2EE40DE98}"/>
                    </a:ext>
                  </a:extLst>
                </p:cNvPr>
                <p:cNvSpPr/>
                <p:nvPr/>
              </p:nvSpPr>
              <p:spPr>
                <a:xfrm>
                  <a:off x="1173390" y="3341683"/>
                  <a:ext cx="633812" cy="633812"/>
                </a:xfrm>
                <a:prstGeom prst="blockArc">
                  <a:avLst>
                    <a:gd name="adj1" fmla="val 10800000"/>
                    <a:gd name="adj2" fmla="val 21597693"/>
                    <a:gd name="adj3" fmla="val 6902"/>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79" name="空心弧 278">
                  <a:extLst>
                    <a:ext uri="{FF2B5EF4-FFF2-40B4-BE49-F238E27FC236}">
                      <a16:creationId xmlns:a16="http://schemas.microsoft.com/office/drawing/2014/main" id="{DB4D2E4F-8423-46B9-84E1-F500C837F4DA}"/>
                    </a:ext>
                  </a:extLst>
                </p:cNvPr>
                <p:cNvSpPr/>
                <p:nvPr/>
              </p:nvSpPr>
              <p:spPr>
                <a:xfrm>
                  <a:off x="1033004" y="3218393"/>
                  <a:ext cx="914584" cy="914584"/>
                </a:xfrm>
                <a:prstGeom prst="blockArc">
                  <a:avLst>
                    <a:gd name="adj1" fmla="val 10800000"/>
                    <a:gd name="adj2" fmla="val 21597693"/>
                    <a:gd name="adj3" fmla="val 6902"/>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80" name="空心弧 279">
                  <a:extLst>
                    <a:ext uri="{FF2B5EF4-FFF2-40B4-BE49-F238E27FC236}">
                      <a16:creationId xmlns:a16="http://schemas.microsoft.com/office/drawing/2014/main" id="{B5D05739-D277-451F-A1EF-42F275531B7F}"/>
                    </a:ext>
                  </a:extLst>
                </p:cNvPr>
                <p:cNvSpPr/>
                <p:nvPr/>
              </p:nvSpPr>
              <p:spPr>
                <a:xfrm>
                  <a:off x="1318846" y="3452634"/>
                  <a:ext cx="342900" cy="342900"/>
                </a:xfrm>
                <a:prstGeom prst="blockArc">
                  <a:avLst>
                    <a:gd name="adj1" fmla="val 10800000"/>
                    <a:gd name="adj2" fmla="val 21597693"/>
                    <a:gd name="adj3" fmla="val 6902"/>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275" name="梯形 274">
                <a:extLst>
                  <a:ext uri="{FF2B5EF4-FFF2-40B4-BE49-F238E27FC236}">
                    <a16:creationId xmlns:a16="http://schemas.microsoft.com/office/drawing/2014/main" id="{23B94056-B4E0-41E4-B9C9-83807C93074E}"/>
                  </a:ext>
                </a:extLst>
              </p:cNvPr>
              <p:cNvSpPr/>
              <p:nvPr/>
            </p:nvSpPr>
            <p:spPr>
              <a:xfrm>
                <a:off x="947725" y="5232448"/>
                <a:ext cx="999863" cy="214712"/>
              </a:xfrm>
              <a:prstGeom prst="trapezoid">
                <a:avLst>
                  <a:gd name="adj" fmla="val 67035"/>
                </a:avLst>
              </a:prstGeom>
              <a:solidFill>
                <a:srgbClr val="3495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85" name="组合 284">
              <a:extLst>
                <a:ext uri="{FF2B5EF4-FFF2-40B4-BE49-F238E27FC236}">
                  <a16:creationId xmlns:a16="http://schemas.microsoft.com/office/drawing/2014/main" id="{E9D661CA-C1DF-438D-BFBE-4A21BCE2F4C8}"/>
                </a:ext>
              </a:extLst>
            </p:cNvPr>
            <p:cNvGrpSpPr/>
            <p:nvPr/>
          </p:nvGrpSpPr>
          <p:grpSpPr>
            <a:xfrm>
              <a:off x="9615744" y="1681851"/>
              <a:ext cx="1090521" cy="1006686"/>
              <a:chOff x="2008514" y="4088015"/>
              <a:chExt cx="698028" cy="644365"/>
            </a:xfrm>
          </p:grpSpPr>
          <p:sp>
            <p:nvSpPr>
              <p:cNvPr id="286" name="菱形 285">
                <a:extLst>
                  <a:ext uri="{FF2B5EF4-FFF2-40B4-BE49-F238E27FC236}">
                    <a16:creationId xmlns:a16="http://schemas.microsoft.com/office/drawing/2014/main" id="{71C36408-4687-4892-A0BB-84EEC5B6A5E9}"/>
                  </a:ext>
                </a:extLst>
              </p:cNvPr>
              <p:cNvSpPr/>
              <p:nvPr/>
            </p:nvSpPr>
            <p:spPr>
              <a:xfrm>
                <a:off x="2008514" y="4352568"/>
                <a:ext cx="696593" cy="379812"/>
              </a:xfrm>
              <a:prstGeom prst="diamond">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200">
                  <a:solidFill>
                    <a:schemeClr val="bg1"/>
                  </a:solidFill>
                  <a:latin typeface="微软雅黑" panose="020B0503020204020204" pitchFamily="34" charset="-122"/>
                  <a:ea typeface="微软雅黑" panose="020B0503020204020204" pitchFamily="34" charset="-122"/>
                </a:endParaRPr>
              </a:p>
            </p:txBody>
          </p:sp>
          <p:grpSp>
            <p:nvGrpSpPr>
              <p:cNvPr id="287" name="组合 286">
                <a:extLst>
                  <a:ext uri="{FF2B5EF4-FFF2-40B4-BE49-F238E27FC236}">
                    <a16:creationId xmlns:a16="http://schemas.microsoft.com/office/drawing/2014/main" id="{9A4F87B0-C623-4E3C-A100-677302235E81}"/>
                  </a:ext>
                </a:extLst>
              </p:cNvPr>
              <p:cNvGrpSpPr/>
              <p:nvPr/>
            </p:nvGrpSpPr>
            <p:grpSpPr>
              <a:xfrm>
                <a:off x="2008993" y="4088015"/>
                <a:ext cx="697549" cy="578444"/>
                <a:chOff x="7529742" y="3795047"/>
                <a:chExt cx="1979386" cy="1641409"/>
              </a:xfrm>
            </p:grpSpPr>
            <p:sp>
              <p:nvSpPr>
                <p:cNvPr id="305" name="任意多边形: 形状 304">
                  <a:extLst>
                    <a:ext uri="{FF2B5EF4-FFF2-40B4-BE49-F238E27FC236}">
                      <a16:creationId xmlns:a16="http://schemas.microsoft.com/office/drawing/2014/main" id="{187CA18B-FA3A-4115-BADC-043FD7DA4232}"/>
                    </a:ext>
                  </a:extLst>
                </p:cNvPr>
                <p:cNvSpPr/>
                <p:nvPr/>
              </p:nvSpPr>
              <p:spPr>
                <a:xfrm>
                  <a:off x="7529742" y="4886325"/>
                  <a:ext cx="989694" cy="550131"/>
                </a:xfrm>
                <a:custGeom>
                  <a:avLst/>
                  <a:gdLst>
                    <a:gd name="connsiteX0" fmla="*/ 0 w 989693"/>
                    <a:gd name="connsiteY0" fmla="*/ 0 h 550132"/>
                    <a:gd name="connsiteX1" fmla="*/ 989693 w 989693"/>
                    <a:gd name="connsiteY1" fmla="*/ 0 h 550132"/>
                    <a:gd name="connsiteX2" fmla="*/ 989693 w 989693"/>
                    <a:gd name="connsiteY2" fmla="*/ 549393 h 550132"/>
                    <a:gd name="connsiteX3" fmla="*/ 988336 w 989693"/>
                    <a:gd name="connsiteY3" fmla="*/ 550132 h 550132"/>
                    <a:gd name="connsiteX4" fmla="*/ 0 w 989693"/>
                    <a:gd name="connsiteY4" fmla="*/ 11251 h 550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9693" h="550132">
                      <a:moveTo>
                        <a:pt x="0" y="0"/>
                      </a:moveTo>
                      <a:lnTo>
                        <a:pt x="989693" y="0"/>
                      </a:lnTo>
                      <a:lnTo>
                        <a:pt x="989693" y="549393"/>
                      </a:lnTo>
                      <a:lnTo>
                        <a:pt x="988336" y="550132"/>
                      </a:lnTo>
                      <a:lnTo>
                        <a:pt x="0" y="11251"/>
                      </a:lnTo>
                      <a:close/>
                    </a:path>
                  </a:pathLst>
                </a:custGeom>
                <a:solidFill>
                  <a:srgbClr val="37BB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6" name="矩形 305">
                  <a:extLst>
                    <a:ext uri="{FF2B5EF4-FFF2-40B4-BE49-F238E27FC236}">
                      <a16:creationId xmlns:a16="http://schemas.microsoft.com/office/drawing/2014/main" id="{EDBDE52B-44BF-4013-BAB3-A15BD6CDE1D5}"/>
                    </a:ext>
                  </a:extLst>
                </p:cNvPr>
                <p:cNvSpPr/>
                <p:nvPr/>
              </p:nvSpPr>
              <p:spPr>
                <a:xfrm>
                  <a:off x="7529742" y="4336194"/>
                  <a:ext cx="989694" cy="550131"/>
                </a:xfrm>
                <a:prstGeom prst="rect">
                  <a:avLst/>
                </a:prstGeom>
                <a:solidFill>
                  <a:srgbClr val="37BB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7" name="任意多边形: 形状 306">
                  <a:extLst>
                    <a:ext uri="{FF2B5EF4-FFF2-40B4-BE49-F238E27FC236}">
                      <a16:creationId xmlns:a16="http://schemas.microsoft.com/office/drawing/2014/main" id="{CF58FDBA-D8E1-4282-81D8-87C2F79A8426}"/>
                    </a:ext>
                  </a:extLst>
                </p:cNvPr>
                <p:cNvSpPr/>
                <p:nvPr/>
              </p:nvSpPr>
              <p:spPr>
                <a:xfrm>
                  <a:off x="8518077" y="4886324"/>
                  <a:ext cx="991051" cy="550132"/>
                </a:xfrm>
                <a:custGeom>
                  <a:avLst/>
                  <a:gdLst>
                    <a:gd name="connsiteX0" fmla="*/ 0 w 989693"/>
                    <a:gd name="connsiteY0" fmla="*/ 0 h 550132"/>
                    <a:gd name="connsiteX1" fmla="*/ 989693 w 989693"/>
                    <a:gd name="connsiteY1" fmla="*/ 0 h 550132"/>
                    <a:gd name="connsiteX2" fmla="*/ 989693 w 989693"/>
                    <a:gd name="connsiteY2" fmla="*/ 10511 h 550132"/>
                    <a:gd name="connsiteX3" fmla="*/ 0 w 989693"/>
                    <a:gd name="connsiteY3" fmla="*/ 550132 h 550132"/>
                  </a:gdLst>
                  <a:ahLst/>
                  <a:cxnLst>
                    <a:cxn ang="0">
                      <a:pos x="connsiteX0" y="connsiteY0"/>
                    </a:cxn>
                    <a:cxn ang="0">
                      <a:pos x="connsiteX1" y="connsiteY1"/>
                    </a:cxn>
                    <a:cxn ang="0">
                      <a:pos x="connsiteX2" y="connsiteY2"/>
                    </a:cxn>
                    <a:cxn ang="0">
                      <a:pos x="connsiteX3" y="connsiteY3"/>
                    </a:cxn>
                  </a:cxnLst>
                  <a:rect l="l" t="t" r="r" b="b"/>
                  <a:pathLst>
                    <a:path w="989693" h="550132">
                      <a:moveTo>
                        <a:pt x="0" y="0"/>
                      </a:moveTo>
                      <a:lnTo>
                        <a:pt x="989693" y="0"/>
                      </a:lnTo>
                      <a:lnTo>
                        <a:pt x="989693" y="10511"/>
                      </a:lnTo>
                      <a:lnTo>
                        <a:pt x="0" y="550132"/>
                      </a:lnTo>
                      <a:close/>
                    </a:path>
                  </a:pathLst>
                </a:custGeom>
                <a:solidFill>
                  <a:srgbClr val="2481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8" name="矩形 307">
                  <a:extLst>
                    <a:ext uri="{FF2B5EF4-FFF2-40B4-BE49-F238E27FC236}">
                      <a16:creationId xmlns:a16="http://schemas.microsoft.com/office/drawing/2014/main" id="{69274544-F35E-406C-9815-0D6FF069853F}"/>
                    </a:ext>
                  </a:extLst>
                </p:cNvPr>
                <p:cNvSpPr/>
                <p:nvPr/>
              </p:nvSpPr>
              <p:spPr>
                <a:xfrm>
                  <a:off x="8518077" y="4336194"/>
                  <a:ext cx="989694" cy="550131"/>
                </a:xfrm>
                <a:prstGeom prst="rect">
                  <a:avLst/>
                </a:prstGeom>
                <a:solidFill>
                  <a:srgbClr val="2481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9" name="菱形 308">
                  <a:extLst>
                    <a:ext uri="{FF2B5EF4-FFF2-40B4-BE49-F238E27FC236}">
                      <a16:creationId xmlns:a16="http://schemas.microsoft.com/office/drawing/2014/main" id="{02527EC9-488F-40B9-978A-70DAA5518076}"/>
                    </a:ext>
                  </a:extLst>
                </p:cNvPr>
                <p:cNvSpPr/>
                <p:nvPr/>
              </p:nvSpPr>
              <p:spPr>
                <a:xfrm>
                  <a:off x="7531098" y="3795047"/>
                  <a:ext cx="1976673" cy="1077765"/>
                </a:xfrm>
                <a:prstGeom prst="diamond">
                  <a:avLst/>
                </a:prstGeom>
                <a:solidFill>
                  <a:srgbClr val="3ED6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200">
                    <a:solidFill>
                      <a:schemeClr val="bg1"/>
                    </a:solidFill>
                    <a:latin typeface="微软雅黑" panose="020B0503020204020204" pitchFamily="34" charset="-122"/>
                    <a:ea typeface="微软雅黑" panose="020B0503020204020204" pitchFamily="34" charset="-122"/>
                  </a:endParaRPr>
                </a:p>
              </p:txBody>
            </p:sp>
          </p:grpSp>
          <p:grpSp>
            <p:nvGrpSpPr>
              <p:cNvPr id="288" name="组合 287">
                <a:extLst>
                  <a:ext uri="{FF2B5EF4-FFF2-40B4-BE49-F238E27FC236}">
                    <a16:creationId xmlns:a16="http://schemas.microsoft.com/office/drawing/2014/main" id="{06927F22-869D-4E5F-BFE1-608DEE4765F5}"/>
                  </a:ext>
                </a:extLst>
              </p:cNvPr>
              <p:cNvGrpSpPr/>
              <p:nvPr/>
            </p:nvGrpSpPr>
            <p:grpSpPr>
              <a:xfrm>
                <a:off x="2071526" y="4397696"/>
                <a:ext cx="223707" cy="171828"/>
                <a:chOff x="3128319" y="3943210"/>
                <a:chExt cx="223707" cy="171828"/>
              </a:xfrm>
            </p:grpSpPr>
            <p:sp>
              <p:nvSpPr>
                <p:cNvPr id="289" name="椭圆 288">
                  <a:extLst>
                    <a:ext uri="{FF2B5EF4-FFF2-40B4-BE49-F238E27FC236}">
                      <a16:creationId xmlns:a16="http://schemas.microsoft.com/office/drawing/2014/main" id="{3DB3307A-71EF-4487-9FEA-0F480B29B467}"/>
                    </a:ext>
                  </a:extLst>
                </p:cNvPr>
                <p:cNvSpPr/>
                <p:nvPr/>
              </p:nvSpPr>
              <p:spPr>
                <a:xfrm rot="21370689">
                  <a:off x="3128319" y="3943210"/>
                  <a:ext cx="18907" cy="18907"/>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0" name="椭圆 289">
                  <a:extLst>
                    <a:ext uri="{FF2B5EF4-FFF2-40B4-BE49-F238E27FC236}">
                      <a16:creationId xmlns:a16="http://schemas.microsoft.com/office/drawing/2014/main" id="{E2844109-CA16-4AF2-8EB0-B349334F683B}"/>
                    </a:ext>
                  </a:extLst>
                </p:cNvPr>
                <p:cNvSpPr/>
                <p:nvPr/>
              </p:nvSpPr>
              <p:spPr>
                <a:xfrm rot="21370689">
                  <a:off x="3156990" y="3959935"/>
                  <a:ext cx="18907" cy="18907"/>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1" name="椭圆 290">
                  <a:extLst>
                    <a:ext uri="{FF2B5EF4-FFF2-40B4-BE49-F238E27FC236}">
                      <a16:creationId xmlns:a16="http://schemas.microsoft.com/office/drawing/2014/main" id="{04EC3E50-B555-48B5-A733-DFE268943F78}"/>
                    </a:ext>
                  </a:extLst>
                </p:cNvPr>
                <p:cNvSpPr/>
                <p:nvPr/>
              </p:nvSpPr>
              <p:spPr>
                <a:xfrm rot="21370689">
                  <a:off x="3185662" y="3976659"/>
                  <a:ext cx="18907" cy="18907"/>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2" name="椭圆 291">
                  <a:extLst>
                    <a:ext uri="{FF2B5EF4-FFF2-40B4-BE49-F238E27FC236}">
                      <a16:creationId xmlns:a16="http://schemas.microsoft.com/office/drawing/2014/main" id="{72D2A73E-0DC6-4E94-B13C-00EB843CBC5F}"/>
                    </a:ext>
                  </a:extLst>
                </p:cNvPr>
                <p:cNvSpPr/>
                <p:nvPr/>
              </p:nvSpPr>
              <p:spPr>
                <a:xfrm rot="21370689">
                  <a:off x="3214333" y="3993383"/>
                  <a:ext cx="18907" cy="18907"/>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3" name="椭圆 292">
                  <a:extLst>
                    <a:ext uri="{FF2B5EF4-FFF2-40B4-BE49-F238E27FC236}">
                      <a16:creationId xmlns:a16="http://schemas.microsoft.com/office/drawing/2014/main" id="{64031094-9770-429E-9085-C9269071FFA1}"/>
                    </a:ext>
                  </a:extLst>
                </p:cNvPr>
                <p:cNvSpPr/>
                <p:nvPr/>
              </p:nvSpPr>
              <p:spPr>
                <a:xfrm rot="21370689">
                  <a:off x="3130514" y="3976062"/>
                  <a:ext cx="18907" cy="18907"/>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4" name="椭圆 293">
                  <a:extLst>
                    <a:ext uri="{FF2B5EF4-FFF2-40B4-BE49-F238E27FC236}">
                      <a16:creationId xmlns:a16="http://schemas.microsoft.com/office/drawing/2014/main" id="{EF4E0311-AB95-4EED-A5F4-9C089D8B77D1}"/>
                    </a:ext>
                  </a:extLst>
                </p:cNvPr>
                <p:cNvSpPr/>
                <p:nvPr/>
              </p:nvSpPr>
              <p:spPr>
                <a:xfrm rot="21370689">
                  <a:off x="3159185" y="3992786"/>
                  <a:ext cx="18907" cy="18907"/>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5" name="椭圆 294">
                  <a:extLst>
                    <a:ext uri="{FF2B5EF4-FFF2-40B4-BE49-F238E27FC236}">
                      <a16:creationId xmlns:a16="http://schemas.microsoft.com/office/drawing/2014/main" id="{83C35B6A-92CF-47C8-835B-EF910B7BF905}"/>
                    </a:ext>
                  </a:extLst>
                </p:cNvPr>
                <p:cNvSpPr/>
                <p:nvPr/>
              </p:nvSpPr>
              <p:spPr>
                <a:xfrm rot="21370689">
                  <a:off x="3187857" y="4009510"/>
                  <a:ext cx="18907" cy="18907"/>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6" name="椭圆 295">
                  <a:extLst>
                    <a:ext uri="{FF2B5EF4-FFF2-40B4-BE49-F238E27FC236}">
                      <a16:creationId xmlns:a16="http://schemas.microsoft.com/office/drawing/2014/main" id="{6E1F4E86-B3B6-4A7D-A40D-CE5487C8DEA9}"/>
                    </a:ext>
                  </a:extLst>
                </p:cNvPr>
                <p:cNvSpPr/>
                <p:nvPr/>
              </p:nvSpPr>
              <p:spPr>
                <a:xfrm rot="21370689">
                  <a:off x="3216528" y="4026234"/>
                  <a:ext cx="18907" cy="18907"/>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7" name="椭圆 296">
                  <a:extLst>
                    <a:ext uri="{FF2B5EF4-FFF2-40B4-BE49-F238E27FC236}">
                      <a16:creationId xmlns:a16="http://schemas.microsoft.com/office/drawing/2014/main" id="{D3189515-761A-4904-8DDD-A080AD8B1DD7}"/>
                    </a:ext>
                  </a:extLst>
                </p:cNvPr>
                <p:cNvSpPr/>
                <p:nvPr/>
              </p:nvSpPr>
              <p:spPr>
                <a:xfrm rot="21370689">
                  <a:off x="3244910" y="4013107"/>
                  <a:ext cx="18907" cy="18907"/>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8" name="椭圆 297">
                  <a:extLst>
                    <a:ext uri="{FF2B5EF4-FFF2-40B4-BE49-F238E27FC236}">
                      <a16:creationId xmlns:a16="http://schemas.microsoft.com/office/drawing/2014/main" id="{ABDF4736-8583-449C-891D-7B9D39065C5F}"/>
                    </a:ext>
                  </a:extLst>
                </p:cNvPr>
                <p:cNvSpPr/>
                <p:nvPr/>
              </p:nvSpPr>
              <p:spPr>
                <a:xfrm rot="21370689">
                  <a:off x="3273581" y="4029832"/>
                  <a:ext cx="18907" cy="18907"/>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9" name="椭圆 298">
                  <a:extLst>
                    <a:ext uri="{FF2B5EF4-FFF2-40B4-BE49-F238E27FC236}">
                      <a16:creationId xmlns:a16="http://schemas.microsoft.com/office/drawing/2014/main" id="{D48C61A2-CCCE-47D0-9A65-593293AF4A79}"/>
                    </a:ext>
                  </a:extLst>
                </p:cNvPr>
                <p:cNvSpPr/>
                <p:nvPr/>
              </p:nvSpPr>
              <p:spPr>
                <a:xfrm rot="21370689">
                  <a:off x="3302253" y="4046556"/>
                  <a:ext cx="18907" cy="18907"/>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0" name="椭圆 299">
                  <a:extLst>
                    <a:ext uri="{FF2B5EF4-FFF2-40B4-BE49-F238E27FC236}">
                      <a16:creationId xmlns:a16="http://schemas.microsoft.com/office/drawing/2014/main" id="{43370B57-A48C-4DDC-8282-B74664F4FBE1}"/>
                    </a:ext>
                  </a:extLst>
                </p:cNvPr>
                <p:cNvSpPr/>
                <p:nvPr/>
              </p:nvSpPr>
              <p:spPr>
                <a:xfrm rot="21370689">
                  <a:off x="3330924" y="4063280"/>
                  <a:ext cx="18907" cy="18907"/>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1" name="椭圆 300">
                  <a:extLst>
                    <a:ext uri="{FF2B5EF4-FFF2-40B4-BE49-F238E27FC236}">
                      <a16:creationId xmlns:a16="http://schemas.microsoft.com/office/drawing/2014/main" id="{FA64EE4B-BEF1-4EF2-88A7-A22DAC4E8CC5}"/>
                    </a:ext>
                  </a:extLst>
                </p:cNvPr>
                <p:cNvSpPr/>
                <p:nvPr/>
              </p:nvSpPr>
              <p:spPr>
                <a:xfrm rot="21370689">
                  <a:off x="3247105" y="4045959"/>
                  <a:ext cx="18907" cy="18907"/>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2" name="椭圆 301">
                  <a:extLst>
                    <a:ext uri="{FF2B5EF4-FFF2-40B4-BE49-F238E27FC236}">
                      <a16:creationId xmlns:a16="http://schemas.microsoft.com/office/drawing/2014/main" id="{34AD0996-1E74-4706-A983-E5969AE945A9}"/>
                    </a:ext>
                  </a:extLst>
                </p:cNvPr>
                <p:cNvSpPr/>
                <p:nvPr/>
              </p:nvSpPr>
              <p:spPr>
                <a:xfrm rot="21370689">
                  <a:off x="3275776" y="4062683"/>
                  <a:ext cx="18907" cy="18907"/>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3" name="椭圆 302">
                  <a:extLst>
                    <a:ext uri="{FF2B5EF4-FFF2-40B4-BE49-F238E27FC236}">
                      <a16:creationId xmlns:a16="http://schemas.microsoft.com/office/drawing/2014/main" id="{7133F5D7-78A1-41CB-910D-0028FF1F4B89}"/>
                    </a:ext>
                  </a:extLst>
                </p:cNvPr>
                <p:cNvSpPr/>
                <p:nvPr/>
              </p:nvSpPr>
              <p:spPr>
                <a:xfrm rot="21370689">
                  <a:off x="3304448" y="4079407"/>
                  <a:ext cx="18907" cy="18907"/>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4" name="椭圆 303">
                  <a:extLst>
                    <a:ext uri="{FF2B5EF4-FFF2-40B4-BE49-F238E27FC236}">
                      <a16:creationId xmlns:a16="http://schemas.microsoft.com/office/drawing/2014/main" id="{153E1B4C-EBAC-4498-9B4C-0ED2F1A0C58B}"/>
                    </a:ext>
                  </a:extLst>
                </p:cNvPr>
                <p:cNvSpPr/>
                <p:nvPr/>
              </p:nvSpPr>
              <p:spPr>
                <a:xfrm rot="21370689">
                  <a:off x="3333119" y="4096131"/>
                  <a:ext cx="18907" cy="18907"/>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310" name="组合 309">
              <a:extLst>
                <a:ext uri="{FF2B5EF4-FFF2-40B4-BE49-F238E27FC236}">
                  <a16:creationId xmlns:a16="http://schemas.microsoft.com/office/drawing/2014/main" id="{9E19FF75-F4B2-4E1B-8150-0C11B7DF6713}"/>
                </a:ext>
              </a:extLst>
            </p:cNvPr>
            <p:cNvGrpSpPr/>
            <p:nvPr/>
          </p:nvGrpSpPr>
          <p:grpSpPr>
            <a:xfrm>
              <a:off x="10704023" y="476857"/>
              <a:ext cx="483591" cy="1079776"/>
              <a:chOff x="2253762" y="3511369"/>
              <a:chExt cx="1289538" cy="2969317"/>
            </a:xfrm>
          </p:grpSpPr>
          <p:grpSp>
            <p:nvGrpSpPr>
              <p:cNvPr id="311" name="组合 310">
                <a:extLst>
                  <a:ext uri="{FF2B5EF4-FFF2-40B4-BE49-F238E27FC236}">
                    <a16:creationId xmlns:a16="http://schemas.microsoft.com/office/drawing/2014/main" id="{15D94E48-A7EC-44EE-83BE-3B3D7C72DE99}"/>
                  </a:ext>
                </a:extLst>
              </p:cNvPr>
              <p:cNvGrpSpPr/>
              <p:nvPr/>
            </p:nvGrpSpPr>
            <p:grpSpPr>
              <a:xfrm>
                <a:off x="2253762" y="4026379"/>
                <a:ext cx="1289538" cy="2454307"/>
                <a:chOff x="947725" y="3544176"/>
                <a:chExt cx="999863" cy="1902984"/>
              </a:xfrm>
            </p:grpSpPr>
            <p:grpSp>
              <p:nvGrpSpPr>
                <p:cNvPr id="315" name="组合 314">
                  <a:extLst>
                    <a:ext uri="{FF2B5EF4-FFF2-40B4-BE49-F238E27FC236}">
                      <a16:creationId xmlns:a16="http://schemas.microsoft.com/office/drawing/2014/main" id="{DA17CBE2-7F80-49C6-8241-5AA21DC57948}"/>
                    </a:ext>
                  </a:extLst>
                </p:cNvPr>
                <p:cNvGrpSpPr/>
                <p:nvPr/>
              </p:nvGrpSpPr>
              <p:grpSpPr>
                <a:xfrm>
                  <a:off x="1136720" y="3544176"/>
                  <a:ext cx="621873" cy="1755603"/>
                  <a:chOff x="1179360" y="3544176"/>
                  <a:chExt cx="621873" cy="1755603"/>
                </a:xfrm>
              </p:grpSpPr>
              <p:grpSp>
                <p:nvGrpSpPr>
                  <p:cNvPr id="317" name="组合 316">
                    <a:extLst>
                      <a:ext uri="{FF2B5EF4-FFF2-40B4-BE49-F238E27FC236}">
                        <a16:creationId xmlns:a16="http://schemas.microsoft.com/office/drawing/2014/main" id="{E0328350-6739-4F60-A943-D1BE8EAA68F4}"/>
                      </a:ext>
                    </a:extLst>
                  </p:cNvPr>
                  <p:cNvGrpSpPr/>
                  <p:nvPr/>
                </p:nvGrpSpPr>
                <p:grpSpPr>
                  <a:xfrm>
                    <a:off x="1179360" y="3761125"/>
                    <a:ext cx="621873" cy="1538654"/>
                    <a:chOff x="1206927" y="3761125"/>
                    <a:chExt cx="621873" cy="1538654"/>
                  </a:xfrm>
                </p:grpSpPr>
                <p:sp>
                  <p:nvSpPr>
                    <p:cNvPr id="319" name="梯形 318">
                      <a:extLst>
                        <a:ext uri="{FF2B5EF4-FFF2-40B4-BE49-F238E27FC236}">
                          <a16:creationId xmlns:a16="http://schemas.microsoft.com/office/drawing/2014/main" id="{36CD162F-CE30-466E-AF3E-26529712A482}"/>
                        </a:ext>
                      </a:extLst>
                    </p:cNvPr>
                    <p:cNvSpPr/>
                    <p:nvPr/>
                  </p:nvSpPr>
                  <p:spPr>
                    <a:xfrm>
                      <a:off x="1366838" y="4454500"/>
                      <a:ext cx="309562" cy="108804"/>
                    </a:xfrm>
                    <a:prstGeom prst="trapezoid">
                      <a:avLst>
                        <a:gd name="adj" fmla="val 20622"/>
                      </a:avLst>
                    </a:prstGeom>
                    <a:solidFill>
                      <a:srgbClr val="3495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0" name="梯形 319">
                      <a:extLst>
                        <a:ext uri="{FF2B5EF4-FFF2-40B4-BE49-F238E27FC236}">
                          <a16:creationId xmlns:a16="http://schemas.microsoft.com/office/drawing/2014/main" id="{B4ED1D74-2AEB-423A-B86E-BD42BBA95156}"/>
                        </a:ext>
                      </a:extLst>
                    </p:cNvPr>
                    <p:cNvSpPr/>
                    <p:nvPr/>
                  </p:nvSpPr>
                  <p:spPr>
                    <a:xfrm>
                      <a:off x="1309687" y="4884827"/>
                      <a:ext cx="428625" cy="108804"/>
                    </a:xfrm>
                    <a:prstGeom prst="trapezoid">
                      <a:avLst>
                        <a:gd name="adj" fmla="val 20622"/>
                      </a:avLst>
                    </a:prstGeom>
                    <a:solidFill>
                      <a:srgbClr val="3495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1" name="平行四边形 320">
                      <a:extLst>
                        <a:ext uri="{FF2B5EF4-FFF2-40B4-BE49-F238E27FC236}">
                          <a16:creationId xmlns:a16="http://schemas.microsoft.com/office/drawing/2014/main" id="{CBCE3DC4-5BAE-454F-B64C-97A050793896}"/>
                        </a:ext>
                      </a:extLst>
                    </p:cNvPr>
                    <p:cNvSpPr/>
                    <p:nvPr/>
                  </p:nvSpPr>
                  <p:spPr>
                    <a:xfrm>
                      <a:off x="1206927" y="3761125"/>
                      <a:ext cx="342900" cy="1538654"/>
                    </a:xfrm>
                    <a:prstGeom prst="parallelogram">
                      <a:avLst>
                        <a:gd name="adj" fmla="val 73000"/>
                      </a:avLst>
                    </a:prstGeom>
                    <a:solidFill>
                      <a:srgbClr val="3ED6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2" name="平行四边形 321">
                      <a:extLst>
                        <a:ext uri="{FF2B5EF4-FFF2-40B4-BE49-F238E27FC236}">
                          <a16:creationId xmlns:a16="http://schemas.microsoft.com/office/drawing/2014/main" id="{53E8A9FB-E2DD-466E-B8F5-FCE571554DF2}"/>
                        </a:ext>
                      </a:extLst>
                    </p:cNvPr>
                    <p:cNvSpPr/>
                    <p:nvPr/>
                  </p:nvSpPr>
                  <p:spPr>
                    <a:xfrm flipH="1">
                      <a:off x="1485900" y="3761125"/>
                      <a:ext cx="342900" cy="1538654"/>
                    </a:xfrm>
                    <a:prstGeom prst="parallelogram">
                      <a:avLst>
                        <a:gd name="adj" fmla="val 73000"/>
                      </a:avLst>
                    </a:prstGeom>
                    <a:solidFill>
                      <a:srgbClr val="3ED6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18" name="椭圆 317">
                    <a:extLst>
                      <a:ext uri="{FF2B5EF4-FFF2-40B4-BE49-F238E27FC236}">
                        <a16:creationId xmlns:a16="http://schemas.microsoft.com/office/drawing/2014/main" id="{EEFD6A3A-D696-4444-8671-AF71A9600432}"/>
                      </a:ext>
                    </a:extLst>
                  </p:cNvPr>
                  <p:cNvSpPr/>
                  <p:nvPr/>
                </p:nvSpPr>
                <p:spPr>
                  <a:xfrm>
                    <a:off x="1401834" y="3544176"/>
                    <a:ext cx="176924" cy="176924"/>
                  </a:xfrm>
                  <a:prstGeom prst="ellipse">
                    <a:avLst/>
                  </a:prstGeom>
                  <a:solidFill>
                    <a:schemeClr val="bg1"/>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16" name="梯形 315">
                  <a:extLst>
                    <a:ext uri="{FF2B5EF4-FFF2-40B4-BE49-F238E27FC236}">
                      <a16:creationId xmlns:a16="http://schemas.microsoft.com/office/drawing/2014/main" id="{59B097EF-2A00-4758-9E36-497EC0617FBB}"/>
                    </a:ext>
                  </a:extLst>
                </p:cNvPr>
                <p:cNvSpPr/>
                <p:nvPr/>
              </p:nvSpPr>
              <p:spPr>
                <a:xfrm>
                  <a:off x="947725" y="5232448"/>
                  <a:ext cx="999863" cy="214712"/>
                </a:xfrm>
                <a:prstGeom prst="trapezoid">
                  <a:avLst>
                    <a:gd name="adj" fmla="val 67035"/>
                  </a:avLst>
                </a:prstGeom>
                <a:solidFill>
                  <a:srgbClr val="3495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12" name="闪电形 311">
                <a:extLst>
                  <a:ext uri="{FF2B5EF4-FFF2-40B4-BE49-F238E27FC236}">
                    <a16:creationId xmlns:a16="http://schemas.microsoft.com/office/drawing/2014/main" id="{2A4628FE-8694-4A70-977A-E05EBAC5EB39}"/>
                  </a:ext>
                </a:extLst>
              </p:cNvPr>
              <p:cNvSpPr/>
              <p:nvPr/>
            </p:nvSpPr>
            <p:spPr>
              <a:xfrm rot="982640" flipH="1">
                <a:off x="3088197" y="3671003"/>
                <a:ext cx="314621" cy="423793"/>
              </a:xfrm>
              <a:prstGeom prst="lightningBolt">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3" name="闪电形 312">
                <a:extLst>
                  <a:ext uri="{FF2B5EF4-FFF2-40B4-BE49-F238E27FC236}">
                    <a16:creationId xmlns:a16="http://schemas.microsoft.com/office/drawing/2014/main" id="{9CBE9A01-EF0E-4AD7-8954-37560DFBC257}"/>
                  </a:ext>
                </a:extLst>
              </p:cNvPr>
              <p:cNvSpPr/>
              <p:nvPr/>
            </p:nvSpPr>
            <p:spPr>
              <a:xfrm rot="21070401">
                <a:off x="2362474" y="3687706"/>
                <a:ext cx="356137" cy="407596"/>
              </a:xfrm>
              <a:prstGeom prst="lightningBolt">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4" name="闪电形 313">
                <a:extLst>
                  <a:ext uri="{FF2B5EF4-FFF2-40B4-BE49-F238E27FC236}">
                    <a16:creationId xmlns:a16="http://schemas.microsoft.com/office/drawing/2014/main" id="{29460150-AB0A-48A4-814C-10106CAD8AEF}"/>
                  </a:ext>
                </a:extLst>
              </p:cNvPr>
              <p:cNvSpPr/>
              <p:nvPr/>
            </p:nvSpPr>
            <p:spPr>
              <a:xfrm rot="1406100">
                <a:off x="2690998" y="3511369"/>
                <a:ext cx="344368" cy="445880"/>
              </a:xfrm>
              <a:prstGeom prst="lightningBolt">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324" name="矩形 323">
            <a:extLst>
              <a:ext uri="{FF2B5EF4-FFF2-40B4-BE49-F238E27FC236}">
                <a16:creationId xmlns:a16="http://schemas.microsoft.com/office/drawing/2014/main" id="{014D1787-42A0-4BE2-8228-590C28D1F9CC}"/>
              </a:ext>
            </a:extLst>
          </p:cNvPr>
          <p:cNvSpPr/>
          <p:nvPr/>
        </p:nvSpPr>
        <p:spPr>
          <a:xfrm>
            <a:off x="8025745" y="4071706"/>
            <a:ext cx="3135448" cy="151733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altLang="zh-CN" sz="2000">
                <a:solidFill>
                  <a:schemeClr val="bg1"/>
                </a:solidFill>
                <a:effectLst>
                  <a:outerShdw blurRad="38100" dist="38100" dir="2700000" algn="tl">
                    <a:srgbClr val="000000">
                      <a:alpha val="43137"/>
                    </a:srgbClr>
                  </a:outerShdw>
                </a:effectLst>
                <a:latin typeface="+mj-ea"/>
                <a:ea typeface="+mj-ea"/>
              </a:rPr>
              <a:t>	</a:t>
            </a:r>
            <a:r>
              <a:rPr lang="zh-CN" altLang="en-US" sz="2000">
                <a:solidFill>
                  <a:schemeClr val="bg1"/>
                </a:solidFill>
                <a:effectLst>
                  <a:outerShdw blurRad="38100" dist="38100" dir="2700000" algn="tl">
                    <a:srgbClr val="000000">
                      <a:alpha val="43137"/>
                    </a:srgbClr>
                  </a:outerShdw>
                </a:effectLst>
                <a:latin typeface="+mj-ea"/>
                <a:ea typeface="+mj-ea"/>
              </a:rPr>
              <a:t>电离层探测设备普遍独立运行于偏远地区，且大多数的探测设备缺乏有效的监管和控制。</a:t>
            </a:r>
          </a:p>
        </p:txBody>
      </p:sp>
      <p:grpSp>
        <p:nvGrpSpPr>
          <p:cNvPr id="335" name="组合 334">
            <a:extLst>
              <a:ext uri="{FF2B5EF4-FFF2-40B4-BE49-F238E27FC236}">
                <a16:creationId xmlns:a16="http://schemas.microsoft.com/office/drawing/2014/main" id="{5447CB27-9AF8-42F4-876D-E4C8F7129EF0}"/>
              </a:ext>
            </a:extLst>
          </p:cNvPr>
          <p:cNvGrpSpPr/>
          <p:nvPr/>
        </p:nvGrpSpPr>
        <p:grpSpPr>
          <a:xfrm>
            <a:off x="283278" y="224309"/>
            <a:ext cx="3011105" cy="870221"/>
            <a:chOff x="185454" y="165694"/>
            <a:chExt cx="3011105" cy="870221"/>
          </a:xfrm>
        </p:grpSpPr>
        <p:sp>
          <p:nvSpPr>
            <p:cNvPr id="336" name="矩形 335">
              <a:extLst>
                <a:ext uri="{FF2B5EF4-FFF2-40B4-BE49-F238E27FC236}">
                  <a16:creationId xmlns:a16="http://schemas.microsoft.com/office/drawing/2014/main" id="{84514F60-B9D3-4145-A91B-935A7643DA76}"/>
                </a:ext>
              </a:extLst>
            </p:cNvPr>
            <p:cNvSpPr/>
            <p:nvPr/>
          </p:nvSpPr>
          <p:spPr>
            <a:xfrm>
              <a:off x="185454" y="165694"/>
              <a:ext cx="3011105" cy="4596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a:solidFill>
                    <a:schemeClr val="bg1"/>
                  </a:solidFill>
                  <a:latin typeface="+mj-ea"/>
                  <a:ea typeface="+mj-ea"/>
                </a:rPr>
                <a:t>研究背景和意义</a:t>
              </a:r>
            </a:p>
          </p:txBody>
        </p:sp>
        <p:cxnSp>
          <p:nvCxnSpPr>
            <p:cNvPr id="337" name="直接连接符 336">
              <a:extLst>
                <a:ext uri="{FF2B5EF4-FFF2-40B4-BE49-F238E27FC236}">
                  <a16:creationId xmlns:a16="http://schemas.microsoft.com/office/drawing/2014/main" id="{B5BE6DDF-18C9-4EB8-BCFE-AAC1CE9088D1}"/>
                </a:ext>
              </a:extLst>
            </p:cNvPr>
            <p:cNvCxnSpPr>
              <a:cxnSpLocks/>
            </p:cNvCxnSpPr>
            <p:nvPr/>
          </p:nvCxnSpPr>
          <p:spPr>
            <a:xfrm>
              <a:off x="185454" y="698971"/>
              <a:ext cx="3011105" cy="0"/>
            </a:xfrm>
            <a:prstGeom prst="line">
              <a:avLst/>
            </a:prstGeom>
            <a:ln w="12700" cap="rnd">
              <a:solidFill>
                <a:schemeClr val="bg1"/>
              </a:solidFill>
              <a:prstDash val="solid"/>
              <a:headEnd type="diamond"/>
              <a:tailEnd type="diamond"/>
            </a:ln>
          </p:spPr>
          <p:style>
            <a:lnRef idx="1">
              <a:schemeClr val="accent1"/>
            </a:lnRef>
            <a:fillRef idx="0">
              <a:schemeClr val="accent1"/>
            </a:fillRef>
            <a:effectRef idx="0">
              <a:schemeClr val="accent1"/>
            </a:effectRef>
            <a:fontRef idx="minor">
              <a:schemeClr val="tx1"/>
            </a:fontRef>
          </p:style>
        </p:cxnSp>
        <p:sp>
          <p:nvSpPr>
            <p:cNvPr id="338" name="矩形 337">
              <a:extLst>
                <a:ext uri="{FF2B5EF4-FFF2-40B4-BE49-F238E27FC236}">
                  <a16:creationId xmlns:a16="http://schemas.microsoft.com/office/drawing/2014/main" id="{3FDA65AD-50C7-4821-97A8-4623FAAC5AC7}"/>
                </a:ext>
              </a:extLst>
            </p:cNvPr>
            <p:cNvSpPr/>
            <p:nvPr/>
          </p:nvSpPr>
          <p:spPr>
            <a:xfrm>
              <a:off x="185454" y="772629"/>
              <a:ext cx="3011104" cy="26328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a:solidFill>
                    <a:schemeClr val="bg1"/>
                  </a:solidFill>
                  <a:latin typeface="+mj-ea"/>
                  <a:ea typeface="+mj-ea"/>
                </a:rPr>
                <a:t>电离层探测系统介绍</a:t>
              </a:r>
            </a:p>
          </p:txBody>
        </p:sp>
      </p:grpSp>
      <p:grpSp>
        <p:nvGrpSpPr>
          <p:cNvPr id="4" name="组合 3">
            <a:extLst>
              <a:ext uri="{FF2B5EF4-FFF2-40B4-BE49-F238E27FC236}">
                <a16:creationId xmlns:a16="http://schemas.microsoft.com/office/drawing/2014/main" id="{33D147A0-0F08-40D8-8385-B708AFE31DCA}"/>
              </a:ext>
            </a:extLst>
          </p:cNvPr>
          <p:cNvGrpSpPr/>
          <p:nvPr/>
        </p:nvGrpSpPr>
        <p:grpSpPr>
          <a:xfrm>
            <a:off x="5128478" y="4221152"/>
            <a:ext cx="272544" cy="418775"/>
            <a:chOff x="5918034" y="1893087"/>
            <a:chExt cx="2638140" cy="4053613"/>
          </a:xfrm>
        </p:grpSpPr>
        <p:sp>
          <p:nvSpPr>
            <p:cNvPr id="144" name="任意多边形: 形状 143">
              <a:extLst>
                <a:ext uri="{FF2B5EF4-FFF2-40B4-BE49-F238E27FC236}">
                  <a16:creationId xmlns:a16="http://schemas.microsoft.com/office/drawing/2014/main" id="{311B7014-94F1-4A20-99B9-CC82E7EF6C45}"/>
                </a:ext>
              </a:extLst>
            </p:cNvPr>
            <p:cNvSpPr/>
            <p:nvPr/>
          </p:nvSpPr>
          <p:spPr>
            <a:xfrm>
              <a:off x="5918034" y="1893087"/>
              <a:ext cx="2638140" cy="4053613"/>
            </a:xfrm>
            <a:custGeom>
              <a:avLst/>
              <a:gdLst>
                <a:gd name="connsiteX0" fmla="*/ 1319070 w 2638140"/>
                <a:gd name="connsiteY0" fmla="*/ 0 h 4053611"/>
                <a:gd name="connsiteX1" fmla="*/ 2638140 w 2638140"/>
                <a:gd name="connsiteY1" fmla="*/ 1319070 h 4053611"/>
                <a:gd name="connsiteX2" fmla="*/ 2251794 w 2638140"/>
                <a:gd name="connsiteY2" fmla="*/ 2251793 h 4053611"/>
                <a:gd name="connsiteX3" fmla="*/ 2204910 w 2638140"/>
                <a:gd name="connsiteY3" fmla="*/ 2294404 h 4053611"/>
                <a:gd name="connsiteX4" fmla="*/ 2222343 w 2638140"/>
                <a:gd name="connsiteY4" fmla="*/ 2294404 h 4053611"/>
                <a:gd name="connsiteX5" fmla="*/ 2148159 w 2638140"/>
                <a:gd name="connsiteY5" fmla="*/ 2374396 h 4053611"/>
                <a:gd name="connsiteX6" fmla="*/ 1319069 w 2638140"/>
                <a:gd name="connsiteY6" fmla="*/ 4053611 h 4053611"/>
                <a:gd name="connsiteX7" fmla="*/ 489979 w 2638140"/>
                <a:gd name="connsiteY7" fmla="*/ 2374396 h 4053611"/>
                <a:gd name="connsiteX8" fmla="*/ 415795 w 2638140"/>
                <a:gd name="connsiteY8" fmla="*/ 2294405 h 4053611"/>
                <a:gd name="connsiteX9" fmla="*/ 433232 w 2638140"/>
                <a:gd name="connsiteY9" fmla="*/ 2294405 h 4053611"/>
                <a:gd name="connsiteX10" fmla="*/ 386347 w 2638140"/>
                <a:gd name="connsiteY10" fmla="*/ 2251793 h 4053611"/>
                <a:gd name="connsiteX11" fmla="*/ 0 w 2638140"/>
                <a:gd name="connsiteY11" fmla="*/ 1319070 h 4053611"/>
                <a:gd name="connsiteX12" fmla="*/ 1319070 w 2638140"/>
                <a:gd name="connsiteY12" fmla="*/ 0 h 4053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38140" h="4053611">
                  <a:moveTo>
                    <a:pt x="1319070" y="0"/>
                  </a:moveTo>
                  <a:cubicBezTo>
                    <a:pt x="2047572" y="0"/>
                    <a:pt x="2638140" y="590568"/>
                    <a:pt x="2638140" y="1319070"/>
                  </a:cubicBezTo>
                  <a:cubicBezTo>
                    <a:pt x="2638140" y="1683321"/>
                    <a:pt x="2490498" y="2013089"/>
                    <a:pt x="2251794" y="2251793"/>
                  </a:cubicBezTo>
                  <a:lnTo>
                    <a:pt x="2204910" y="2294404"/>
                  </a:lnTo>
                  <a:lnTo>
                    <a:pt x="2222343" y="2294404"/>
                  </a:lnTo>
                  <a:lnTo>
                    <a:pt x="2148159" y="2374396"/>
                  </a:lnTo>
                  <a:cubicBezTo>
                    <a:pt x="1761594" y="2823933"/>
                    <a:pt x="1485231" y="3383671"/>
                    <a:pt x="1319069" y="4053611"/>
                  </a:cubicBezTo>
                  <a:cubicBezTo>
                    <a:pt x="1152907" y="3383671"/>
                    <a:pt x="876544" y="2823933"/>
                    <a:pt x="489979" y="2374396"/>
                  </a:cubicBezTo>
                  <a:lnTo>
                    <a:pt x="415795" y="2294405"/>
                  </a:lnTo>
                  <a:lnTo>
                    <a:pt x="433232" y="2294405"/>
                  </a:lnTo>
                  <a:lnTo>
                    <a:pt x="386347" y="2251793"/>
                  </a:lnTo>
                  <a:cubicBezTo>
                    <a:pt x="147642" y="2013089"/>
                    <a:pt x="0" y="1683321"/>
                    <a:pt x="0" y="1319070"/>
                  </a:cubicBezTo>
                  <a:cubicBezTo>
                    <a:pt x="0" y="590568"/>
                    <a:pt x="590568" y="0"/>
                    <a:pt x="1319070" y="0"/>
                  </a:cubicBezTo>
                  <a:close/>
                </a:path>
              </a:pathLst>
            </a:custGeom>
            <a:solidFill>
              <a:schemeClr val="bg1"/>
            </a:solidFill>
            <a:ln>
              <a:noFill/>
            </a:ln>
            <a:effectLst>
              <a:outerShdw blurRad="63500" algn="ctr"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流程图: 接点 140">
              <a:extLst>
                <a:ext uri="{FF2B5EF4-FFF2-40B4-BE49-F238E27FC236}">
                  <a16:creationId xmlns:a16="http://schemas.microsoft.com/office/drawing/2014/main" id="{92144596-AD01-48CD-96D3-1A8C988AFE96}"/>
                </a:ext>
              </a:extLst>
            </p:cNvPr>
            <p:cNvSpPr/>
            <p:nvPr/>
          </p:nvSpPr>
          <p:spPr>
            <a:xfrm>
              <a:off x="6333794" y="2308840"/>
              <a:ext cx="1806627" cy="1806627"/>
            </a:xfrm>
            <a:prstGeom prst="flowChartConnector">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6" name="组合 145">
            <a:extLst>
              <a:ext uri="{FF2B5EF4-FFF2-40B4-BE49-F238E27FC236}">
                <a16:creationId xmlns:a16="http://schemas.microsoft.com/office/drawing/2014/main" id="{BC6FB47C-3705-45CD-A090-46D747D34213}"/>
              </a:ext>
            </a:extLst>
          </p:cNvPr>
          <p:cNvGrpSpPr/>
          <p:nvPr/>
        </p:nvGrpSpPr>
        <p:grpSpPr>
          <a:xfrm>
            <a:off x="4897077" y="4203775"/>
            <a:ext cx="272544" cy="418775"/>
            <a:chOff x="5918034" y="1893087"/>
            <a:chExt cx="2638140" cy="4053613"/>
          </a:xfrm>
        </p:grpSpPr>
        <p:sp>
          <p:nvSpPr>
            <p:cNvPr id="147" name="任意多边形: 形状 146">
              <a:extLst>
                <a:ext uri="{FF2B5EF4-FFF2-40B4-BE49-F238E27FC236}">
                  <a16:creationId xmlns:a16="http://schemas.microsoft.com/office/drawing/2014/main" id="{D02B663F-FF2F-4CA3-BDA1-1B7FE08BB9C6}"/>
                </a:ext>
              </a:extLst>
            </p:cNvPr>
            <p:cNvSpPr/>
            <p:nvPr/>
          </p:nvSpPr>
          <p:spPr>
            <a:xfrm>
              <a:off x="5918034" y="1893087"/>
              <a:ext cx="2638140" cy="4053613"/>
            </a:xfrm>
            <a:custGeom>
              <a:avLst/>
              <a:gdLst>
                <a:gd name="connsiteX0" fmla="*/ 1319070 w 2638140"/>
                <a:gd name="connsiteY0" fmla="*/ 0 h 4053611"/>
                <a:gd name="connsiteX1" fmla="*/ 2638140 w 2638140"/>
                <a:gd name="connsiteY1" fmla="*/ 1319070 h 4053611"/>
                <a:gd name="connsiteX2" fmla="*/ 2251794 w 2638140"/>
                <a:gd name="connsiteY2" fmla="*/ 2251793 h 4053611"/>
                <a:gd name="connsiteX3" fmla="*/ 2204910 w 2638140"/>
                <a:gd name="connsiteY3" fmla="*/ 2294404 h 4053611"/>
                <a:gd name="connsiteX4" fmla="*/ 2222343 w 2638140"/>
                <a:gd name="connsiteY4" fmla="*/ 2294404 h 4053611"/>
                <a:gd name="connsiteX5" fmla="*/ 2148159 w 2638140"/>
                <a:gd name="connsiteY5" fmla="*/ 2374396 h 4053611"/>
                <a:gd name="connsiteX6" fmla="*/ 1319069 w 2638140"/>
                <a:gd name="connsiteY6" fmla="*/ 4053611 h 4053611"/>
                <a:gd name="connsiteX7" fmla="*/ 489979 w 2638140"/>
                <a:gd name="connsiteY7" fmla="*/ 2374396 h 4053611"/>
                <a:gd name="connsiteX8" fmla="*/ 415795 w 2638140"/>
                <a:gd name="connsiteY8" fmla="*/ 2294405 h 4053611"/>
                <a:gd name="connsiteX9" fmla="*/ 433232 w 2638140"/>
                <a:gd name="connsiteY9" fmla="*/ 2294405 h 4053611"/>
                <a:gd name="connsiteX10" fmla="*/ 386347 w 2638140"/>
                <a:gd name="connsiteY10" fmla="*/ 2251793 h 4053611"/>
                <a:gd name="connsiteX11" fmla="*/ 0 w 2638140"/>
                <a:gd name="connsiteY11" fmla="*/ 1319070 h 4053611"/>
                <a:gd name="connsiteX12" fmla="*/ 1319070 w 2638140"/>
                <a:gd name="connsiteY12" fmla="*/ 0 h 4053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38140" h="4053611">
                  <a:moveTo>
                    <a:pt x="1319070" y="0"/>
                  </a:moveTo>
                  <a:cubicBezTo>
                    <a:pt x="2047572" y="0"/>
                    <a:pt x="2638140" y="590568"/>
                    <a:pt x="2638140" y="1319070"/>
                  </a:cubicBezTo>
                  <a:cubicBezTo>
                    <a:pt x="2638140" y="1683321"/>
                    <a:pt x="2490498" y="2013089"/>
                    <a:pt x="2251794" y="2251793"/>
                  </a:cubicBezTo>
                  <a:lnTo>
                    <a:pt x="2204910" y="2294404"/>
                  </a:lnTo>
                  <a:lnTo>
                    <a:pt x="2222343" y="2294404"/>
                  </a:lnTo>
                  <a:lnTo>
                    <a:pt x="2148159" y="2374396"/>
                  </a:lnTo>
                  <a:cubicBezTo>
                    <a:pt x="1761594" y="2823933"/>
                    <a:pt x="1485231" y="3383671"/>
                    <a:pt x="1319069" y="4053611"/>
                  </a:cubicBezTo>
                  <a:cubicBezTo>
                    <a:pt x="1152907" y="3383671"/>
                    <a:pt x="876544" y="2823933"/>
                    <a:pt x="489979" y="2374396"/>
                  </a:cubicBezTo>
                  <a:lnTo>
                    <a:pt x="415795" y="2294405"/>
                  </a:lnTo>
                  <a:lnTo>
                    <a:pt x="433232" y="2294405"/>
                  </a:lnTo>
                  <a:lnTo>
                    <a:pt x="386347" y="2251793"/>
                  </a:lnTo>
                  <a:cubicBezTo>
                    <a:pt x="147642" y="2013089"/>
                    <a:pt x="0" y="1683321"/>
                    <a:pt x="0" y="1319070"/>
                  </a:cubicBezTo>
                  <a:cubicBezTo>
                    <a:pt x="0" y="590568"/>
                    <a:pt x="590568" y="0"/>
                    <a:pt x="1319070" y="0"/>
                  </a:cubicBezTo>
                  <a:close/>
                </a:path>
              </a:pathLst>
            </a:custGeom>
            <a:solidFill>
              <a:schemeClr val="bg1"/>
            </a:solidFill>
            <a:ln>
              <a:noFill/>
            </a:ln>
            <a:effectLst>
              <a:outerShdw blurRad="63500" algn="ctr"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流程图: 接点 147">
              <a:extLst>
                <a:ext uri="{FF2B5EF4-FFF2-40B4-BE49-F238E27FC236}">
                  <a16:creationId xmlns:a16="http://schemas.microsoft.com/office/drawing/2014/main" id="{70EFE8A9-98ED-4938-88C8-0A9CE9AEC988}"/>
                </a:ext>
              </a:extLst>
            </p:cNvPr>
            <p:cNvSpPr/>
            <p:nvPr/>
          </p:nvSpPr>
          <p:spPr>
            <a:xfrm>
              <a:off x="6333794" y="2308840"/>
              <a:ext cx="1806627" cy="1806627"/>
            </a:xfrm>
            <a:prstGeom prst="flowChartConnector">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9" name="组合 148">
            <a:extLst>
              <a:ext uri="{FF2B5EF4-FFF2-40B4-BE49-F238E27FC236}">
                <a16:creationId xmlns:a16="http://schemas.microsoft.com/office/drawing/2014/main" id="{F40D3D54-388A-4175-B9D8-FD5425DDC15A}"/>
              </a:ext>
            </a:extLst>
          </p:cNvPr>
          <p:cNvGrpSpPr/>
          <p:nvPr/>
        </p:nvGrpSpPr>
        <p:grpSpPr>
          <a:xfrm>
            <a:off x="5807783" y="3798914"/>
            <a:ext cx="272544" cy="418775"/>
            <a:chOff x="5918034" y="1893087"/>
            <a:chExt cx="2638140" cy="4053613"/>
          </a:xfrm>
        </p:grpSpPr>
        <p:sp>
          <p:nvSpPr>
            <p:cNvPr id="150" name="任意多边形: 形状 149">
              <a:extLst>
                <a:ext uri="{FF2B5EF4-FFF2-40B4-BE49-F238E27FC236}">
                  <a16:creationId xmlns:a16="http://schemas.microsoft.com/office/drawing/2014/main" id="{D0C3B883-E170-48CA-BF9C-AA5B03A25DCC}"/>
                </a:ext>
              </a:extLst>
            </p:cNvPr>
            <p:cNvSpPr/>
            <p:nvPr/>
          </p:nvSpPr>
          <p:spPr>
            <a:xfrm>
              <a:off x="5918034" y="1893087"/>
              <a:ext cx="2638140" cy="4053613"/>
            </a:xfrm>
            <a:custGeom>
              <a:avLst/>
              <a:gdLst>
                <a:gd name="connsiteX0" fmla="*/ 1319070 w 2638140"/>
                <a:gd name="connsiteY0" fmla="*/ 0 h 4053611"/>
                <a:gd name="connsiteX1" fmla="*/ 2638140 w 2638140"/>
                <a:gd name="connsiteY1" fmla="*/ 1319070 h 4053611"/>
                <a:gd name="connsiteX2" fmla="*/ 2251794 w 2638140"/>
                <a:gd name="connsiteY2" fmla="*/ 2251793 h 4053611"/>
                <a:gd name="connsiteX3" fmla="*/ 2204910 w 2638140"/>
                <a:gd name="connsiteY3" fmla="*/ 2294404 h 4053611"/>
                <a:gd name="connsiteX4" fmla="*/ 2222343 w 2638140"/>
                <a:gd name="connsiteY4" fmla="*/ 2294404 h 4053611"/>
                <a:gd name="connsiteX5" fmla="*/ 2148159 w 2638140"/>
                <a:gd name="connsiteY5" fmla="*/ 2374396 h 4053611"/>
                <a:gd name="connsiteX6" fmla="*/ 1319069 w 2638140"/>
                <a:gd name="connsiteY6" fmla="*/ 4053611 h 4053611"/>
                <a:gd name="connsiteX7" fmla="*/ 489979 w 2638140"/>
                <a:gd name="connsiteY7" fmla="*/ 2374396 h 4053611"/>
                <a:gd name="connsiteX8" fmla="*/ 415795 w 2638140"/>
                <a:gd name="connsiteY8" fmla="*/ 2294405 h 4053611"/>
                <a:gd name="connsiteX9" fmla="*/ 433232 w 2638140"/>
                <a:gd name="connsiteY9" fmla="*/ 2294405 h 4053611"/>
                <a:gd name="connsiteX10" fmla="*/ 386347 w 2638140"/>
                <a:gd name="connsiteY10" fmla="*/ 2251793 h 4053611"/>
                <a:gd name="connsiteX11" fmla="*/ 0 w 2638140"/>
                <a:gd name="connsiteY11" fmla="*/ 1319070 h 4053611"/>
                <a:gd name="connsiteX12" fmla="*/ 1319070 w 2638140"/>
                <a:gd name="connsiteY12" fmla="*/ 0 h 4053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38140" h="4053611">
                  <a:moveTo>
                    <a:pt x="1319070" y="0"/>
                  </a:moveTo>
                  <a:cubicBezTo>
                    <a:pt x="2047572" y="0"/>
                    <a:pt x="2638140" y="590568"/>
                    <a:pt x="2638140" y="1319070"/>
                  </a:cubicBezTo>
                  <a:cubicBezTo>
                    <a:pt x="2638140" y="1683321"/>
                    <a:pt x="2490498" y="2013089"/>
                    <a:pt x="2251794" y="2251793"/>
                  </a:cubicBezTo>
                  <a:lnTo>
                    <a:pt x="2204910" y="2294404"/>
                  </a:lnTo>
                  <a:lnTo>
                    <a:pt x="2222343" y="2294404"/>
                  </a:lnTo>
                  <a:lnTo>
                    <a:pt x="2148159" y="2374396"/>
                  </a:lnTo>
                  <a:cubicBezTo>
                    <a:pt x="1761594" y="2823933"/>
                    <a:pt x="1485231" y="3383671"/>
                    <a:pt x="1319069" y="4053611"/>
                  </a:cubicBezTo>
                  <a:cubicBezTo>
                    <a:pt x="1152907" y="3383671"/>
                    <a:pt x="876544" y="2823933"/>
                    <a:pt x="489979" y="2374396"/>
                  </a:cubicBezTo>
                  <a:lnTo>
                    <a:pt x="415795" y="2294405"/>
                  </a:lnTo>
                  <a:lnTo>
                    <a:pt x="433232" y="2294405"/>
                  </a:lnTo>
                  <a:lnTo>
                    <a:pt x="386347" y="2251793"/>
                  </a:lnTo>
                  <a:cubicBezTo>
                    <a:pt x="147642" y="2013089"/>
                    <a:pt x="0" y="1683321"/>
                    <a:pt x="0" y="1319070"/>
                  </a:cubicBezTo>
                  <a:cubicBezTo>
                    <a:pt x="0" y="590568"/>
                    <a:pt x="590568" y="0"/>
                    <a:pt x="1319070" y="0"/>
                  </a:cubicBezTo>
                  <a:close/>
                </a:path>
              </a:pathLst>
            </a:custGeom>
            <a:solidFill>
              <a:schemeClr val="bg1"/>
            </a:solidFill>
            <a:ln>
              <a:noFill/>
            </a:ln>
            <a:effectLst>
              <a:outerShdw blurRad="63500" algn="ctr"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流程图: 接点 150">
              <a:extLst>
                <a:ext uri="{FF2B5EF4-FFF2-40B4-BE49-F238E27FC236}">
                  <a16:creationId xmlns:a16="http://schemas.microsoft.com/office/drawing/2014/main" id="{FD3D12FB-5646-45E5-93D4-AC646A67BFC0}"/>
                </a:ext>
              </a:extLst>
            </p:cNvPr>
            <p:cNvSpPr/>
            <p:nvPr/>
          </p:nvSpPr>
          <p:spPr>
            <a:xfrm>
              <a:off x="6333794" y="2308840"/>
              <a:ext cx="1806627" cy="1806627"/>
            </a:xfrm>
            <a:prstGeom prst="flowChartConnector">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2" name="组合 151">
            <a:extLst>
              <a:ext uri="{FF2B5EF4-FFF2-40B4-BE49-F238E27FC236}">
                <a16:creationId xmlns:a16="http://schemas.microsoft.com/office/drawing/2014/main" id="{A944A58A-B7BB-4121-8A34-97787FF73627}"/>
              </a:ext>
            </a:extLst>
          </p:cNvPr>
          <p:cNvGrpSpPr/>
          <p:nvPr/>
        </p:nvGrpSpPr>
        <p:grpSpPr>
          <a:xfrm>
            <a:off x="4029365" y="4285461"/>
            <a:ext cx="272544" cy="418775"/>
            <a:chOff x="5918034" y="1893087"/>
            <a:chExt cx="2638140" cy="4053613"/>
          </a:xfrm>
        </p:grpSpPr>
        <p:sp>
          <p:nvSpPr>
            <p:cNvPr id="153" name="任意多边形: 形状 152">
              <a:extLst>
                <a:ext uri="{FF2B5EF4-FFF2-40B4-BE49-F238E27FC236}">
                  <a16:creationId xmlns:a16="http://schemas.microsoft.com/office/drawing/2014/main" id="{86092DEF-DD96-4075-85BE-BE407785C160}"/>
                </a:ext>
              </a:extLst>
            </p:cNvPr>
            <p:cNvSpPr/>
            <p:nvPr/>
          </p:nvSpPr>
          <p:spPr>
            <a:xfrm>
              <a:off x="5918034" y="1893087"/>
              <a:ext cx="2638140" cy="4053613"/>
            </a:xfrm>
            <a:custGeom>
              <a:avLst/>
              <a:gdLst>
                <a:gd name="connsiteX0" fmla="*/ 1319070 w 2638140"/>
                <a:gd name="connsiteY0" fmla="*/ 0 h 4053611"/>
                <a:gd name="connsiteX1" fmla="*/ 2638140 w 2638140"/>
                <a:gd name="connsiteY1" fmla="*/ 1319070 h 4053611"/>
                <a:gd name="connsiteX2" fmla="*/ 2251794 w 2638140"/>
                <a:gd name="connsiteY2" fmla="*/ 2251793 h 4053611"/>
                <a:gd name="connsiteX3" fmla="*/ 2204910 w 2638140"/>
                <a:gd name="connsiteY3" fmla="*/ 2294404 h 4053611"/>
                <a:gd name="connsiteX4" fmla="*/ 2222343 w 2638140"/>
                <a:gd name="connsiteY4" fmla="*/ 2294404 h 4053611"/>
                <a:gd name="connsiteX5" fmla="*/ 2148159 w 2638140"/>
                <a:gd name="connsiteY5" fmla="*/ 2374396 h 4053611"/>
                <a:gd name="connsiteX6" fmla="*/ 1319069 w 2638140"/>
                <a:gd name="connsiteY6" fmla="*/ 4053611 h 4053611"/>
                <a:gd name="connsiteX7" fmla="*/ 489979 w 2638140"/>
                <a:gd name="connsiteY7" fmla="*/ 2374396 h 4053611"/>
                <a:gd name="connsiteX8" fmla="*/ 415795 w 2638140"/>
                <a:gd name="connsiteY8" fmla="*/ 2294405 h 4053611"/>
                <a:gd name="connsiteX9" fmla="*/ 433232 w 2638140"/>
                <a:gd name="connsiteY9" fmla="*/ 2294405 h 4053611"/>
                <a:gd name="connsiteX10" fmla="*/ 386347 w 2638140"/>
                <a:gd name="connsiteY10" fmla="*/ 2251793 h 4053611"/>
                <a:gd name="connsiteX11" fmla="*/ 0 w 2638140"/>
                <a:gd name="connsiteY11" fmla="*/ 1319070 h 4053611"/>
                <a:gd name="connsiteX12" fmla="*/ 1319070 w 2638140"/>
                <a:gd name="connsiteY12" fmla="*/ 0 h 4053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38140" h="4053611">
                  <a:moveTo>
                    <a:pt x="1319070" y="0"/>
                  </a:moveTo>
                  <a:cubicBezTo>
                    <a:pt x="2047572" y="0"/>
                    <a:pt x="2638140" y="590568"/>
                    <a:pt x="2638140" y="1319070"/>
                  </a:cubicBezTo>
                  <a:cubicBezTo>
                    <a:pt x="2638140" y="1683321"/>
                    <a:pt x="2490498" y="2013089"/>
                    <a:pt x="2251794" y="2251793"/>
                  </a:cubicBezTo>
                  <a:lnTo>
                    <a:pt x="2204910" y="2294404"/>
                  </a:lnTo>
                  <a:lnTo>
                    <a:pt x="2222343" y="2294404"/>
                  </a:lnTo>
                  <a:lnTo>
                    <a:pt x="2148159" y="2374396"/>
                  </a:lnTo>
                  <a:cubicBezTo>
                    <a:pt x="1761594" y="2823933"/>
                    <a:pt x="1485231" y="3383671"/>
                    <a:pt x="1319069" y="4053611"/>
                  </a:cubicBezTo>
                  <a:cubicBezTo>
                    <a:pt x="1152907" y="3383671"/>
                    <a:pt x="876544" y="2823933"/>
                    <a:pt x="489979" y="2374396"/>
                  </a:cubicBezTo>
                  <a:lnTo>
                    <a:pt x="415795" y="2294405"/>
                  </a:lnTo>
                  <a:lnTo>
                    <a:pt x="433232" y="2294405"/>
                  </a:lnTo>
                  <a:lnTo>
                    <a:pt x="386347" y="2251793"/>
                  </a:lnTo>
                  <a:cubicBezTo>
                    <a:pt x="147642" y="2013089"/>
                    <a:pt x="0" y="1683321"/>
                    <a:pt x="0" y="1319070"/>
                  </a:cubicBezTo>
                  <a:cubicBezTo>
                    <a:pt x="0" y="590568"/>
                    <a:pt x="590568" y="0"/>
                    <a:pt x="1319070" y="0"/>
                  </a:cubicBezTo>
                  <a:close/>
                </a:path>
              </a:pathLst>
            </a:custGeom>
            <a:solidFill>
              <a:schemeClr val="bg1"/>
            </a:solidFill>
            <a:ln>
              <a:noFill/>
            </a:ln>
            <a:effectLst>
              <a:outerShdw blurRad="63500" algn="ctr"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流程图: 接点 153">
              <a:extLst>
                <a:ext uri="{FF2B5EF4-FFF2-40B4-BE49-F238E27FC236}">
                  <a16:creationId xmlns:a16="http://schemas.microsoft.com/office/drawing/2014/main" id="{48AA6566-2634-4F7A-8DC5-526A1D5A6155}"/>
                </a:ext>
              </a:extLst>
            </p:cNvPr>
            <p:cNvSpPr/>
            <p:nvPr/>
          </p:nvSpPr>
          <p:spPr>
            <a:xfrm>
              <a:off x="6333794" y="2308840"/>
              <a:ext cx="1806627" cy="1806627"/>
            </a:xfrm>
            <a:prstGeom prst="flowChartConnector">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5" name="组合 154">
            <a:extLst>
              <a:ext uri="{FF2B5EF4-FFF2-40B4-BE49-F238E27FC236}">
                <a16:creationId xmlns:a16="http://schemas.microsoft.com/office/drawing/2014/main" id="{D919E766-6CB8-4195-BF42-E0B082539B0F}"/>
              </a:ext>
            </a:extLst>
          </p:cNvPr>
          <p:cNvGrpSpPr/>
          <p:nvPr/>
        </p:nvGrpSpPr>
        <p:grpSpPr>
          <a:xfrm>
            <a:off x="3217571" y="5193434"/>
            <a:ext cx="272544" cy="418775"/>
            <a:chOff x="5918034" y="1893087"/>
            <a:chExt cx="2638140" cy="4053613"/>
          </a:xfrm>
        </p:grpSpPr>
        <p:sp>
          <p:nvSpPr>
            <p:cNvPr id="156" name="任意多边形: 形状 155">
              <a:extLst>
                <a:ext uri="{FF2B5EF4-FFF2-40B4-BE49-F238E27FC236}">
                  <a16:creationId xmlns:a16="http://schemas.microsoft.com/office/drawing/2014/main" id="{B54674DF-E44F-4319-8837-8EAE2BCAA7E8}"/>
                </a:ext>
              </a:extLst>
            </p:cNvPr>
            <p:cNvSpPr/>
            <p:nvPr/>
          </p:nvSpPr>
          <p:spPr>
            <a:xfrm>
              <a:off x="5918034" y="1893087"/>
              <a:ext cx="2638140" cy="4053613"/>
            </a:xfrm>
            <a:custGeom>
              <a:avLst/>
              <a:gdLst>
                <a:gd name="connsiteX0" fmla="*/ 1319070 w 2638140"/>
                <a:gd name="connsiteY0" fmla="*/ 0 h 4053611"/>
                <a:gd name="connsiteX1" fmla="*/ 2638140 w 2638140"/>
                <a:gd name="connsiteY1" fmla="*/ 1319070 h 4053611"/>
                <a:gd name="connsiteX2" fmla="*/ 2251794 w 2638140"/>
                <a:gd name="connsiteY2" fmla="*/ 2251793 h 4053611"/>
                <a:gd name="connsiteX3" fmla="*/ 2204910 w 2638140"/>
                <a:gd name="connsiteY3" fmla="*/ 2294404 h 4053611"/>
                <a:gd name="connsiteX4" fmla="*/ 2222343 w 2638140"/>
                <a:gd name="connsiteY4" fmla="*/ 2294404 h 4053611"/>
                <a:gd name="connsiteX5" fmla="*/ 2148159 w 2638140"/>
                <a:gd name="connsiteY5" fmla="*/ 2374396 h 4053611"/>
                <a:gd name="connsiteX6" fmla="*/ 1319069 w 2638140"/>
                <a:gd name="connsiteY6" fmla="*/ 4053611 h 4053611"/>
                <a:gd name="connsiteX7" fmla="*/ 489979 w 2638140"/>
                <a:gd name="connsiteY7" fmla="*/ 2374396 h 4053611"/>
                <a:gd name="connsiteX8" fmla="*/ 415795 w 2638140"/>
                <a:gd name="connsiteY8" fmla="*/ 2294405 h 4053611"/>
                <a:gd name="connsiteX9" fmla="*/ 433232 w 2638140"/>
                <a:gd name="connsiteY9" fmla="*/ 2294405 h 4053611"/>
                <a:gd name="connsiteX10" fmla="*/ 386347 w 2638140"/>
                <a:gd name="connsiteY10" fmla="*/ 2251793 h 4053611"/>
                <a:gd name="connsiteX11" fmla="*/ 0 w 2638140"/>
                <a:gd name="connsiteY11" fmla="*/ 1319070 h 4053611"/>
                <a:gd name="connsiteX12" fmla="*/ 1319070 w 2638140"/>
                <a:gd name="connsiteY12" fmla="*/ 0 h 4053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38140" h="4053611">
                  <a:moveTo>
                    <a:pt x="1319070" y="0"/>
                  </a:moveTo>
                  <a:cubicBezTo>
                    <a:pt x="2047572" y="0"/>
                    <a:pt x="2638140" y="590568"/>
                    <a:pt x="2638140" y="1319070"/>
                  </a:cubicBezTo>
                  <a:cubicBezTo>
                    <a:pt x="2638140" y="1683321"/>
                    <a:pt x="2490498" y="2013089"/>
                    <a:pt x="2251794" y="2251793"/>
                  </a:cubicBezTo>
                  <a:lnTo>
                    <a:pt x="2204910" y="2294404"/>
                  </a:lnTo>
                  <a:lnTo>
                    <a:pt x="2222343" y="2294404"/>
                  </a:lnTo>
                  <a:lnTo>
                    <a:pt x="2148159" y="2374396"/>
                  </a:lnTo>
                  <a:cubicBezTo>
                    <a:pt x="1761594" y="2823933"/>
                    <a:pt x="1485231" y="3383671"/>
                    <a:pt x="1319069" y="4053611"/>
                  </a:cubicBezTo>
                  <a:cubicBezTo>
                    <a:pt x="1152907" y="3383671"/>
                    <a:pt x="876544" y="2823933"/>
                    <a:pt x="489979" y="2374396"/>
                  </a:cubicBezTo>
                  <a:lnTo>
                    <a:pt x="415795" y="2294405"/>
                  </a:lnTo>
                  <a:lnTo>
                    <a:pt x="433232" y="2294405"/>
                  </a:lnTo>
                  <a:lnTo>
                    <a:pt x="386347" y="2251793"/>
                  </a:lnTo>
                  <a:cubicBezTo>
                    <a:pt x="147642" y="2013089"/>
                    <a:pt x="0" y="1683321"/>
                    <a:pt x="0" y="1319070"/>
                  </a:cubicBezTo>
                  <a:cubicBezTo>
                    <a:pt x="0" y="590568"/>
                    <a:pt x="590568" y="0"/>
                    <a:pt x="1319070" y="0"/>
                  </a:cubicBezTo>
                  <a:close/>
                </a:path>
              </a:pathLst>
            </a:custGeom>
            <a:solidFill>
              <a:schemeClr val="bg1"/>
            </a:solidFill>
            <a:ln>
              <a:noFill/>
            </a:ln>
            <a:effectLst>
              <a:outerShdw blurRad="63500" algn="ctr"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7" name="流程图: 接点 156">
              <a:extLst>
                <a:ext uri="{FF2B5EF4-FFF2-40B4-BE49-F238E27FC236}">
                  <a16:creationId xmlns:a16="http://schemas.microsoft.com/office/drawing/2014/main" id="{AEC3C425-E954-44B1-82AF-D4D07CA08D14}"/>
                </a:ext>
              </a:extLst>
            </p:cNvPr>
            <p:cNvSpPr/>
            <p:nvPr/>
          </p:nvSpPr>
          <p:spPr>
            <a:xfrm>
              <a:off x="6333794" y="2308840"/>
              <a:ext cx="1806627" cy="1806627"/>
            </a:xfrm>
            <a:prstGeom prst="flowChartConnector">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8" name="组合 157">
            <a:extLst>
              <a:ext uri="{FF2B5EF4-FFF2-40B4-BE49-F238E27FC236}">
                <a16:creationId xmlns:a16="http://schemas.microsoft.com/office/drawing/2014/main" id="{E9D8903C-AB33-4035-A62F-FA143461A4E6}"/>
              </a:ext>
            </a:extLst>
          </p:cNvPr>
          <p:cNvGrpSpPr/>
          <p:nvPr/>
        </p:nvGrpSpPr>
        <p:grpSpPr>
          <a:xfrm>
            <a:off x="3394044" y="5379656"/>
            <a:ext cx="272544" cy="418775"/>
            <a:chOff x="5918034" y="1893087"/>
            <a:chExt cx="2638140" cy="4053613"/>
          </a:xfrm>
        </p:grpSpPr>
        <p:sp>
          <p:nvSpPr>
            <p:cNvPr id="159" name="任意多边形: 形状 158">
              <a:extLst>
                <a:ext uri="{FF2B5EF4-FFF2-40B4-BE49-F238E27FC236}">
                  <a16:creationId xmlns:a16="http://schemas.microsoft.com/office/drawing/2014/main" id="{16BFF247-6E11-423D-928A-4BE7985483B7}"/>
                </a:ext>
              </a:extLst>
            </p:cNvPr>
            <p:cNvSpPr/>
            <p:nvPr/>
          </p:nvSpPr>
          <p:spPr>
            <a:xfrm>
              <a:off x="5918034" y="1893087"/>
              <a:ext cx="2638140" cy="4053613"/>
            </a:xfrm>
            <a:custGeom>
              <a:avLst/>
              <a:gdLst>
                <a:gd name="connsiteX0" fmla="*/ 1319070 w 2638140"/>
                <a:gd name="connsiteY0" fmla="*/ 0 h 4053611"/>
                <a:gd name="connsiteX1" fmla="*/ 2638140 w 2638140"/>
                <a:gd name="connsiteY1" fmla="*/ 1319070 h 4053611"/>
                <a:gd name="connsiteX2" fmla="*/ 2251794 w 2638140"/>
                <a:gd name="connsiteY2" fmla="*/ 2251793 h 4053611"/>
                <a:gd name="connsiteX3" fmla="*/ 2204910 w 2638140"/>
                <a:gd name="connsiteY3" fmla="*/ 2294404 h 4053611"/>
                <a:gd name="connsiteX4" fmla="*/ 2222343 w 2638140"/>
                <a:gd name="connsiteY4" fmla="*/ 2294404 h 4053611"/>
                <a:gd name="connsiteX5" fmla="*/ 2148159 w 2638140"/>
                <a:gd name="connsiteY5" fmla="*/ 2374396 h 4053611"/>
                <a:gd name="connsiteX6" fmla="*/ 1319069 w 2638140"/>
                <a:gd name="connsiteY6" fmla="*/ 4053611 h 4053611"/>
                <a:gd name="connsiteX7" fmla="*/ 489979 w 2638140"/>
                <a:gd name="connsiteY7" fmla="*/ 2374396 h 4053611"/>
                <a:gd name="connsiteX8" fmla="*/ 415795 w 2638140"/>
                <a:gd name="connsiteY8" fmla="*/ 2294405 h 4053611"/>
                <a:gd name="connsiteX9" fmla="*/ 433232 w 2638140"/>
                <a:gd name="connsiteY9" fmla="*/ 2294405 h 4053611"/>
                <a:gd name="connsiteX10" fmla="*/ 386347 w 2638140"/>
                <a:gd name="connsiteY10" fmla="*/ 2251793 h 4053611"/>
                <a:gd name="connsiteX11" fmla="*/ 0 w 2638140"/>
                <a:gd name="connsiteY11" fmla="*/ 1319070 h 4053611"/>
                <a:gd name="connsiteX12" fmla="*/ 1319070 w 2638140"/>
                <a:gd name="connsiteY12" fmla="*/ 0 h 4053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38140" h="4053611">
                  <a:moveTo>
                    <a:pt x="1319070" y="0"/>
                  </a:moveTo>
                  <a:cubicBezTo>
                    <a:pt x="2047572" y="0"/>
                    <a:pt x="2638140" y="590568"/>
                    <a:pt x="2638140" y="1319070"/>
                  </a:cubicBezTo>
                  <a:cubicBezTo>
                    <a:pt x="2638140" y="1683321"/>
                    <a:pt x="2490498" y="2013089"/>
                    <a:pt x="2251794" y="2251793"/>
                  </a:cubicBezTo>
                  <a:lnTo>
                    <a:pt x="2204910" y="2294404"/>
                  </a:lnTo>
                  <a:lnTo>
                    <a:pt x="2222343" y="2294404"/>
                  </a:lnTo>
                  <a:lnTo>
                    <a:pt x="2148159" y="2374396"/>
                  </a:lnTo>
                  <a:cubicBezTo>
                    <a:pt x="1761594" y="2823933"/>
                    <a:pt x="1485231" y="3383671"/>
                    <a:pt x="1319069" y="4053611"/>
                  </a:cubicBezTo>
                  <a:cubicBezTo>
                    <a:pt x="1152907" y="3383671"/>
                    <a:pt x="876544" y="2823933"/>
                    <a:pt x="489979" y="2374396"/>
                  </a:cubicBezTo>
                  <a:lnTo>
                    <a:pt x="415795" y="2294405"/>
                  </a:lnTo>
                  <a:lnTo>
                    <a:pt x="433232" y="2294405"/>
                  </a:lnTo>
                  <a:lnTo>
                    <a:pt x="386347" y="2251793"/>
                  </a:lnTo>
                  <a:cubicBezTo>
                    <a:pt x="147642" y="2013089"/>
                    <a:pt x="0" y="1683321"/>
                    <a:pt x="0" y="1319070"/>
                  </a:cubicBezTo>
                  <a:cubicBezTo>
                    <a:pt x="0" y="590568"/>
                    <a:pt x="590568" y="0"/>
                    <a:pt x="1319070" y="0"/>
                  </a:cubicBezTo>
                  <a:close/>
                </a:path>
              </a:pathLst>
            </a:custGeom>
            <a:solidFill>
              <a:schemeClr val="bg1"/>
            </a:solidFill>
            <a:ln>
              <a:noFill/>
            </a:ln>
            <a:effectLst>
              <a:outerShdw blurRad="63500" algn="ctr"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0" name="流程图: 接点 159">
              <a:extLst>
                <a:ext uri="{FF2B5EF4-FFF2-40B4-BE49-F238E27FC236}">
                  <a16:creationId xmlns:a16="http://schemas.microsoft.com/office/drawing/2014/main" id="{45249A10-489B-46CA-AC45-E9B5FB9EDCF9}"/>
                </a:ext>
              </a:extLst>
            </p:cNvPr>
            <p:cNvSpPr/>
            <p:nvPr/>
          </p:nvSpPr>
          <p:spPr>
            <a:xfrm>
              <a:off x="6333794" y="2308840"/>
              <a:ext cx="1806627" cy="1806627"/>
            </a:xfrm>
            <a:prstGeom prst="flowChartConnector">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1" name="组合 160">
            <a:extLst>
              <a:ext uri="{FF2B5EF4-FFF2-40B4-BE49-F238E27FC236}">
                <a16:creationId xmlns:a16="http://schemas.microsoft.com/office/drawing/2014/main" id="{E90C85A8-AAE2-4516-A316-F521266584A0}"/>
              </a:ext>
            </a:extLst>
          </p:cNvPr>
          <p:cNvGrpSpPr/>
          <p:nvPr/>
        </p:nvGrpSpPr>
        <p:grpSpPr>
          <a:xfrm>
            <a:off x="3440927" y="3129846"/>
            <a:ext cx="272544" cy="418775"/>
            <a:chOff x="5918034" y="1893087"/>
            <a:chExt cx="2638140" cy="4053613"/>
          </a:xfrm>
        </p:grpSpPr>
        <p:sp>
          <p:nvSpPr>
            <p:cNvPr id="162" name="任意多边形: 形状 161">
              <a:extLst>
                <a:ext uri="{FF2B5EF4-FFF2-40B4-BE49-F238E27FC236}">
                  <a16:creationId xmlns:a16="http://schemas.microsoft.com/office/drawing/2014/main" id="{E041B79E-DDDF-4981-9A5F-CC65D446FFBA}"/>
                </a:ext>
              </a:extLst>
            </p:cNvPr>
            <p:cNvSpPr/>
            <p:nvPr/>
          </p:nvSpPr>
          <p:spPr>
            <a:xfrm>
              <a:off x="5918034" y="1893087"/>
              <a:ext cx="2638140" cy="4053613"/>
            </a:xfrm>
            <a:custGeom>
              <a:avLst/>
              <a:gdLst>
                <a:gd name="connsiteX0" fmla="*/ 1319070 w 2638140"/>
                <a:gd name="connsiteY0" fmla="*/ 0 h 4053611"/>
                <a:gd name="connsiteX1" fmla="*/ 2638140 w 2638140"/>
                <a:gd name="connsiteY1" fmla="*/ 1319070 h 4053611"/>
                <a:gd name="connsiteX2" fmla="*/ 2251794 w 2638140"/>
                <a:gd name="connsiteY2" fmla="*/ 2251793 h 4053611"/>
                <a:gd name="connsiteX3" fmla="*/ 2204910 w 2638140"/>
                <a:gd name="connsiteY3" fmla="*/ 2294404 h 4053611"/>
                <a:gd name="connsiteX4" fmla="*/ 2222343 w 2638140"/>
                <a:gd name="connsiteY4" fmla="*/ 2294404 h 4053611"/>
                <a:gd name="connsiteX5" fmla="*/ 2148159 w 2638140"/>
                <a:gd name="connsiteY5" fmla="*/ 2374396 h 4053611"/>
                <a:gd name="connsiteX6" fmla="*/ 1319069 w 2638140"/>
                <a:gd name="connsiteY6" fmla="*/ 4053611 h 4053611"/>
                <a:gd name="connsiteX7" fmla="*/ 489979 w 2638140"/>
                <a:gd name="connsiteY7" fmla="*/ 2374396 h 4053611"/>
                <a:gd name="connsiteX8" fmla="*/ 415795 w 2638140"/>
                <a:gd name="connsiteY8" fmla="*/ 2294405 h 4053611"/>
                <a:gd name="connsiteX9" fmla="*/ 433232 w 2638140"/>
                <a:gd name="connsiteY9" fmla="*/ 2294405 h 4053611"/>
                <a:gd name="connsiteX10" fmla="*/ 386347 w 2638140"/>
                <a:gd name="connsiteY10" fmla="*/ 2251793 h 4053611"/>
                <a:gd name="connsiteX11" fmla="*/ 0 w 2638140"/>
                <a:gd name="connsiteY11" fmla="*/ 1319070 h 4053611"/>
                <a:gd name="connsiteX12" fmla="*/ 1319070 w 2638140"/>
                <a:gd name="connsiteY12" fmla="*/ 0 h 4053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38140" h="4053611">
                  <a:moveTo>
                    <a:pt x="1319070" y="0"/>
                  </a:moveTo>
                  <a:cubicBezTo>
                    <a:pt x="2047572" y="0"/>
                    <a:pt x="2638140" y="590568"/>
                    <a:pt x="2638140" y="1319070"/>
                  </a:cubicBezTo>
                  <a:cubicBezTo>
                    <a:pt x="2638140" y="1683321"/>
                    <a:pt x="2490498" y="2013089"/>
                    <a:pt x="2251794" y="2251793"/>
                  </a:cubicBezTo>
                  <a:lnTo>
                    <a:pt x="2204910" y="2294404"/>
                  </a:lnTo>
                  <a:lnTo>
                    <a:pt x="2222343" y="2294404"/>
                  </a:lnTo>
                  <a:lnTo>
                    <a:pt x="2148159" y="2374396"/>
                  </a:lnTo>
                  <a:cubicBezTo>
                    <a:pt x="1761594" y="2823933"/>
                    <a:pt x="1485231" y="3383671"/>
                    <a:pt x="1319069" y="4053611"/>
                  </a:cubicBezTo>
                  <a:cubicBezTo>
                    <a:pt x="1152907" y="3383671"/>
                    <a:pt x="876544" y="2823933"/>
                    <a:pt x="489979" y="2374396"/>
                  </a:cubicBezTo>
                  <a:lnTo>
                    <a:pt x="415795" y="2294405"/>
                  </a:lnTo>
                  <a:lnTo>
                    <a:pt x="433232" y="2294405"/>
                  </a:lnTo>
                  <a:lnTo>
                    <a:pt x="386347" y="2251793"/>
                  </a:lnTo>
                  <a:cubicBezTo>
                    <a:pt x="147642" y="2013089"/>
                    <a:pt x="0" y="1683321"/>
                    <a:pt x="0" y="1319070"/>
                  </a:cubicBezTo>
                  <a:cubicBezTo>
                    <a:pt x="0" y="590568"/>
                    <a:pt x="590568" y="0"/>
                    <a:pt x="1319070" y="0"/>
                  </a:cubicBezTo>
                  <a:close/>
                </a:path>
              </a:pathLst>
            </a:custGeom>
            <a:solidFill>
              <a:schemeClr val="bg1"/>
            </a:solidFill>
            <a:ln>
              <a:noFill/>
            </a:ln>
            <a:effectLst>
              <a:outerShdw blurRad="63500" algn="ctr"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流程图: 接点 162">
              <a:extLst>
                <a:ext uri="{FF2B5EF4-FFF2-40B4-BE49-F238E27FC236}">
                  <a16:creationId xmlns:a16="http://schemas.microsoft.com/office/drawing/2014/main" id="{1947483E-C920-4786-9C39-14D761943163}"/>
                </a:ext>
              </a:extLst>
            </p:cNvPr>
            <p:cNvSpPr/>
            <p:nvPr/>
          </p:nvSpPr>
          <p:spPr>
            <a:xfrm>
              <a:off x="6333794" y="2308840"/>
              <a:ext cx="1806627" cy="1806627"/>
            </a:xfrm>
            <a:prstGeom prst="flowChartConnector">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736310271"/>
      </p:ext>
    </p:extLst>
  </p:cSld>
  <p:clrMapOvr>
    <a:overrideClrMapping bg1="lt1" tx1="dk1" bg2="lt2" tx2="dk2" accent1="accent1" accent2="accent2" accent3="accent3" accent4="accent4" accent5="accent5" accent6="accent6" hlink="hlink" folHlink="folHlink"/>
  </p:clrMapOvr>
  <p:transition spd="slow">
    <p:push dir="u"/>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a:extLst>
              <a:ext uri="{FF2B5EF4-FFF2-40B4-BE49-F238E27FC236}">
                <a16:creationId xmlns:a16="http://schemas.microsoft.com/office/drawing/2014/main" id="{180A1649-B628-480F-8293-AC398BC460BA}"/>
              </a:ext>
            </a:extLst>
          </p:cNvPr>
          <p:cNvGrpSpPr/>
          <p:nvPr/>
        </p:nvGrpSpPr>
        <p:grpSpPr>
          <a:xfrm>
            <a:off x="1555750" y="1835561"/>
            <a:ext cx="9080500" cy="3307926"/>
            <a:chOff x="1416493" y="1694396"/>
            <a:chExt cx="9080500" cy="3307926"/>
          </a:xfrm>
        </p:grpSpPr>
        <p:sp>
          <p:nvSpPr>
            <p:cNvPr id="13" name="矩形: 圆角 12">
              <a:extLst>
                <a:ext uri="{FF2B5EF4-FFF2-40B4-BE49-F238E27FC236}">
                  <a16:creationId xmlns:a16="http://schemas.microsoft.com/office/drawing/2014/main" id="{E9054B66-FE48-4872-8D33-223CC5B1A195}"/>
                </a:ext>
              </a:extLst>
            </p:cNvPr>
            <p:cNvSpPr/>
            <p:nvPr/>
          </p:nvSpPr>
          <p:spPr>
            <a:xfrm>
              <a:off x="1416493" y="1694396"/>
              <a:ext cx="2260600" cy="3307926"/>
            </a:xfrm>
            <a:prstGeom prst="roundRect">
              <a:avLst>
                <a:gd name="adj" fmla="val 4445"/>
              </a:avLst>
            </a:prstGeom>
            <a:solidFill>
              <a:schemeClr val="bg1"/>
            </a:solidFill>
            <a:ln>
              <a:noFill/>
            </a:ln>
            <a:effectLst>
              <a:outerShdw blurRad="254000" dist="330200" dir="54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4" name="矩形: 圆角 3">
              <a:extLst>
                <a:ext uri="{FF2B5EF4-FFF2-40B4-BE49-F238E27FC236}">
                  <a16:creationId xmlns:a16="http://schemas.microsoft.com/office/drawing/2014/main" id="{1B04BD66-206A-41CA-BA97-7F861819E338}"/>
                </a:ext>
              </a:extLst>
            </p:cNvPr>
            <p:cNvSpPr/>
            <p:nvPr/>
          </p:nvSpPr>
          <p:spPr>
            <a:xfrm>
              <a:off x="4775643" y="1694396"/>
              <a:ext cx="2260600" cy="3307926"/>
            </a:xfrm>
            <a:prstGeom prst="roundRect">
              <a:avLst>
                <a:gd name="adj" fmla="val 4445"/>
              </a:avLst>
            </a:prstGeom>
            <a:solidFill>
              <a:schemeClr val="bg1"/>
            </a:solidFill>
            <a:ln>
              <a:noFill/>
            </a:ln>
            <a:effectLst>
              <a:outerShdw blurRad="254000" dist="330200" dir="54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6" name="矩形: 圆角 5">
              <a:extLst>
                <a:ext uri="{FF2B5EF4-FFF2-40B4-BE49-F238E27FC236}">
                  <a16:creationId xmlns:a16="http://schemas.microsoft.com/office/drawing/2014/main" id="{8DFE21C0-631C-4FFB-A4CD-F2388E16AF82}"/>
                </a:ext>
              </a:extLst>
            </p:cNvPr>
            <p:cNvSpPr/>
            <p:nvPr/>
          </p:nvSpPr>
          <p:spPr>
            <a:xfrm>
              <a:off x="8236393" y="1694396"/>
              <a:ext cx="2260600" cy="3307926"/>
            </a:xfrm>
            <a:prstGeom prst="roundRect">
              <a:avLst>
                <a:gd name="adj" fmla="val 4445"/>
              </a:avLst>
            </a:prstGeom>
            <a:solidFill>
              <a:schemeClr val="bg1"/>
            </a:solidFill>
            <a:ln>
              <a:noFill/>
            </a:ln>
            <a:effectLst>
              <a:outerShdw blurRad="254000" dist="330200" dir="54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 name="组合 6">
              <a:extLst>
                <a:ext uri="{FF2B5EF4-FFF2-40B4-BE49-F238E27FC236}">
                  <a16:creationId xmlns:a16="http://schemas.microsoft.com/office/drawing/2014/main" id="{76088BCB-1847-4182-8793-3673CBD27AAA}"/>
                </a:ext>
              </a:extLst>
            </p:cNvPr>
            <p:cNvGrpSpPr/>
            <p:nvPr/>
          </p:nvGrpSpPr>
          <p:grpSpPr>
            <a:xfrm>
              <a:off x="2062532" y="2010763"/>
              <a:ext cx="968523" cy="1067194"/>
              <a:chOff x="1702777" y="2189037"/>
              <a:chExt cx="678473" cy="747595"/>
            </a:xfrm>
          </p:grpSpPr>
          <p:sp>
            <p:nvSpPr>
              <p:cNvPr id="8" name="矩形: 圆角 7">
                <a:extLst>
                  <a:ext uri="{FF2B5EF4-FFF2-40B4-BE49-F238E27FC236}">
                    <a16:creationId xmlns:a16="http://schemas.microsoft.com/office/drawing/2014/main" id="{FAC277B4-26AF-45DB-897D-AEA72B37D33B}"/>
                  </a:ext>
                </a:extLst>
              </p:cNvPr>
              <p:cNvSpPr/>
              <p:nvPr/>
            </p:nvSpPr>
            <p:spPr>
              <a:xfrm>
                <a:off x="1702777" y="2258159"/>
                <a:ext cx="678473" cy="678473"/>
              </a:xfrm>
              <a:prstGeom prst="roundRect">
                <a:avLst>
                  <a:gd name="adj" fmla="val 0"/>
                </a:avLst>
              </a:prstGeom>
              <a:solidFill>
                <a:schemeClr val="tx1">
                  <a:alpha val="14000"/>
                </a:schemeClr>
              </a:solidFill>
              <a:ln>
                <a:no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zh-CN" altLang="en-US" sz="160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9" name="矩形: 圆角 8">
                <a:extLst>
                  <a:ext uri="{FF2B5EF4-FFF2-40B4-BE49-F238E27FC236}">
                    <a16:creationId xmlns:a16="http://schemas.microsoft.com/office/drawing/2014/main" id="{81C201A3-5940-4B78-ACC0-1E2CFD465527}"/>
                  </a:ext>
                </a:extLst>
              </p:cNvPr>
              <p:cNvSpPr/>
              <p:nvPr/>
            </p:nvSpPr>
            <p:spPr>
              <a:xfrm>
                <a:off x="1702777" y="2189037"/>
                <a:ext cx="678473" cy="678473"/>
              </a:xfrm>
              <a:prstGeom prst="roundRect">
                <a:avLst>
                  <a:gd name="adj" fmla="val 0"/>
                </a:avLst>
              </a:prstGeom>
              <a:gradFill flip="none" rotWithShape="1">
                <a:gsLst>
                  <a:gs pos="0">
                    <a:srgbClr val="008FBE"/>
                  </a:gs>
                  <a:gs pos="100000">
                    <a:srgbClr val="00BADA"/>
                  </a:gs>
                </a:gsLst>
                <a:lin ang="0" scaled="1"/>
                <a:tileRect/>
              </a:gradFill>
              <a:ln>
                <a:no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1600">
                    <a:solidFill>
                      <a:schemeClr val="bg1"/>
                    </a:solidFill>
                    <a:latin typeface="微软雅黑" panose="020B0503020204020204" pitchFamily="34" charset="-122"/>
                    <a:ea typeface="微软雅黑" panose="020B0503020204020204" pitchFamily="34" charset="-122"/>
                  </a:rPr>
                  <a:t>ARM</a:t>
                </a:r>
              </a:p>
              <a:p>
                <a:pPr algn="ctr"/>
                <a:r>
                  <a:rPr lang="en-US" altLang="zh-CN" sz="1600">
                    <a:solidFill>
                      <a:schemeClr val="bg1"/>
                    </a:solidFill>
                    <a:latin typeface="微软雅黑" panose="020B0503020204020204" pitchFamily="34" charset="-122"/>
                    <a:ea typeface="微软雅黑" panose="020B0503020204020204" pitchFamily="34" charset="-122"/>
                  </a:rPr>
                  <a:t>Cortex-A</a:t>
                </a:r>
                <a:endParaRPr lang="zh-CN" altLang="en-US" sz="1600">
                  <a:solidFill>
                    <a:schemeClr val="bg1"/>
                  </a:solidFill>
                  <a:latin typeface="微软雅黑" panose="020B0503020204020204" pitchFamily="34" charset="-122"/>
                  <a:ea typeface="微软雅黑" panose="020B0503020204020204" pitchFamily="34" charset="-122"/>
                </a:endParaRPr>
              </a:p>
            </p:txBody>
          </p:sp>
        </p:grpSp>
        <p:grpSp>
          <p:nvGrpSpPr>
            <p:cNvPr id="10" name="组合 9">
              <a:extLst>
                <a:ext uri="{FF2B5EF4-FFF2-40B4-BE49-F238E27FC236}">
                  <a16:creationId xmlns:a16="http://schemas.microsoft.com/office/drawing/2014/main" id="{9EA39029-58D5-4754-AE50-521427100754}"/>
                </a:ext>
              </a:extLst>
            </p:cNvPr>
            <p:cNvGrpSpPr/>
            <p:nvPr/>
          </p:nvGrpSpPr>
          <p:grpSpPr>
            <a:xfrm>
              <a:off x="2062532" y="3813712"/>
              <a:ext cx="968523" cy="1067194"/>
              <a:chOff x="1702777" y="2189037"/>
              <a:chExt cx="678473" cy="747595"/>
            </a:xfrm>
          </p:grpSpPr>
          <p:sp>
            <p:nvSpPr>
              <p:cNvPr id="11" name="矩形: 圆角 10">
                <a:extLst>
                  <a:ext uri="{FF2B5EF4-FFF2-40B4-BE49-F238E27FC236}">
                    <a16:creationId xmlns:a16="http://schemas.microsoft.com/office/drawing/2014/main" id="{C2A37FF4-9ABD-42DF-91BF-9F935988975E}"/>
                  </a:ext>
                </a:extLst>
              </p:cNvPr>
              <p:cNvSpPr/>
              <p:nvPr/>
            </p:nvSpPr>
            <p:spPr>
              <a:xfrm>
                <a:off x="1702777" y="2258159"/>
                <a:ext cx="678473" cy="678473"/>
              </a:xfrm>
              <a:prstGeom prst="roundRect">
                <a:avLst>
                  <a:gd name="adj" fmla="val 0"/>
                </a:avLst>
              </a:prstGeom>
              <a:solidFill>
                <a:schemeClr val="tx1">
                  <a:alpha val="14000"/>
                </a:schemeClr>
              </a:solidFill>
              <a:ln>
                <a:no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zh-CN" altLang="en-US" sz="160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12" name="矩形: 圆角 11">
                <a:extLst>
                  <a:ext uri="{FF2B5EF4-FFF2-40B4-BE49-F238E27FC236}">
                    <a16:creationId xmlns:a16="http://schemas.microsoft.com/office/drawing/2014/main" id="{E1B8D70E-996B-43B4-908E-F7B00011550C}"/>
                  </a:ext>
                </a:extLst>
              </p:cNvPr>
              <p:cNvSpPr/>
              <p:nvPr/>
            </p:nvSpPr>
            <p:spPr>
              <a:xfrm>
                <a:off x="1702777" y="2189037"/>
                <a:ext cx="678473" cy="678473"/>
              </a:xfrm>
              <a:prstGeom prst="roundRect">
                <a:avLst>
                  <a:gd name="adj" fmla="val 0"/>
                </a:avLst>
              </a:prstGeom>
              <a:gradFill flip="none" rotWithShape="1">
                <a:gsLst>
                  <a:gs pos="0">
                    <a:srgbClr val="008FBE"/>
                  </a:gs>
                  <a:gs pos="100000">
                    <a:srgbClr val="00BADA"/>
                  </a:gs>
                </a:gsLst>
                <a:lin ang="0" scaled="1"/>
                <a:tileRect/>
              </a:gradFill>
              <a:ln>
                <a:no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1600">
                    <a:solidFill>
                      <a:schemeClr val="bg1"/>
                    </a:solidFill>
                    <a:latin typeface="微软雅黑" panose="020B0503020204020204" pitchFamily="34" charset="-122"/>
                    <a:ea typeface="微软雅黑" panose="020B0503020204020204" pitchFamily="34" charset="-122"/>
                  </a:rPr>
                  <a:t>FPGA</a:t>
                </a:r>
                <a:endParaRPr lang="zh-CN" altLang="en-US" sz="1600">
                  <a:solidFill>
                    <a:schemeClr val="bg1"/>
                  </a:solidFill>
                  <a:latin typeface="微软雅黑" panose="020B0503020204020204" pitchFamily="34" charset="-122"/>
                  <a:ea typeface="微软雅黑" panose="020B0503020204020204" pitchFamily="34" charset="-122"/>
                </a:endParaRPr>
              </a:p>
            </p:txBody>
          </p:sp>
        </p:grpSp>
        <p:grpSp>
          <p:nvGrpSpPr>
            <p:cNvPr id="17" name="组合 16">
              <a:extLst>
                <a:ext uri="{FF2B5EF4-FFF2-40B4-BE49-F238E27FC236}">
                  <a16:creationId xmlns:a16="http://schemas.microsoft.com/office/drawing/2014/main" id="{702E88FF-91B8-4165-9F43-838A838C6560}"/>
                </a:ext>
              </a:extLst>
            </p:cNvPr>
            <p:cNvGrpSpPr/>
            <p:nvPr/>
          </p:nvGrpSpPr>
          <p:grpSpPr>
            <a:xfrm>
              <a:off x="5421682" y="2010763"/>
              <a:ext cx="968523" cy="1067194"/>
              <a:chOff x="1702777" y="2189037"/>
              <a:chExt cx="678473" cy="747595"/>
            </a:xfrm>
          </p:grpSpPr>
          <p:sp>
            <p:nvSpPr>
              <p:cNvPr id="18" name="矩形: 圆角 17">
                <a:extLst>
                  <a:ext uri="{FF2B5EF4-FFF2-40B4-BE49-F238E27FC236}">
                    <a16:creationId xmlns:a16="http://schemas.microsoft.com/office/drawing/2014/main" id="{A17CD403-B989-4F43-ADFE-7B82F24A6E1C}"/>
                  </a:ext>
                </a:extLst>
              </p:cNvPr>
              <p:cNvSpPr/>
              <p:nvPr/>
            </p:nvSpPr>
            <p:spPr>
              <a:xfrm>
                <a:off x="1702777" y="2258159"/>
                <a:ext cx="678473" cy="678473"/>
              </a:xfrm>
              <a:prstGeom prst="roundRect">
                <a:avLst>
                  <a:gd name="adj" fmla="val 0"/>
                </a:avLst>
              </a:prstGeom>
              <a:solidFill>
                <a:schemeClr val="tx1">
                  <a:alpha val="14000"/>
                </a:schemeClr>
              </a:solidFill>
              <a:ln>
                <a:no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zh-CN" altLang="en-US" sz="160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19" name="矩形: 圆角 18">
                <a:extLst>
                  <a:ext uri="{FF2B5EF4-FFF2-40B4-BE49-F238E27FC236}">
                    <a16:creationId xmlns:a16="http://schemas.microsoft.com/office/drawing/2014/main" id="{9F259EEC-B844-41F9-9A20-B3A44DBE8214}"/>
                  </a:ext>
                </a:extLst>
              </p:cNvPr>
              <p:cNvSpPr/>
              <p:nvPr/>
            </p:nvSpPr>
            <p:spPr>
              <a:xfrm>
                <a:off x="1702777" y="2189037"/>
                <a:ext cx="678473" cy="678473"/>
              </a:xfrm>
              <a:prstGeom prst="roundRect">
                <a:avLst>
                  <a:gd name="adj" fmla="val 0"/>
                </a:avLst>
              </a:prstGeom>
              <a:gradFill flip="none" rotWithShape="1">
                <a:gsLst>
                  <a:gs pos="0">
                    <a:srgbClr val="008FBE"/>
                  </a:gs>
                  <a:gs pos="100000">
                    <a:srgbClr val="00BADA"/>
                  </a:gs>
                </a:gsLst>
                <a:lin ang="0" scaled="1"/>
                <a:tileRect/>
              </a:gradFill>
              <a:ln>
                <a:no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1600">
                    <a:solidFill>
                      <a:schemeClr val="bg1"/>
                    </a:solidFill>
                    <a:latin typeface="微软雅黑" panose="020B0503020204020204" pitchFamily="34" charset="-122"/>
                    <a:ea typeface="微软雅黑" panose="020B0503020204020204" pitchFamily="34" charset="-122"/>
                  </a:rPr>
                  <a:t>DSP</a:t>
                </a:r>
                <a:endParaRPr lang="zh-CN" altLang="en-US" sz="1600">
                  <a:solidFill>
                    <a:schemeClr val="bg1"/>
                  </a:solidFill>
                  <a:latin typeface="微软雅黑" panose="020B0503020204020204" pitchFamily="34" charset="-122"/>
                  <a:ea typeface="微软雅黑" panose="020B0503020204020204" pitchFamily="34" charset="-122"/>
                </a:endParaRPr>
              </a:p>
            </p:txBody>
          </p:sp>
        </p:grpSp>
        <p:grpSp>
          <p:nvGrpSpPr>
            <p:cNvPr id="20" name="组合 19">
              <a:extLst>
                <a:ext uri="{FF2B5EF4-FFF2-40B4-BE49-F238E27FC236}">
                  <a16:creationId xmlns:a16="http://schemas.microsoft.com/office/drawing/2014/main" id="{BFF2BF59-3E17-476E-A31A-815952CAA0BB}"/>
                </a:ext>
              </a:extLst>
            </p:cNvPr>
            <p:cNvGrpSpPr/>
            <p:nvPr/>
          </p:nvGrpSpPr>
          <p:grpSpPr>
            <a:xfrm>
              <a:off x="5421682" y="3813712"/>
              <a:ext cx="968523" cy="1067194"/>
              <a:chOff x="1702777" y="2189037"/>
              <a:chExt cx="678473" cy="747595"/>
            </a:xfrm>
          </p:grpSpPr>
          <p:sp>
            <p:nvSpPr>
              <p:cNvPr id="21" name="矩形: 圆角 20">
                <a:extLst>
                  <a:ext uri="{FF2B5EF4-FFF2-40B4-BE49-F238E27FC236}">
                    <a16:creationId xmlns:a16="http://schemas.microsoft.com/office/drawing/2014/main" id="{A93414AC-1819-4A69-95AB-FB414C86D673}"/>
                  </a:ext>
                </a:extLst>
              </p:cNvPr>
              <p:cNvSpPr/>
              <p:nvPr/>
            </p:nvSpPr>
            <p:spPr>
              <a:xfrm>
                <a:off x="1702777" y="2258159"/>
                <a:ext cx="678473" cy="678473"/>
              </a:xfrm>
              <a:prstGeom prst="roundRect">
                <a:avLst>
                  <a:gd name="adj" fmla="val 0"/>
                </a:avLst>
              </a:prstGeom>
              <a:solidFill>
                <a:schemeClr val="tx1">
                  <a:alpha val="14000"/>
                </a:schemeClr>
              </a:solidFill>
              <a:ln>
                <a:no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zh-CN" altLang="en-US" sz="160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22" name="矩形: 圆角 21">
                <a:extLst>
                  <a:ext uri="{FF2B5EF4-FFF2-40B4-BE49-F238E27FC236}">
                    <a16:creationId xmlns:a16="http://schemas.microsoft.com/office/drawing/2014/main" id="{31CC0688-D905-4B38-9D3C-B5FD74EF4DC3}"/>
                  </a:ext>
                </a:extLst>
              </p:cNvPr>
              <p:cNvSpPr/>
              <p:nvPr/>
            </p:nvSpPr>
            <p:spPr>
              <a:xfrm>
                <a:off x="1702777" y="2189037"/>
                <a:ext cx="678473" cy="678473"/>
              </a:xfrm>
              <a:prstGeom prst="roundRect">
                <a:avLst>
                  <a:gd name="adj" fmla="val 0"/>
                </a:avLst>
              </a:prstGeom>
              <a:gradFill flip="none" rotWithShape="1">
                <a:gsLst>
                  <a:gs pos="0">
                    <a:srgbClr val="008FBE"/>
                  </a:gs>
                  <a:gs pos="100000">
                    <a:srgbClr val="00BADA"/>
                  </a:gs>
                </a:gsLst>
                <a:lin ang="0" scaled="1"/>
                <a:tileRect/>
              </a:gradFill>
              <a:ln>
                <a:no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1600">
                    <a:solidFill>
                      <a:schemeClr val="bg1"/>
                    </a:solidFill>
                    <a:latin typeface="微软雅黑" panose="020B0503020204020204" pitchFamily="34" charset="-122"/>
                    <a:ea typeface="微软雅黑" panose="020B0503020204020204" pitchFamily="34" charset="-122"/>
                  </a:rPr>
                  <a:t>FPGA</a:t>
                </a:r>
                <a:endParaRPr lang="zh-CN" altLang="en-US" sz="1600">
                  <a:solidFill>
                    <a:schemeClr val="bg1"/>
                  </a:solidFill>
                  <a:latin typeface="微软雅黑" panose="020B0503020204020204" pitchFamily="34" charset="-122"/>
                  <a:ea typeface="微软雅黑" panose="020B0503020204020204" pitchFamily="34" charset="-122"/>
                </a:endParaRPr>
              </a:p>
            </p:txBody>
          </p:sp>
        </p:grpSp>
        <p:grpSp>
          <p:nvGrpSpPr>
            <p:cNvPr id="23" name="组合 22">
              <a:extLst>
                <a:ext uri="{FF2B5EF4-FFF2-40B4-BE49-F238E27FC236}">
                  <a16:creationId xmlns:a16="http://schemas.microsoft.com/office/drawing/2014/main" id="{EAB5DBC7-8A7C-4D2B-B4C9-546750606009}"/>
                </a:ext>
              </a:extLst>
            </p:cNvPr>
            <p:cNvGrpSpPr/>
            <p:nvPr/>
          </p:nvGrpSpPr>
          <p:grpSpPr>
            <a:xfrm>
              <a:off x="8882432" y="2010763"/>
              <a:ext cx="968523" cy="1067194"/>
              <a:chOff x="1702777" y="2189037"/>
              <a:chExt cx="678473" cy="747595"/>
            </a:xfrm>
          </p:grpSpPr>
          <p:sp>
            <p:nvSpPr>
              <p:cNvPr id="24" name="矩形: 圆角 23">
                <a:extLst>
                  <a:ext uri="{FF2B5EF4-FFF2-40B4-BE49-F238E27FC236}">
                    <a16:creationId xmlns:a16="http://schemas.microsoft.com/office/drawing/2014/main" id="{26B74CFD-27EF-49EF-B4F7-50E1EBB32BBD}"/>
                  </a:ext>
                </a:extLst>
              </p:cNvPr>
              <p:cNvSpPr/>
              <p:nvPr/>
            </p:nvSpPr>
            <p:spPr>
              <a:xfrm>
                <a:off x="1702777" y="2258159"/>
                <a:ext cx="678473" cy="678473"/>
              </a:xfrm>
              <a:prstGeom prst="roundRect">
                <a:avLst>
                  <a:gd name="adj" fmla="val 0"/>
                </a:avLst>
              </a:prstGeom>
              <a:solidFill>
                <a:schemeClr val="tx1">
                  <a:alpha val="14000"/>
                </a:schemeClr>
              </a:solidFill>
              <a:ln>
                <a:no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zh-CN" altLang="en-US" sz="160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25" name="矩形: 圆角 24">
                <a:extLst>
                  <a:ext uri="{FF2B5EF4-FFF2-40B4-BE49-F238E27FC236}">
                    <a16:creationId xmlns:a16="http://schemas.microsoft.com/office/drawing/2014/main" id="{6B617738-78F7-45E3-9DC3-526253759936}"/>
                  </a:ext>
                </a:extLst>
              </p:cNvPr>
              <p:cNvSpPr/>
              <p:nvPr/>
            </p:nvSpPr>
            <p:spPr>
              <a:xfrm>
                <a:off x="1702777" y="2189037"/>
                <a:ext cx="678473" cy="678473"/>
              </a:xfrm>
              <a:prstGeom prst="roundRect">
                <a:avLst>
                  <a:gd name="adj" fmla="val 0"/>
                </a:avLst>
              </a:prstGeom>
              <a:gradFill flip="none" rotWithShape="1">
                <a:gsLst>
                  <a:gs pos="0">
                    <a:srgbClr val="008FBE"/>
                  </a:gs>
                  <a:gs pos="100000">
                    <a:srgbClr val="00BADA"/>
                  </a:gs>
                </a:gsLst>
                <a:lin ang="0" scaled="1"/>
                <a:tileRect/>
              </a:gradFill>
              <a:ln>
                <a:no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1600">
                    <a:solidFill>
                      <a:schemeClr val="bg1"/>
                    </a:solidFill>
                    <a:latin typeface="微软雅黑" panose="020B0503020204020204" pitchFamily="34" charset="-122"/>
                    <a:ea typeface="微软雅黑" panose="020B0503020204020204" pitchFamily="34" charset="-122"/>
                  </a:rPr>
                  <a:t>FPGA</a:t>
                </a:r>
                <a:endParaRPr lang="zh-CN" altLang="en-US" sz="1600">
                  <a:solidFill>
                    <a:schemeClr val="bg1"/>
                  </a:solidFill>
                  <a:latin typeface="微软雅黑" panose="020B0503020204020204" pitchFamily="34" charset="-122"/>
                  <a:ea typeface="微软雅黑" panose="020B0503020204020204" pitchFamily="34" charset="-122"/>
                </a:endParaRPr>
              </a:p>
            </p:txBody>
          </p:sp>
        </p:grpSp>
        <p:grpSp>
          <p:nvGrpSpPr>
            <p:cNvPr id="26" name="组合 25">
              <a:extLst>
                <a:ext uri="{FF2B5EF4-FFF2-40B4-BE49-F238E27FC236}">
                  <a16:creationId xmlns:a16="http://schemas.microsoft.com/office/drawing/2014/main" id="{704D6DF3-BE19-457B-82A6-ED1E7AD4691F}"/>
                </a:ext>
              </a:extLst>
            </p:cNvPr>
            <p:cNvGrpSpPr/>
            <p:nvPr/>
          </p:nvGrpSpPr>
          <p:grpSpPr>
            <a:xfrm>
              <a:off x="8779247" y="3813712"/>
              <a:ext cx="1174891" cy="1056716"/>
              <a:chOff x="1291724" y="642745"/>
              <a:chExt cx="7437681" cy="6689572"/>
            </a:xfrm>
          </p:grpSpPr>
          <p:grpSp>
            <p:nvGrpSpPr>
              <p:cNvPr id="27" name="组合 26">
                <a:extLst>
                  <a:ext uri="{FF2B5EF4-FFF2-40B4-BE49-F238E27FC236}">
                    <a16:creationId xmlns:a16="http://schemas.microsoft.com/office/drawing/2014/main" id="{F80DB375-2894-4C05-9890-B3C8D45925E4}"/>
                  </a:ext>
                </a:extLst>
              </p:cNvPr>
              <p:cNvGrpSpPr/>
              <p:nvPr/>
            </p:nvGrpSpPr>
            <p:grpSpPr>
              <a:xfrm>
                <a:off x="1291724" y="642745"/>
                <a:ext cx="7437681" cy="6689572"/>
                <a:chOff x="4331234" y="137135"/>
                <a:chExt cx="4390216" cy="3948630"/>
              </a:xfrm>
            </p:grpSpPr>
            <p:sp>
              <p:nvSpPr>
                <p:cNvPr id="118" name="平行四边形 117">
                  <a:extLst>
                    <a:ext uri="{FF2B5EF4-FFF2-40B4-BE49-F238E27FC236}">
                      <a16:creationId xmlns:a16="http://schemas.microsoft.com/office/drawing/2014/main" id="{077E1898-9E64-42F1-8305-84823724484F}"/>
                    </a:ext>
                  </a:extLst>
                </p:cNvPr>
                <p:cNvSpPr/>
                <p:nvPr/>
              </p:nvSpPr>
              <p:spPr>
                <a:xfrm rot="1850253">
                  <a:off x="5420477" y="1709044"/>
                  <a:ext cx="3296425" cy="2376721"/>
                </a:xfrm>
                <a:prstGeom prst="parallelogram">
                  <a:avLst>
                    <a:gd name="adj" fmla="val 55488"/>
                  </a:avLst>
                </a:prstGeom>
                <a:solidFill>
                  <a:schemeClr val="tx1">
                    <a:alpha val="1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60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grpSp>
              <p:nvGrpSpPr>
                <p:cNvPr id="119" name="组合 118">
                  <a:extLst>
                    <a:ext uri="{FF2B5EF4-FFF2-40B4-BE49-F238E27FC236}">
                      <a16:creationId xmlns:a16="http://schemas.microsoft.com/office/drawing/2014/main" id="{66438182-BA2F-49D6-B8FE-39CE4F94D834}"/>
                    </a:ext>
                  </a:extLst>
                </p:cNvPr>
                <p:cNvGrpSpPr/>
                <p:nvPr/>
              </p:nvGrpSpPr>
              <p:grpSpPr>
                <a:xfrm>
                  <a:off x="4331234" y="137135"/>
                  <a:ext cx="4390216" cy="3689526"/>
                  <a:chOff x="4331234" y="137135"/>
                  <a:chExt cx="4390216" cy="3689526"/>
                </a:xfrm>
                <a:gradFill>
                  <a:gsLst>
                    <a:gs pos="0">
                      <a:srgbClr val="008FBE"/>
                    </a:gs>
                    <a:gs pos="100000">
                      <a:srgbClr val="00BADA"/>
                    </a:gs>
                  </a:gsLst>
                  <a:lin ang="0" scaled="1"/>
                </a:gradFill>
              </p:grpSpPr>
              <p:sp>
                <p:nvSpPr>
                  <p:cNvPr id="120" name="平行四边形 119">
                    <a:extLst>
                      <a:ext uri="{FF2B5EF4-FFF2-40B4-BE49-F238E27FC236}">
                        <a16:creationId xmlns:a16="http://schemas.microsoft.com/office/drawing/2014/main" id="{DF0701D0-553E-43D4-B73A-62233338E492}"/>
                      </a:ext>
                    </a:extLst>
                  </p:cNvPr>
                  <p:cNvSpPr/>
                  <p:nvPr/>
                </p:nvSpPr>
                <p:spPr>
                  <a:xfrm rot="9000000">
                    <a:off x="4331234" y="137135"/>
                    <a:ext cx="3296421" cy="1999829"/>
                  </a:xfrm>
                  <a:prstGeom prst="parallelogram">
                    <a:avLst>
                      <a:gd name="adj" fmla="val 2849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平行四边形 120">
                    <a:extLst>
                      <a:ext uri="{FF2B5EF4-FFF2-40B4-BE49-F238E27FC236}">
                        <a16:creationId xmlns:a16="http://schemas.microsoft.com/office/drawing/2014/main" id="{1856B548-325B-410C-9F2D-3E2C8F09C2F6}"/>
                      </a:ext>
                    </a:extLst>
                  </p:cNvPr>
                  <p:cNvSpPr/>
                  <p:nvPr/>
                </p:nvSpPr>
                <p:spPr>
                  <a:xfrm rot="1850253">
                    <a:off x="5425029" y="1449941"/>
                    <a:ext cx="3296421" cy="2376720"/>
                  </a:xfrm>
                  <a:prstGeom prst="parallelogram">
                    <a:avLst>
                      <a:gd name="adj" fmla="val 5548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2" name="平行四边形 121">
                    <a:extLst>
                      <a:ext uri="{FF2B5EF4-FFF2-40B4-BE49-F238E27FC236}">
                        <a16:creationId xmlns:a16="http://schemas.microsoft.com/office/drawing/2014/main" id="{296D5AC9-9AB1-4FB8-ADE4-D3FD0C19373D}"/>
                      </a:ext>
                    </a:extLst>
                  </p:cNvPr>
                  <p:cNvSpPr/>
                  <p:nvPr/>
                </p:nvSpPr>
                <p:spPr>
                  <a:xfrm rot="9000000">
                    <a:off x="4458864" y="249160"/>
                    <a:ext cx="3041158" cy="1745797"/>
                  </a:xfrm>
                  <a:prstGeom prst="parallelogram">
                    <a:avLst>
                      <a:gd name="adj" fmla="val 28493"/>
                    </a:avLst>
                  </a:prstGeom>
                  <a:solidFill>
                    <a:schemeClr val="bg1">
                      <a:alpha val="4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grpSp>
            <p:nvGrpSpPr>
              <p:cNvPr id="28" name="组合 27">
                <a:extLst>
                  <a:ext uri="{FF2B5EF4-FFF2-40B4-BE49-F238E27FC236}">
                    <a16:creationId xmlns:a16="http://schemas.microsoft.com/office/drawing/2014/main" id="{749C51F3-D39C-4357-A058-E8790E23129C}"/>
                  </a:ext>
                </a:extLst>
              </p:cNvPr>
              <p:cNvGrpSpPr/>
              <p:nvPr/>
            </p:nvGrpSpPr>
            <p:grpSpPr>
              <a:xfrm>
                <a:off x="3615057" y="3429000"/>
                <a:ext cx="4162950" cy="2599572"/>
                <a:chOff x="3615056" y="2914303"/>
                <a:chExt cx="4987185" cy="3114269"/>
              </a:xfrm>
            </p:grpSpPr>
            <p:grpSp>
              <p:nvGrpSpPr>
                <p:cNvPr id="29" name="组合 28">
                  <a:extLst>
                    <a:ext uri="{FF2B5EF4-FFF2-40B4-BE49-F238E27FC236}">
                      <a16:creationId xmlns:a16="http://schemas.microsoft.com/office/drawing/2014/main" id="{C28858AE-0BEB-40A2-8A36-DBDAF0F06B4A}"/>
                    </a:ext>
                  </a:extLst>
                </p:cNvPr>
                <p:cNvGrpSpPr/>
                <p:nvPr/>
              </p:nvGrpSpPr>
              <p:grpSpPr>
                <a:xfrm>
                  <a:off x="3787805" y="4984034"/>
                  <a:ext cx="1510876" cy="1044538"/>
                  <a:chOff x="3787805" y="4984034"/>
                  <a:chExt cx="1510876" cy="1044538"/>
                </a:xfrm>
              </p:grpSpPr>
              <p:sp>
                <p:nvSpPr>
                  <p:cNvPr id="112" name="平行四边形 111">
                    <a:extLst>
                      <a:ext uri="{FF2B5EF4-FFF2-40B4-BE49-F238E27FC236}">
                        <a16:creationId xmlns:a16="http://schemas.microsoft.com/office/drawing/2014/main" id="{2B378567-13DD-4488-A6F0-E18AC63F2755}"/>
                      </a:ext>
                    </a:extLst>
                  </p:cNvPr>
                  <p:cNvSpPr/>
                  <p:nvPr/>
                </p:nvSpPr>
                <p:spPr>
                  <a:xfrm rot="1850253">
                    <a:off x="3787805" y="498403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3" name="平行四边形 112">
                    <a:extLst>
                      <a:ext uri="{FF2B5EF4-FFF2-40B4-BE49-F238E27FC236}">
                        <a16:creationId xmlns:a16="http://schemas.microsoft.com/office/drawing/2014/main" id="{D36ECCD2-C48B-4955-AD0A-49A9CD23B9A0}"/>
                      </a:ext>
                    </a:extLst>
                  </p:cNvPr>
                  <p:cNvSpPr/>
                  <p:nvPr/>
                </p:nvSpPr>
                <p:spPr>
                  <a:xfrm rot="1850253">
                    <a:off x="4016294" y="513981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4" name="平行四边形 113">
                    <a:extLst>
                      <a:ext uri="{FF2B5EF4-FFF2-40B4-BE49-F238E27FC236}">
                        <a16:creationId xmlns:a16="http://schemas.microsoft.com/office/drawing/2014/main" id="{F2BEA89B-F24C-42C8-A686-98F696B3406F}"/>
                      </a:ext>
                    </a:extLst>
                  </p:cNvPr>
                  <p:cNvSpPr/>
                  <p:nvPr/>
                </p:nvSpPr>
                <p:spPr>
                  <a:xfrm rot="1850253">
                    <a:off x="4244783" y="529559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5" name="平行四边形 114">
                    <a:extLst>
                      <a:ext uri="{FF2B5EF4-FFF2-40B4-BE49-F238E27FC236}">
                        <a16:creationId xmlns:a16="http://schemas.microsoft.com/office/drawing/2014/main" id="{2D6D67EF-6472-42EA-A4E6-B8F948EA4518}"/>
                      </a:ext>
                    </a:extLst>
                  </p:cNvPr>
                  <p:cNvSpPr/>
                  <p:nvPr/>
                </p:nvSpPr>
                <p:spPr>
                  <a:xfrm rot="1850253">
                    <a:off x="4473272" y="545137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6" name="平行四边形 115">
                    <a:extLst>
                      <a:ext uri="{FF2B5EF4-FFF2-40B4-BE49-F238E27FC236}">
                        <a16:creationId xmlns:a16="http://schemas.microsoft.com/office/drawing/2014/main" id="{D0098930-70E2-4593-88A1-C459C2B692CD}"/>
                      </a:ext>
                    </a:extLst>
                  </p:cNvPr>
                  <p:cNvSpPr/>
                  <p:nvPr/>
                </p:nvSpPr>
                <p:spPr>
                  <a:xfrm rot="1850253">
                    <a:off x="4701761" y="560715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7" name="平行四边形 116">
                    <a:extLst>
                      <a:ext uri="{FF2B5EF4-FFF2-40B4-BE49-F238E27FC236}">
                        <a16:creationId xmlns:a16="http://schemas.microsoft.com/office/drawing/2014/main" id="{DFF3E351-A6DF-468E-B800-0CC608139379}"/>
                      </a:ext>
                    </a:extLst>
                  </p:cNvPr>
                  <p:cNvSpPr/>
                  <p:nvPr/>
                </p:nvSpPr>
                <p:spPr>
                  <a:xfrm rot="1850253">
                    <a:off x="4930249" y="5762932"/>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30" name="组合 29">
                  <a:extLst>
                    <a:ext uri="{FF2B5EF4-FFF2-40B4-BE49-F238E27FC236}">
                      <a16:creationId xmlns:a16="http://schemas.microsoft.com/office/drawing/2014/main" id="{D095DF19-F7F2-45A3-9521-03176C5C90D3}"/>
                    </a:ext>
                  </a:extLst>
                </p:cNvPr>
                <p:cNvGrpSpPr/>
                <p:nvPr/>
              </p:nvGrpSpPr>
              <p:grpSpPr>
                <a:xfrm>
                  <a:off x="4081268" y="4805960"/>
                  <a:ext cx="1510876" cy="1044538"/>
                  <a:chOff x="3787805" y="4984034"/>
                  <a:chExt cx="1510876" cy="1044538"/>
                </a:xfrm>
              </p:grpSpPr>
              <p:sp>
                <p:nvSpPr>
                  <p:cNvPr id="106" name="平行四边形 105">
                    <a:extLst>
                      <a:ext uri="{FF2B5EF4-FFF2-40B4-BE49-F238E27FC236}">
                        <a16:creationId xmlns:a16="http://schemas.microsoft.com/office/drawing/2014/main" id="{CCD3981B-EF77-447C-BDDC-56F47637C060}"/>
                      </a:ext>
                    </a:extLst>
                  </p:cNvPr>
                  <p:cNvSpPr/>
                  <p:nvPr/>
                </p:nvSpPr>
                <p:spPr>
                  <a:xfrm rot="1850253">
                    <a:off x="3787805" y="498403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07" name="平行四边形 106">
                    <a:extLst>
                      <a:ext uri="{FF2B5EF4-FFF2-40B4-BE49-F238E27FC236}">
                        <a16:creationId xmlns:a16="http://schemas.microsoft.com/office/drawing/2014/main" id="{FE71156A-5D12-4196-BE66-9A5DA15EBBBA}"/>
                      </a:ext>
                    </a:extLst>
                  </p:cNvPr>
                  <p:cNvSpPr/>
                  <p:nvPr/>
                </p:nvSpPr>
                <p:spPr>
                  <a:xfrm rot="1850253">
                    <a:off x="4016294" y="513981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08" name="平行四边形 107">
                    <a:extLst>
                      <a:ext uri="{FF2B5EF4-FFF2-40B4-BE49-F238E27FC236}">
                        <a16:creationId xmlns:a16="http://schemas.microsoft.com/office/drawing/2014/main" id="{8363D852-1662-4740-8D8C-4C0B15418D5A}"/>
                      </a:ext>
                    </a:extLst>
                  </p:cNvPr>
                  <p:cNvSpPr/>
                  <p:nvPr/>
                </p:nvSpPr>
                <p:spPr>
                  <a:xfrm rot="1850253">
                    <a:off x="4244783" y="529559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09" name="平行四边形 108">
                    <a:extLst>
                      <a:ext uri="{FF2B5EF4-FFF2-40B4-BE49-F238E27FC236}">
                        <a16:creationId xmlns:a16="http://schemas.microsoft.com/office/drawing/2014/main" id="{D5A4A401-5034-4CAC-9149-64E2B7760A5C}"/>
                      </a:ext>
                    </a:extLst>
                  </p:cNvPr>
                  <p:cNvSpPr/>
                  <p:nvPr/>
                </p:nvSpPr>
                <p:spPr>
                  <a:xfrm rot="1850253">
                    <a:off x="4473272" y="545137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0" name="平行四边形 109">
                    <a:extLst>
                      <a:ext uri="{FF2B5EF4-FFF2-40B4-BE49-F238E27FC236}">
                        <a16:creationId xmlns:a16="http://schemas.microsoft.com/office/drawing/2014/main" id="{3CC9C20F-8CE0-4AB4-8E83-BBE523174250}"/>
                      </a:ext>
                    </a:extLst>
                  </p:cNvPr>
                  <p:cNvSpPr/>
                  <p:nvPr/>
                </p:nvSpPr>
                <p:spPr>
                  <a:xfrm rot="1850253">
                    <a:off x="4701761" y="560715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1" name="平行四边形 110">
                    <a:extLst>
                      <a:ext uri="{FF2B5EF4-FFF2-40B4-BE49-F238E27FC236}">
                        <a16:creationId xmlns:a16="http://schemas.microsoft.com/office/drawing/2014/main" id="{47383F3B-73CE-4438-B863-B0141109A823}"/>
                      </a:ext>
                    </a:extLst>
                  </p:cNvPr>
                  <p:cNvSpPr/>
                  <p:nvPr/>
                </p:nvSpPr>
                <p:spPr>
                  <a:xfrm rot="1850253">
                    <a:off x="4930249" y="5762932"/>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31" name="组合 30">
                  <a:extLst>
                    <a:ext uri="{FF2B5EF4-FFF2-40B4-BE49-F238E27FC236}">
                      <a16:creationId xmlns:a16="http://schemas.microsoft.com/office/drawing/2014/main" id="{5915B495-2850-4BA9-879F-F24E907604BF}"/>
                    </a:ext>
                  </a:extLst>
                </p:cNvPr>
                <p:cNvGrpSpPr/>
                <p:nvPr/>
              </p:nvGrpSpPr>
              <p:grpSpPr>
                <a:xfrm>
                  <a:off x="4368592" y="4626455"/>
                  <a:ext cx="1510876" cy="1044538"/>
                  <a:chOff x="3787805" y="4984034"/>
                  <a:chExt cx="1510876" cy="1044538"/>
                </a:xfrm>
              </p:grpSpPr>
              <p:sp>
                <p:nvSpPr>
                  <p:cNvPr id="100" name="平行四边形 99">
                    <a:extLst>
                      <a:ext uri="{FF2B5EF4-FFF2-40B4-BE49-F238E27FC236}">
                        <a16:creationId xmlns:a16="http://schemas.microsoft.com/office/drawing/2014/main" id="{E758EA19-806D-4F1D-B44D-E34BFA3373FF}"/>
                      </a:ext>
                    </a:extLst>
                  </p:cNvPr>
                  <p:cNvSpPr/>
                  <p:nvPr/>
                </p:nvSpPr>
                <p:spPr>
                  <a:xfrm rot="1850253">
                    <a:off x="3787805" y="498403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01" name="平行四边形 100">
                    <a:extLst>
                      <a:ext uri="{FF2B5EF4-FFF2-40B4-BE49-F238E27FC236}">
                        <a16:creationId xmlns:a16="http://schemas.microsoft.com/office/drawing/2014/main" id="{B49830FA-1112-4FCD-BDFE-43F6E8770347}"/>
                      </a:ext>
                    </a:extLst>
                  </p:cNvPr>
                  <p:cNvSpPr/>
                  <p:nvPr/>
                </p:nvSpPr>
                <p:spPr>
                  <a:xfrm rot="1850253">
                    <a:off x="4016294" y="513981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02" name="平行四边形 101">
                    <a:extLst>
                      <a:ext uri="{FF2B5EF4-FFF2-40B4-BE49-F238E27FC236}">
                        <a16:creationId xmlns:a16="http://schemas.microsoft.com/office/drawing/2014/main" id="{7800FDBF-FAB8-4323-99FD-47AE6121C70C}"/>
                      </a:ext>
                    </a:extLst>
                  </p:cNvPr>
                  <p:cNvSpPr/>
                  <p:nvPr/>
                </p:nvSpPr>
                <p:spPr>
                  <a:xfrm rot="1850253">
                    <a:off x="4244783" y="529559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03" name="平行四边形 102">
                    <a:extLst>
                      <a:ext uri="{FF2B5EF4-FFF2-40B4-BE49-F238E27FC236}">
                        <a16:creationId xmlns:a16="http://schemas.microsoft.com/office/drawing/2014/main" id="{817A6B23-6E87-481D-A012-35C5E6CC1A60}"/>
                      </a:ext>
                    </a:extLst>
                  </p:cNvPr>
                  <p:cNvSpPr/>
                  <p:nvPr/>
                </p:nvSpPr>
                <p:spPr>
                  <a:xfrm rot="1850253">
                    <a:off x="4473272" y="545137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04" name="平行四边形 103">
                    <a:extLst>
                      <a:ext uri="{FF2B5EF4-FFF2-40B4-BE49-F238E27FC236}">
                        <a16:creationId xmlns:a16="http://schemas.microsoft.com/office/drawing/2014/main" id="{BDB163C1-80C7-4617-B69B-62B21D61FF97}"/>
                      </a:ext>
                    </a:extLst>
                  </p:cNvPr>
                  <p:cNvSpPr/>
                  <p:nvPr/>
                </p:nvSpPr>
                <p:spPr>
                  <a:xfrm rot="1850253">
                    <a:off x="4701761" y="560715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05" name="平行四边形 104">
                    <a:extLst>
                      <a:ext uri="{FF2B5EF4-FFF2-40B4-BE49-F238E27FC236}">
                        <a16:creationId xmlns:a16="http://schemas.microsoft.com/office/drawing/2014/main" id="{EE198A46-B31F-4767-A81C-F8F58CD901F8}"/>
                      </a:ext>
                    </a:extLst>
                  </p:cNvPr>
                  <p:cNvSpPr/>
                  <p:nvPr/>
                </p:nvSpPr>
                <p:spPr>
                  <a:xfrm rot="1850253">
                    <a:off x="4930249" y="5762932"/>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32" name="组合 31">
                  <a:extLst>
                    <a:ext uri="{FF2B5EF4-FFF2-40B4-BE49-F238E27FC236}">
                      <a16:creationId xmlns:a16="http://schemas.microsoft.com/office/drawing/2014/main" id="{8D2C0365-4B3F-4D07-80B9-B9B68769B2E8}"/>
                    </a:ext>
                  </a:extLst>
                </p:cNvPr>
                <p:cNvGrpSpPr/>
                <p:nvPr/>
              </p:nvGrpSpPr>
              <p:grpSpPr>
                <a:xfrm>
                  <a:off x="4696242" y="4435659"/>
                  <a:ext cx="1510876" cy="1044538"/>
                  <a:chOff x="3787805" y="4984034"/>
                  <a:chExt cx="1510876" cy="1044538"/>
                </a:xfrm>
              </p:grpSpPr>
              <p:sp>
                <p:nvSpPr>
                  <p:cNvPr id="94" name="平行四边形 93">
                    <a:extLst>
                      <a:ext uri="{FF2B5EF4-FFF2-40B4-BE49-F238E27FC236}">
                        <a16:creationId xmlns:a16="http://schemas.microsoft.com/office/drawing/2014/main" id="{AA1A2BC4-6A03-4CAB-A64E-3AD4EEEB5E46}"/>
                      </a:ext>
                    </a:extLst>
                  </p:cNvPr>
                  <p:cNvSpPr/>
                  <p:nvPr/>
                </p:nvSpPr>
                <p:spPr>
                  <a:xfrm rot="1850253">
                    <a:off x="3787805" y="498403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95" name="平行四边形 94">
                    <a:extLst>
                      <a:ext uri="{FF2B5EF4-FFF2-40B4-BE49-F238E27FC236}">
                        <a16:creationId xmlns:a16="http://schemas.microsoft.com/office/drawing/2014/main" id="{BF3D07F9-991A-4273-AD86-56B52D68C296}"/>
                      </a:ext>
                    </a:extLst>
                  </p:cNvPr>
                  <p:cNvSpPr/>
                  <p:nvPr/>
                </p:nvSpPr>
                <p:spPr>
                  <a:xfrm rot="1850253">
                    <a:off x="4016294" y="513981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96" name="平行四边形 95">
                    <a:extLst>
                      <a:ext uri="{FF2B5EF4-FFF2-40B4-BE49-F238E27FC236}">
                        <a16:creationId xmlns:a16="http://schemas.microsoft.com/office/drawing/2014/main" id="{5E4ECA79-0F55-4203-BA6A-03ED686FEFAD}"/>
                      </a:ext>
                    </a:extLst>
                  </p:cNvPr>
                  <p:cNvSpPr/>
                  <p:nvPr/>
                </p:nvSpPr>
                <p:spPr>
                  <a:xfrm rot="1850253">
                    <a:off x="4244783" y="529559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97" name="平行四边形 96">
                    <a:extLst>
                      <a:ext uri="{FF2B5EF4-FFF2-40B4-BE49-F238E27FC236}">
                        <a16:creationId xmlns:a16="http://schemas.microsoft.com/office/drawing/2014/main" id="{7BB9FCF2-AE73-4960-8282-A081A50B67A8}"/>
                      </a:ext>
                    </a:extLst>
                  </p:cNvPr>
                  <p:cNvSpPr/>
                  <p:nvPr/>
                </p:nvSpPr>
                <p:spPr>
                  <a:xfrm rot="1850253">
                    <a:off x="4473272" y="545137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98" name="平行四边形 97">
                    <a:extLst>
                      <a:ext uri="{FF2B5EF4-FFF2-40B4-BE49-F238E27FC236}">
                        <a16:creationId xmlns:a16="http://schemas.microsoft.com/office/drawing/2014/main" id="{5C52A0BC-CE72-496C-9F7D-00BB2F1A82E8}"/>
                      </a:ext>
                    </a:extLst>
                  </p:cNvPr>
                  <p:cNvSpPr/>
                  <p:nvPr/>
                </p:nvSpPr>
                <p:spPr>
                  <a:xfrm rot="1850253">
                    <a:off x="4701761" y="560715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99" name="平行四边形 98">
                    <a:extLst>
                      <a:ext uri="{FF2B5EF4-FFF2-40B4-BE49-F238E27FC236}">
                        <a16:creationId xmlns:a16="http://schemas.microsoft.com/office/drawing/2014/main" id="{48D92FB2-E735-4D0B-BB4A-6B8F3D984D23}"/>
                      </a:ext>
                    </a:extLst>
                  </p:cNvPr>
                  <p:cNvSpPr/>
                  <p:nvPr/>
                </p:nvSpPr>
                <p:spPr>
                  <a:xfrm rot="1850253">
                    <a:off x="4930249" y="5762932"/>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33" name="组合 32">
                  <a:extLst>
                    <a:ext uri="{FF2B5EF4-FFF2-40B4-BE49-F238E27FC236}">
                      <a16:creationId xmlns:a16="http://schemas.microsoft.com/office/drawing/2014/main" id="{84AFDE75-A483-49AA-B5D6-94302989D1DF}"/>
                    </a:ext>
                  </a:extLst>
                </p:cNvPr>
                <p:cNvGrpSpPr/>
                <p:nvPr/>
              </p:nvGrpSpPr>
              <p:grpSpPr>
                <a:xfrm>
                  <a:off x="4989705" y="4257585"/>
                  <a:ext cx="1510876" cy="1044538"/>
                  <a:chOff x="3787805" y="4984034"/>
                  <a:chExt cx="1510876" cy="1044538"/>
                </a:xfrm>
              </p:grpSpPr>
              <p:sp>
                <p:nvSpPr>
                  <p:cNvPr id="88" name="平行四边形 87">
                    <a:extLst>
                      <a:ext uri="{FF2B5EF4-FFF2-40B4-BE49-F238E27FC236}">
                        <a16:creationId xmlns:a16="http://schemas.microsoft.com/office/drawing/2014/main" id="{BA1DC665-2463-4AD3-9E93-622E925983F7}"/>
                      </a:ext>
                    </a:extLst>
                  </p:cNvPr>
                  <p:cNvSpPr/>
                  <p:nvPr/>
                </p:nvSpPr>
                <p:spPr>
                  <a:xfrm rot="1850253">
                    <a:off x="3787805" y="498403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9" name="平行四边形 88">
                    <a:extLst>
                      <a:ext uri="{FF2B5EF4-FFF2-40B4-BE49-F238E27FC236}">
                        <a16:creationId xmlns:a16="http://schemas.microsoft.com/office/drawing/2014/main" id="{D7B27BDC-D7E2-4ECA-AFE8-4487F5625077}"/>
                      </a:ext>
                    </a:extLst>
                  </p:cNvPr>
                  <p:cNvSpPr/>
                  <p:nvPr/>
                </p:nvSpPr>
                <p:spPr>
                  <a:xfrm rot="1850253">
                    <a:off x="4016294" y="513981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90" name="平行四边形 89">
                    <a:extLst>
                      <a:ext uri="{FF2B5EF4-FFF2-40B4-BE49-F238E27FC236}">
                        <a16:creationId xmlns:a16="http://schemas.microsoft.com/office/drawing/2014/main" id="{0ED99A3E-A498-4B4F-9160-E776DE376C33}"/>
                      </a:ext>
                    </a:extLst>
                  </p:cNvPr>
                  <p:cNvSpPr/>
                  <p:nvPr/>
                </p:nvSpPr>
                <p:spPr>
                  <a:xfrm rot="1850253">
                    <a:off x="4244783" y="529559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91" name="平行四边形 90">
                    <a:extLst>
                      <a:ext uri="{FF2B5EF4-FFF2-40B4-BE49-F238E27FC236}">
                        <a16:creationId xmlns:a16="http://schemas.microsoft.com/office/drawing/2014/main" id="{7E3EC5DF-474B-4FCE-ABF5-92CD9585BA8F}"/>
                      </a:ext>
                    </a:extLst>
                  </p:cNvPr>
                  <p:cNvSpPr/>
                  <p:nvPr/>
                </p:nvSpPr>
                <p:spPr>
                  <a:xfrm rot="1850253">
                    <a:off x="4473272" y="545137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92" name="平行四边形 91">
                    <a:extLst>
                      <a:ext uri="{FF2B5EF4-FFF2-40B4-BE49-F238E27FC236}">
                        <a16:creationId xmlns:a16="http://schemas.microsoft.com/office/drawing/2014/main" id="{C812FF65-C1C0-488A-8CB7-8437CFF74DEB}"/>
                      </a:ext>
                    </a:extLst>
                  </p:cNvPr>
                  <p:cNvSpPr/>
                  <p:nvPr/>
                </p:nvSpPr>
                <p:spPr>
                  <a:xfrm rot="1850253">
                    <a:off x="4701761" y="560715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93" name="平行四边形 92">
                    <a:extLst>
                      <a:ext uri="{FF2B5EF4-FFF2-40B4-BE49-F238E27FC236}">
                        <a16:creationId xmlns:a16="http://schemas.microsoft.com/office/drawing/2014/main" id="{3CEE8829-1062-4A71-9EB4-230ED43E24D8}"/>
                      </a:ext>
                    </a:extLst>
                  </p:cNvPr>
                  <p:cNvSpPr/>
                  <p:nvPr/>
                </p:nvSpPr>
                <p:spPr>
                  <a:xfrm rot="1850253">
                    <a:off x="4930249" y="5762932"/>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34" name="组合 33">
                  <a:extLst>
                    <a:ext uri="{FF2B5EF4-FFF2-40B4-BE49-F238E27FC236}">
                      <a16:creationId xmlns:a16="http://schemas.microsoft.com/office/drawing/2014/main" id="{90506DE5-F7B5-44D3-A1D5-D35AAFF7F06F}"/>
                    </a:ext>
                  </a:extLst>
                </p:cNvPr>
                <p:cNvGrpSpPr/>
                <p:nvPr/>
              </p:nvGrpSpPr>
              <p:grpSpPr>
                <a:xfrm>
                  <a:off x="5277029" y="4078080"/>
                  <a:ext cx="1510876" cy="1044538"/>
                  <a:chOff x="3787805" y="4984034"/>
                  <a:chExt cx="1510876" cy="1044538"/>
                </a:xfrm>
              </p:grpSpPr>
              <p:sp>
                <p:nvSpPr>
                  <p:cNvPr id="82" name="平行四边形 81">
                    <a:extLst>
                      <a:ext uri="{FF2B5EF4-FFF2-40B4-BE49-F238E27FC236}">
                        <a16:creationId xmlns:a16="http://schemas.microsoft.com/office/drawing/2014/main" id="{86B1D908-2ADD-47C3-8780-57360D9083F8}"/>
                      </a:ext>
                    </a:extLst>
                  </p:cNvPr>
                  <p:cNvSpPr/>
                  <p:nvPr/>
                </p:nvSpPr>
                <p:spPr>
                  <a:xfrm rot="1850253">
                    <a:off x="3787805" y="498403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3" name="平行四边形 82">
                    <a:extLst>
                      <a:ext uri="{FF2B5EF4-FFF2-40B4-BE49-F238E27FC236}">
                        <a16:creationId xmlns:a16="http://schemas.microsoft.com/office/drawing/2014/main" id="{EC5C5A2F-F303-4177-9046-87B78C849E75}"/>
                      </a:ext>
                    </a:extLst>
                  </p:cNvPr>
                  <p:cNvSpPr/>
                  <p:nvPr/>
                </p:nvSpPr>
                <p:spPr>
                  <a:xfrm rot="1850253">
                    <a:off x="4016294" y="513981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4" name="平行四边形 83">
                    <a:extLst>
                      <a:ext uri="{FF2B5EF4-FFF2-40B4-BE49-F238E27FC236}">
                        <a16:creationId xmlns:a16="http://schemas.microsoft.com/office/drawing/2014/main" id="{B04DD48B-06A7-43F2-BAC3-D3E666725ECE}"/>
                      </a:ext>
                    </a:extLst>
                  </p:cNvPr>
                  <p:cNvSpPr/>
                  <p:nvPr/>
                </p:nvSpPr>
                <p:spPr>
                  <a:xfrm rot="1850253">
                    <a:off x="4244783" y="529559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5" name="平行四边形 84">
                    <a:extLst>
                      <a:ext uri="{FF2B5EF4-FFF2-40B4-BE49-F238E27FC236}">
                        <a16:creationId xmlns:a16="http://schemas.microsoft.com/office/drawing/2014/main" id="{B1AD4708-B98F-405B-9122-5464B49265D2}"/>
                      </a:ext>
                    </a:extLst>
                  </p:cNvPr>
                  <p:cNvSpPr/>
                  <p:nvPr/>
                </p:nvSpPr>
                <p:spPr>
                  <a:xfrm rot="1850253">
                    <a:off x="4473272" y="545137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6" name="平行四边形 85">
                    <a:extLst>
                      <a:ext uri="{FF2B5EF4-FFF2-40B4-BE49-F238E27FC236}">
                        <a16:creationId xmlns:a16="http://schemas.microsoft.com/office/drawing/2014/main" id="{8DF6E8FA-DFA7-4E2F-99F3-2DE9501D557C}"/>
                      </a:ext>
                    </a:extLst>
                  </p:cNvPr>
                  <p:cNvSpPr/>
                  <p:nvPr/>
                </p:nvSpPr>
                <p:spPr>
                  <a:xfrm rot="1850253">
                    <a:off x="4701761" y="560715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7" name="平行四边形 86">
                    <a:extLst>
                      <a:ext uri="{FF2B5EF4-FFF2-40B4-BE49-F238E27FC236}">
                        <a16:creationId xmlns:a16="http://schemas.microsoft.com/office/drawing/2014/main" id="{335CD033-436D-4516-899F-7157CF637B86}"/>
                      </a:ext>
                    </a:extLst>
                  </p:cNvPr>
                  <p:cNvSpPr/>
                  <p:nvPr/>
                </p:nvSpPr>
                <p:spPr>
                  <a:xfrm rot="1850253">
                    <a:off x="4930249" y="5762932"/>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35" name="组合 34">
                  <a:extLst>
                    <a:ext uri="{FF2B5EF4-FFF2-40B4-BE49-F238E27FC236}">
                      <a16:creationId xmlns:a16="http://schemas.microsoft.com/office/drawing/2014/main" id="{6C8F8058-6B63-4638-80F9-EB739D22A14C}"/>
                    </a:ext>
                  </a:extLst>
                </p:cNvPr>
                <p:cNvGrpSpPr/>
                <p:nvPr/>
              </p:nvGrpSpPr>
              <p:grpSpPr>
                <a:xfrm>
                  <a:off x="5608413" y="3887734"/>
                  <a:ext cx="1510876" cy="1044538"/>
                  <a:chOff x="3787805" y="4984034"/>
                  <a:chExt cx="1510876" cy="1044538"/>
                </a:xfrm>
              </p:grpSpPr>
              <p:sp>
                <p:nvSpPr>
                  <p:cNvPr id="76" name="平行四边形 75">
                    <a:extLst>
                      <a:ext uri="{FF2B5EF4-FFF2-40B4-BE49-F238E27FC236}">
                        <a16:creationId xmlns:a16="http://schemas.microsoft.com/office/drawing/2014/main" id="{95FBBD53-5FCA-48D7-9FBC-97B99D7DF417}"/>
                      </a:ext>
                    </a:extLst>
                  </p:cNvPr>
                  <p:cNvSpPr/>
                  <p:nvPr/>
                </p:nvSpPr>
                <p:spPr>
                  <a:xfrm rot="1850253">
                    <a:off x="3787805" y="498403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77" name="平行四边形 76">
                    <a:extLst>
                      <a:ext uri="{FF2B5EF4-FFF2-40B4-BE49-F238E27FC236}">
                        <a16:creationId xmlns:a16="http://schemas.microsoft.com/office/drawing/2014/main" id="{0EFC66CD-606C-42CB-BC21-2DDF4455BD9F}"/>
                      </a:ext>
                    </a:extLst>
                  </p:cNvPr>
                  <p:cNvSpPr/>
                  <p:nvPr/>
                </p:nvSpPr>
                <p:spPr>
                  <a:xfrm rot="1850253">
                    <a:off x="4016294" y="513981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78" name="平行四边形 77">
                    <a:extLst>
                      <a:ext uri="{FF2B5EF4-FFF2-40B4-BE49-F238E27FC236}">
                        <a16:creationId xmlns:a16="http://schemas.microsoft.com/office/drawing/2014/main" id="{B1F5A2E3-EC11-4355-BFFD-C3BB52F81797}"/>
                      </a:ext>
                    </a:extLst>
                  </p:cNvPr>
                  <p:cNvSpPr/>
                  <p:nvPr/>
                </p:nvSpPr>
                <p:spPr>
                  <a:xfrm rot="1850253">
                    <a:off x="4244783" y="529559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79" name="平行四边形 78">
                    <a:extLst>
                      <a:ext uri="{FF2B5EF4-FFF2-40B4-BE49-F238E27FC236}">
                        <a16:creationId xmlns:a16="http://schemas.microsoft.com/office/drawing/2014/main" id="{9DE96152-9873-4DA8-8FDE-DF795C0B283B}"/>
                      </a:ext>
                    </a:extLst>
                  </p:cNvPr>
                  <p:cNvSpPr/>
                  <p:nvPr/>
                </p:nvSpPr>
                <p:spPr>
                  <a:xfrm rot="1850253">
                    <a:off x="4473272" y="545137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0" name="平行四边形 79">
                    <a:extLst>
                      <a:ext uri="{FF2B5EF4-FFF2-40B4-BE49-F238E27FC236}">
                        <a16:creationId xmlns:a16="http://schemas.microsoft.com/office/drawing/2014/main" id="{5BB5B09B-7026-4BF5-B48A-186290686398}"/>
                      </a:ext>
                    </a:extLst>
                  </p:cNvPr>
                  <p:cNvSpPr/>
                  <p:nvPr/>
                </p:nvSpPr>
                <p:spPr>
                  <a:xfrm rot="1850253">
                    <a:off x="4701761" y="560715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1" name="平行四边形 80">
                    <a:extLst>
                      <a:ext uri="{FF2B5EF4-FFF2-40B4-BE49-F238E27FC236}">
                        <a16:creationId xmlns:a16="http://schemas.microsoft.com/office/drawing/2014/main" id="{BABFE04A-85C7-4F66-957F-9CCECD9C2EB7}"/>
                      </a:ext>
                    </a:extLst>
                  </p:cNvPr>
                  <p:cNvSpPr/>
                  <p:nvPr/>
                </p:nvSpPr>
                <p:spPr>
                  <a:xfrm rot="1850253">
                    <a:off x="4930249" y="5762932"/>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36" name="组合 35">
                  <a:extLst>
                    <a:ext uri="{FF2B5EF4-FFF2-40B4-BE49-F238E27FC236}">
                      <a16:creationId xmlns:a16="http://schemas.microsoft.com/office/drawing/2014/main" id="{4BE8FEA7-C5CA-4F5F-AC5D-D64581A6C9CF}"/>
                    </a:ext>
                  </a:extLst>
                </p:cNvPr>
                <p:cNvGrpSpPr/>
                <p:nvPr/>
              </p:nvGrpSpPr>
              <p:grpSpPr>
                <a:xfrm>
                  <a:off x="5901876" y="3709660"/>
                  <a:ext cx="1510876" cy="1044538"/>
                  <a:chOff x="3787805" y="4984034"/>
                  <a:chExt cx="1510876" cy="1044538"/>
                </a:xfrm>
              </p:grpSpPr>
              <p:sp>
                <p:nvSpPr>
                  <p:cNvPr id="70" name="平行四边形 69">
                    <a:extLst>
                      <a:ext uri="{FF2B5EF4-FFF2-40B4-BE49-F238E27FC236}">
                        <a16:creationId xmlns:a16="http://schemas.microsoft.com/office/drawing/2014/main" id="{EED79DC5-83AF-4963-B284-443725BBF53F}"/>
                      </a:ext>
                    </a:extLst>
                  </p:cNvPr>
                  <p:cNvSpPr/>
                  <p:nvPr/>
                </p:nvSpPr>
                <p:spPr>
                  <a:xfrm rot="1850253">
                    <a:off x="3787805" y="498403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71" name="平行四边形 70">
                    <a:extLst>
                      <a:ext uri="{FF2B5EF4-FFF2-40B4-BE49-F238E27FC236}">
                        <a16:creationId xmlns:a16="http://schemas.microsoft.com/office/drawing/2014/main" id="{1E52331C-E869-47B4-8848-FEB0B9BD70E9}"/>
                      </a:ext>
                    </a:extLst>
                  </p:cNvPr>
                  <p:cNvSpPr/>
                  <p:nvPr/>
                </p:nvSpPr>
                <p:spPr>
                  <a:xfrm rot="1850253">
                    <a:off x="4016294" y="513981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72" name="平行四边形 71">
                    <a:extLst>
                      <a:ext uri="{FF2B5EF4-FFF2-40B4-BE49-F238E27FC236}">
                        <a16:creationId xmlns:a16="http://schemas.microsoft.com/office/drawing/2014/main" id="{E5D1D072-7AD4-43C7-AA10-88001DD7FF8C}"/>
                      </a:ext>
                    </a:extLst>
                  </p:cNvPr>
                  <p:cNvSpPr/>
                  <p:nvPr/>
                </p:nvSpPr>
                <p:spPr>
                  <a:xfrm rot="1850253">
                    <a:off x="4244783" y="529559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73" name="平行四边形 72">
                    <a:extLst>
                      <a:ext uri="{FF2B5EF4-FFF2-40B4-BE49-F238E27FC236}">
                        <a16:creationId xmlns:a16="http://schemas.microsoft.com/office/drawing/2014/main" id="{E4B3EA03-8E77-47F5-BE55-CF89AF8AF5E5}"/>
                      </a:ext>
                    </a:extLst>
                  </p:cNvPr>
                  <p:cNvSpPr/>
                  <p:nvPr/>
                </p:nvSpPr>
                <p:spPr>
                  <a:xfrm rot="1850253">
                    <a:off x="4473272" y="545137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74" name="平行四边形 73">
                    <a:extLst>
                      <a:ext uri="{FF2B5EF4-FFF2-40B4-BE49-F238E27FC236}">
                        <a16:creationId xmlns:a16="http://schemas.microsoft.com/office/drawing/2014/main" id="{05D3B1C3-E0A5-4644-B956-BF60817DB92D}"/>
                      </a:ext>
                    </a:extLst>
                  </p:cNvPr>
                  <p:cNvSpPr/>
                  <p:nvPr/>
                </p:nvSpPr>
                <p:spPr>
                  <a:xfrm rot="1850253">
                    <a:off x="4701761" y="560715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75" name="平行四边形 74">
                    <a:extLst>
                      <a:ext uri="{FF2B5EF4-FFF2-40B4-BE49-F238E27FC236}">
                        <a16:creationId xmlns:a16="http://schemas.microsoft.com/office/drawing/2014/main" id="{62D967AB-6B88-4ADC-AF4D-816632434B71}"/>
                      </a:ext>
                    </a:extLst>
                  </p:cNvPr>
                  <p:cNvSpPr/>
                  <p:nvPr/>
                </p:nvSpPr>
                <p:spPr>
                  <a:xfrm rot="1850253">
                    <a:off x="4930249" y="5762932"/>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37" name="组合 36">
                  <a:extLst>
                    <a:ext uri="{FF2B5EF4-FFF2-40B4-BE49-F238E27FC236}">
                      <a16:creationId xmlns:a16="http://schemas.microsoft.com/office/drawing/2014/main" id="{7E566E41-F2A1-451D-A302-8AAB22A1D880}"/>
                    </a:ext>
                  </a:extLst>
                </p:cNvPr>
                <p:cNvGrpSpPr/>
                <p:nvPr/>
              </p:nvGrpSpPr>
              <p:grpSpPr>
                <a:xfrm>
                  <a:off x="6189200" y="3530155"/>
                  <a:ext cx="1510876" cy="1044538"/>
                  <a:chOff x="3787805" y="4984034"/>
                  <a:chExt cx="1510876" cy="1044538"/>
                </a:xfrm>
              </p:grpSpPr>
              <p:sp>
                <p:nvSpPr>
                  <p:cNvPr id="64" name="平行四边形 63">
                    <a:extLst>
                      <a:ext uri="{FF2B5EF4-FFF2-40B4-BE49-F238E27FC236}">
                        <a16:creationId xmlns:a16="http://schemas.microsoft.com/office/drawing/2014/main" id="{486D3F73-F333-44D6-AE3B-CF9A08B73969}"/>
                      </a:ext>
                    </a:extLst>
                  </p:cNvPr>
                  <p:cNvSpPr/>
                  <p:nvPr/>
                </p:nvSpPr>
                <p:spPr>
                  <a:xfrm rot="1850253">
                    <a:off x="3787805" y="498403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65" name="平行四边形 64">
                    <a:extLst>
                      <a:ext uri="{FF2B5EF4-FFF2-40B4-BE49-F238E27FC236}">
                        <a16:creationId xmlns:a16="http://schemas.microsoft.com/office/drawing/2014/main" id="{B4B7EED6-29A0-4A27-AA96-A869B45C0901}"/>
                      </a:ext>
                    </a:extLst>
                  </p:cNvPr>
                  <p:cNvSpPr/>
                  <p:nvPr/>
                </p:nvSpPr>
                <p:spPr>
                  <a:xfrm rot="1850253">
                    <a:off x="4016294" y="513981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66" name="平行四边形 65">
                    <a:extLst>
                      <a:ext uri="{FF2B5EF4-FFF2-40B4-BE49-F238E27FC236}">
                        <a16:creationId xmlns:a16="http://schemas.microsoft.com/office/drawing/2014/main" id="{409C1918-017D-4060-B3ED-4863FABA429B}"/>
                      </a:ext>
                    </a:extLst>
                  </p:cNvPr>
                  <p:cNvSpPr/>
                  <p:nvPr/>
                </p:nvSpPr>
                <p:spPr>
                  <a:xfrm rot="1850253">
                    <a:off x="4244783" y="529559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67" name="平行四边形 66">
                    <a:extLst>
                      <a:ext uri="{FF2B5EF4-FFF2-40B4-BE49-F238E27FC236}">
                        <a16:creationId xmlns:a16="http://schemas.microsoft.com/office/drawing/2014/main" id="{955DB5A8-EEC0-4168-B995-A03FB326ACFB}"/>
                      </a:ext>
                    </a:extLst>
                  </p:cNvPr>
                  <p:cNvSpPr/>
                  <p:nvPr/>
                </p:nvSpPr>
                <p:spPr>
                  <a:xfrm rot="1850253">
                    <a:off x="4473272" y="545137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68" name="平行四边形 67">
                    <a:extLst>
                      <a:ext uri="{FF2B5EF4-FFF2-40B4-BE49-F238E27FC236}">
                        <a16:creationId xmlns:a16="http://schemas.microsoft.com/office/drawing/2014/main" id="{63C94F25-17E1-42C2-A738-15FABB5C634C}"/>
                      </a:ext>
                    </a:extLst>
                  </p:cNvPr>
                  <p:cNvSpPr/>
                  <p:nvPr/>
                </p:nvSpPr>
                <p:spPr>
                  <a:xfrm rot="1850253">
                    <a:off x="4701761" y="560715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69" name="平行四边形 68">
                    <a:extLst>
                      <a:ext uri="{FF2B5EF4-FFF2-40B4-BE49-F238E27FC236}">
                        <a16:creationId xmlns:a16="http://schemas.microsoft.com/office/drawing/2014/main" id="{F98D47A1-FA1B-4C0F-BB7A-3DCD9B223DE1}"/>
                      </a:ext>
                    </a:extLst>
                  </p:cNvPr>
                  <p:cNvSpPr/>
                  <p:nvPr/>
                </p:nvSpPr>
                <p:spPr>
                  <a:xfrm rot="1850253">
                    <a:off x="4930249" y="5762932"/>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38" name="组合 37">
                  <a:extLst>
                    <a:ext uri="{FF2B5EF4-FFF2-40B4-BE49-F238E27FC236}">
                      <a16:creationId xmlns:a16="http://schemas.microsoft.com/office/drawing/2014/main" id="{952FD834-0FC7-477D-8F71-59EC2ADA0410}"/>
                    </a:ext>
                  </a:extLst>
                </p:cNvPr>
                <p:cNvGrpSpPr/>
                <p:nvPr/>
              </p:nvGrpSpPr>
              <p:grpSpPr>
                <a:xfrm>
                  <a:off x="6510578" y="3348836"/>
                  <a:ext cx="1510876" cy="1044538"/>
                  <a:chOff x="3787805" y="4984034"/>
                  <a:chExt cx="1510876" cy="1044538"/>
                </a:xfrm>
              </p:grpSpPr>
              <p:sp>
                <p:nvSpPr>
                  <p:cNvPr id="58" name="平行四边形 57">
                    <a:extLst>
                      <a:ext uri="{FF2B5EF4-FFF2-40B4-BE49-F238E27FC236}">
                        <a16:creationId xmlns:a16="http://schemas.microsoft.com/office/drawing/2014/main" id="{D64B64F0-A703-4FAD-AD5E-97DB2C57047B}"/>
                      </a:ext>
                    </a:extLst>
                  </p:cNvPr>
                  <p:cNvSpPr/>
                  <p:nvPr/>
                </p:nvSpPr>
                <p:spPr>
                  <a:xfrm rot="1850253">
                    <a:off x="3787805" y="498403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59" name="平行四边形 58">
                    <a:extLst>
                      <a:ext uri="{FF2B5EF4-FFF2-40B4-BE49-F238E27FC236}">
                        <a16:creationId xmlns:a16="http://schemas.microsoft.com/office/drawing/2014/main" id="{EFC31244-8770-4689-9573-F814A67E7BD2}"/>
                      </a:ext>
                    </a:extLst>
                  </p:cNvPr>
                  <p:cNvSpPr/>
                  <p:nvPr/>
                </p:nvSpPr>
                <p:spPr>
                  <a:xfrm rot="1850253">
                    <a:off x="4016294" y="513981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60" name="平行四边形 59">
                    <a:extLst>
                      <a:ext uri="{FF2B5EF4-FFF2-40B4-BE49-F238E27FC236}">
                        <a16:creationId xmlns:a16="http://schemas.microsoft.com/office/drawing/2014/main" id="{E34561EB-3270-47ED-9E35-5797DFE5B5EF}"/>
                      </a:ext>
                    </a:extLst>
                  </p:cNvPr>
                  <p:cNvSpPr/>
                  <p:nvPr/>
                </p:nvSpPr>
                <p:spPr>
                  <a:xfrm rot="1850253">
                    <a:off x="4244783" y="529559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61" name="平行四边形 60">
                    <a:extLst>
                      <a:ext uri="{FF2B5EF4-FFF2-40B4-BE49-F238E27FC236}">
                        <a16:creationId xmlns:a16="http://schemas.microsoft.com/office/drawing/2014/main" id="{4909AE6E-4703-4D3C-B9FF-F10D981F5BCC}"/>
                      </a:ext>
                    </a:extLst>
                  </p:cNvPr>
                  <p:cNvSpPr/>
                  <p:nvPr/>
                </p:nvSpPr>
                <p:spPr>
                  <a:xfrm rot="1850253">
                    <a:off x="4473272" y="545137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62" name="平行四边形 61">
                    <a:extLst>
                      <a:ext uri="{FF2B5EF4-FFF2-40B4-BE49-F238E27FC236}">
                        <a16:creationId xmlns:a16="http://schemas.microsoft.com/office/drawing/2014/main" id="{0B5CB8BD-75BC-45DF-AC23-010E99B87E6F}"/>
                      </a:ext>
                    </a:extLst>
                  </p:cNvPr>
                  <p:cNvSpPr/>
                  <p:nvPr/>
                </p:nvSpPr>
                <p:spPr>
                  <a:xfrm rot="1850253">
                    <a:off x="4701761" y="560715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63" name="平行四边形 62">
                    <a:extLst>
                      <a:ext uri="{FF2B5EF4-FFF2-40B4-BE49-F238E27FC236}">
                        <a16:creationId xmlns:a16="http://schemas.microsoft.com/office/drawing/2014/main" id="{F41CC82B-1141-42EC-909F-46AD0F9589DF}"/>
                      </a:ext>
                    </a:extLst>
                  </p:cNvPr>
                  <p:cNvSpPr/>
                  <p:nvPr/>
                </p:nvSpPr>
                <p:spPr>
                  <a:xfrm rot="1850253">
                    <a:off x="4930249" y="5762932"/>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39" name="组合 38">
                  <a:extLst>
                    <a:ext uri="{FF2B5EF4-FFF2-40B4-BE49-F238E27FC236}">
                      <a16:creationId xmlns:a16="http://schemas.microsoft.com/office/drawing/2014/main" id="{F60A18A2-8067-4107-95F9-07237B85B8A6}"/>
                    </a:ext>
                  </a:extLst>
                </p:cNvPr>
                <p:cNvGrpSpPr/>
                <p:nvPr/>
              </p:nvGrpSpPr>
              <p:grpSpPr>
                <a:xfrm>
                  <a:off x="6804041" y="3170762"/>
                  <a:ext cx="1510876" cy="1044538"/>
                  <a:chOff x="3787805" y="4984034"/>
                  <a:chExt cx="1510876" cy="1044538"/>
                </a:xfrm>
              </p:grpSpPr>
              <p:sp>
                <p:nvSpPr>
                  <p:cNvPr id="52" name="平行四边形 51">
                    <a:extLst>
                      <a:ext uri="{FF2B5EF4-FFF2-40B4-BE49-F238E27FC236}">
                        <a16:creationId xmlns:a16="http://schemas.microsoft.com/office/drawing/2014/main" id="{8FE380E7-E5AD-4492-9C50-308AFC7E2364}"/>
                      </a:ext>
                    </a:extLst>
                  </p:cNvPr>
                  <p:cNvSpPr/>
                  <p:nvPr/>
                </p:nvSpPr>
                <p:spPr>
                  <a:xfrm rot="1850253">
                    <a:off x="3787805" y="498403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53" name="平行四边形 52">
                    <a:extLst>
                      <a:ext uri="{FF2B5EF4-FFF2-40B4-BE49-F238E27FC236}">
                        <a16:creationId xmlns:a16="http://schemas.microsoft.com/office/drawing/2014/main" id="{19843D8F-9BCB-480A-A11E-331D74116770}"/>
                      </a:ext>
                    </a:extLst>
                  </p:cNvPr>
                  <p:cNvSpPr/>
                  <p:nvPr/>
                </p:nvSpPr>
                <p:spPr>
                  <a:xfrm rot="1850253">
                    <a:off x="4016294" y="513981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54" name="平行四边形 53">
                    <a:extLst>
                      <a:ext uri="{FF2B5EF4-FFF2-40B4-BE49-F238E27FC236}">
                        <a16:creationId xmlns:a16="http://schemas.microsoft.com/office/drawing/2014/main" id="{15505977-9AA9-4C29-8353-C4C45910865C}"/>
                      </a:ext>
                    </a:extLst>
                  </p:cNvPr>
                  <p:cNvSpPr/>
                  <p:nvPr/>
                </p:nvSpPr>
                <p:spPr>
                  <a:xfrm rot="1850253">
                    <a:off x="4244783" y="529559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55" name="平行四边形 54">
                    <a:extLst>
                      <a:ext uri="{FF2B5EF4-FFF2-40B4-BE49-F238E27FC236}">
                        <a16:creationId xmlns:a16="http://schemas.microsoft.com/office/drawing/2014/main" id="{D9F58078-6056-4C12-8454-33011EEF9562}"/>
                      </a:ext>
                    </a:extLst>
                  </p:cNvPr>
                  <p:cNvSpPr/>
                  <p:nvPr/>
                </p:nvSpPr>
                <p:spPr>
                  <a:xfrm rot="1850253">
                    <a:off x="4473272" y="545137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56" name="平行四边形 55">
                    <a:extLst>
                      <a:ext uri="{FF2B5EF4-FFF2-40B4-BE49-F238E27FC236}">
                        <a16:creationId xmlns:a16="http://schemas.microsoft.com/office/drawing/2014/main" id="{604BD87E-F1FC-429D-860D-3B1D890EA44A}"/>
                      </a:ext>
                    </a:extLst>
                  </p:cNvPr>
                  <p:cNvSpPr/>
                  <p:nvPr/>
                </p:nvSpPr>
                <p:spPr>
                  <a:xfrm rot="1850253">
                    <a:off x="4701761" y="560715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57" name="平行四边形 56">
                    <a:extLst>
                      <a:ext uri="{FF2B5EF4-FFF2-40B4-BE49-F238E27FC236}">
                        <a16:creationId xmlns:a16="http://schemas.microsoft.com/office/drawing/2014/main" id="{B754A1A5-B52E-421E-84D3-22DFA10B6B24}"/>
                      </a:ext>
                    </a:extLst>
                  </p:cNvPr>
                  <p:cNvSpPr/>
                  <p:nvPr/>
                </p:nvSpPr>
                <p:spPr>
                  <a:xfrm rot="1850253">
                    <a:off x="4930249" y="5762932"/>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40" name="组合 39">
                  <a:extLst>
                    <a:ext uri="{FF2B5EF4-FFF2-40B4-BE49-F238E27FC236}">
                      <a16:creationId xmlns:a16="http://schemas.microsoft.com/office/drawing/2014/main" id="{A8F40739-F415-415C-9D27-E09B8220E1D7}"/>
                    </a:ext>
                  </a:extLst>
                </p:cNvPr>
                <p:cNvGrpSpPr/>
                <p:nvPr/>
              </p:nvGrpSpPr>
              <p:grpSpPr>
                <a:xfrm>
                  <a:off x="7091365" y="2991257"/>
                  <a:ext cx="1510876" cy="1044538"/>
                  <a:chOff x="3787805" y="4984034"/>
                  <a:chExt cx="1510876" cy="1044538"/>
                </a:xfrm>
              </p:grpSpPr>
              <p:sp>
                <p:nvSpPr>
                  <p:cNvPr id="46" name="平行四边形 45">
                    <a:extLst>
                      <a:ext uri="{FF2B5EF4-FFF2-40B4-BE49-F238E27FC236}">
                        <a16:creationId xmlns:a16="http://schemas.microsoft.com/office/drawing/2014/main" id="{965C95A6-6094-4360-A2F8-D30D5E934DBD}"/>
                      </a:ext>
                    </a:extLst>
                  </p:cNvPr>
                  <p:cNvSpPr/>
                  <p:nvPr/>
                </p:nvSpPr>
                <p:spPr>
                  <a:xfrm rot="1850253">
                    <a:off x="3787805" y="498403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47" name="平行四边形 46">
                    <a:extLst>
                      <a:ext uri="{FF2B5EF4-FFF2-40B4-BE49-F238E27FC236}">
                        <a16:creationId xmlns:a16="http://schemas.microsoft.com/office/drawing/2014/main" id="{3F06267A-BBD4-45BF-BF75-B5D56CE486B9}"/>
                      </a:ext>
                    </a:extLst>
                  </p:cNvPr>
                  <p:cNvSpPr/>
                  <p:nvPr/>
                </p:nvSpPr>
                <p:spPr>
                  <a:xfrm rot="1850253">
                    <a:off x="4016294" y="513981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48" name="平行四边形 47">
                    <a:extLst>
                      <a:ext uri="{FF2B5EF4-FFF2-40B4-BE49-F238E27FC236}">
                        <a16:creationId xmlns:a16="http://schemas.microsoft.com/office/drawing/2014/main" id="{BC1D17AB-BC33-46EC-A6C6-E5AEBB0B5D3C}"/>
                      </a:ext>
                    </a:extLst>
                  </p:cNvPr>
                  <p:cNvSpPr/>
                  <p:nvPr/>
                </p:nvSpPr>
                <p:spPr>
                  <a:xfrm rot="1850253">
                    <a:off x="4244783" y="529559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49" name="平行四边形 48">
                    <a:extLst>
                      <a:ext uri="{FF2B5EF4-FFF2-40B4-BE49-F238E27FC236}">
                        <a16:creationId xmlns:a16="http://schemas.microsoft.com/office/drawing/2014/main" id="{6ABCF918-326D-4F03-AE11-F2F1066D31A0}"/>
                      </a:ext>
                    </a:extLst>
                  </p:cNvPr>
                  <p:cNvSpPr/>
                  <p:nvPr/>
                </p:nvSpPr>
                <p:spPr>
                  <a:xfrm rot="1850253">
                    <a:off x="4473272" y="545137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50" name="平行四边形 49">
                    <a:extLst>
                      <a:ext uri="{FF2B5EF4-FFF2-40B4-BE49-F238E27FC236}">
                        <a16:creationId xmlns:a16="http://schemas.microsoft.com/office/drawing/2014/main" id="{F7EFE41C-CBCA-40FB-A6CC-42F67EF537D5}"/>
                      </a:ext>
                    </a:extLst>
                  </p:cNvPr>
                  <p:cNvSpPr/>
                  <p:nvPr/>
                </p:nvSpPr>
                <p:spPr>
                  <a:xfrm rot="1850253">
                    <a:off x="4701761" y="560715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51" name="平行四边形 50">
                    <a:extLst>
                      <a:ext uri="{FF2B5EF4-FFF2-40B4-BE49-F238E27FC236}">
                        <a16:creationId xmlns:a16="http://schemas.microsoft.com/office/drawing/2014/main" id="{8B883EA9-3708-4C3A-953A-139BD55B277C}"/>
                      </a:ext>
                    </a:extLst>
                  </p:cNvPr>
                  <p:cNvSpPr/>
                  <p:nvPr/>
                </p:nvSpPr>
                <p:spPr>
                  <a:xfrm rot="1850253">
                    <a:off x="4930249" y="5762932"/>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1" name="平行四边形 40">
                  <a:extLst>
                    <a:ext uri="{FF2B5EF4-FFF2-40B4-BE49-F238E27FC236}">
                      <a16:creationId xmlns:a16="http://schemas.microsoft.com/office/drawing/2014/main" id="{73377F79-E66C-4FF8-94BF-C18B096BF3BA}"/>
                    </a:ext>
                  </a:extLst>
                </p:cNvPr>
                <p:cNvSpPr/>
                <p:nvPr/>
              </p:nvSpPr>
              <p:spPr>
                <a:xfrm rot="1850253">
                  <a:off x="3615056" y="479542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42" name="任意多边形: 形状 41">
                  <a:extLst>
                    <a:ext uri="{FF2B5EF4-FFF2-40B4-BE49-F238E27FC236}">
                      <a16:creationId xmlns:a16="http://schemas.microsoft.com/office/drawing/2014/main" id="{43954E30-2DE2-4AB6-A0B4-3C0705D06806}"/>
                    </a:ext>
                  </a:extLst>
                </p:cNvPr>
                <p:cNvSpPr/>
                <p:nvPr/>
              </p:nvSpPr>
              <p:spPr>
                <a:xfrm>
                  <a:off x="3910519" y="3132306"/>
                  <a:ext cx="2811294" cy="1741251"/>
                </a:xfrm>
                <a:custGeom>
                  <a:avLst/>
                  <a:gdLst>
                    <a:gd name="connsiteX0" fmla="*/ 0 w 2811294"/>
                    <a:gd name="connsiteY0" fmla="*/ 1605064 h 1741251"/>
                    <a:gd name="connsiteX1" fmla="*/ 175098 w 2811294"/>
                    <a:gd name="connsiteY1" fmla="*/ 1741251 h 1741251"/>
                    <a:gd name="connsiteX2" fmla="*/ 2811294 w 2811294"/>
                    <a:gd name="connsiteY2" fmla="*/ 155643 h 1741251"/>
                    <a:gd name="connsiteX3" fmla="*/ 2636196 w 2811294"/>
                    <a:gd name="connsiteY3" fmla="*/ 0 h 1741251"/>
                    <a:gd name="connsiteX4" fmla="*/ 2538919 w 2811294"/>
                    <a:gd name="connsiteY4" fmla="*/ 38911 h 1741251"/>
                    <a:gd name="connsiteX5" fmla="*/ 0 w 2811294"/>
                    <a:gd name="connsiteY5" fmla="*/ 1605064 h 1741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11294" h="1741251">
                      <a:moveTo>
                        <a:pt x="0" y="1605064"/>
                      </a:moveTo>
                      <a:lnTo>
                        <a:pt x="175098" y="1741251"/>
                      </a:lnTo>
                      <a:lnTo>
                        <a:pt x="2811294" y="155643"/>
                      </a:lnTo>
                      <a:lnTo>
                        <a:pt x="2636196" y="0"/>
                      </a:lnTo>
                      <a:lnTo>
                        <a:pt x="2538919" y="38911"/>
                      </a:lnTo>
                      <a:lnTo>
                        <a:pt x="0" y="1605064"/>
                      </a:lnTo>
                      <a:close/>
                    </a:path>
                  </a:pathLst>
                </a:cu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600"/>
                </a:p>
              </p:txBody>
            </p:sp>
            <p:sp>
              <p:nvSpPr>
                <p:cNvPr id="43" name="平行四边形 42">
                  <a:extLst>
                    <a:ext uri="{FF2B5EF4-FFF2-40B4-BE49-F238E27FC236}">
                      <a16:creationId xmlns:a16="http://schemas.microsoft.com/office/drawing/2014/main" id="{0C3FEA1F-2FD2-42E3-9F70-F445E7311B58}"/>
                    </a:ext>
                  </a:extLst>
                </p:cNvPr>
                <p:cNvSpPr/>
                <p:nvPr/>
              </p:nvSpPr>
              <p:spPr>
                <a:xfrm rot="1850253">
                  <a:off x="6727605" y="2914303"/>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44" name="任意多边形: 形状 43">
                  <a:extLst>
                    <a:ext uri="{FF2B5EF4-FFF2-40B4-BE49-F238E27FC236}">
                      <a16:creationId xmlns:a16="http://schemas.microsoft.com/office/drawing/2014/main" id="{C8185255-4E55-4DAE-8B6B-785680A3AF10}"/>
                    </a:ext>
                  </a:extLst>
                </p:cNvPr>
                <p:cNvSpPr/>
                <p:nvPr/>
              </p:nvSpPr>
              <p:spPr>
                <a:xfrm>
                  <a:off x="6077610" y="4689351"/>
                  <a:ext cx="1439512" cy="874297"/>
                </a:xfrm>
                <a:custGeom>
                  <a:avLst/>
                  <a:gdLst>
                    <a:gd name="connsiteX0" fmla="*/ 0 w 2811294"/>
                    <a:gd name="connsiteY0" fmla="*/ 1605064 h 1741251"/>
                    <a:gd name="connsiteX1" fmla="*/ 175098 w 2811294"/>
                    <a:gd name="connsiteY1" fmla="*/ 1741251 h 1741251"/>
                    <a:gd name="connsiteX2" fmla="*/ 2811294 w 2811294"/>
                    <a:gd name="connsiteY2" fmla="*/ 155643 h 1741251"/>
                    <a:gd name="connsiteX3" fmla="*/ 2636196 w 2811294"/>
                    <a:gd name="connsiteY3" fmla="*/ 0 h 1741251"/>
                    <a:gd name="connsiteX4" fmla="*/ 2538919 w 2811294"/>
                    <a:gd name="connsiteY4" fmla="*/ 38911 h 1741251"/>
                    <a:gd name="connsiteX5" fmla="*/ 0 w 2811294"/>
                    <a:gd name="connsiteY5" fmla="*/ 1605064 h 1741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11294" h="1741251">
                      <a:moveTo>
                        <a:pt x="0" y="1605064"/>
                      </a:moveTo>
                      <a:lnTo>
                        <a:pt x="175098" y="1741251"/>
                      </a:lnTo>
                      <a:lnTo>
                        <a:pt x="2811294" y="155643"/>
                      </a:lnTo>
                      <a:lnTo>
                        <a:pt x="2636196" y="0"/>
                      </a:lnTo>
                      <a:lnTo>
                        <a:pt x="2538919" y="38911"/>
                      </a:lnTo>
                      <a:lnTo>
                        <a:pt x="0" y="1605064"/>
                      </a:lnTo>
                      <a:close/>
                    </a:path>
                  </a:pathLst>
                </a:cu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600"/>
                </a:p>
              </p:txBody>
            </p:sp>
            <p:sp>
              <p:nvSpPr>
                <p:cNvPr id="45" name="平行四边形 44">
                  <a:extLst>
                    <a:ext uri="{FF2B5EF4-FFF2-40B4-BE49-F238E27FC236}">
                      <a16:creationId xmlns:a16="http://schemas.microsoft.com/office/drawing/2014/main" id="{C8CF351E-E224-47F9-8D4A-F2857775378D}"/>
                    </a:ext>
                  </a:extLst>
                </p:cNvPr>
                <p:cNvSpPr/>
                <p:nvPr/>
              </p:nvSpPr>
              <p:spPr>
                <a:xfrm rot="1850253">
                  <a:off x="6848825" y="4898317"/>
                  <a:ext cx="1284676" cy="965583"/>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sp>
          <p:nvSpPr>
            <p:cNvPr id="123" name="十字形 122">
              <a:extLst>
                <a:ext uri="{FF2B5EF4-FFF2-40B4-BE49-F238E27FC236}">
                  <a16:creationId xmlns:a16="http://schemas.microsoft.com/office/drawing/2014/main" id="{73AE1115-F04F-421E-B95C-2A82854DD0CE}"/>
                </a:ext>
              </a:extLst>
            </p:cNvPr>
            <p:cNvSpPr/>
            <p:nvPr/>
          </p:nvSpPr>
          <p:spPr>
            <a:xfrm>
              <a:off x="9185133" y="3206510"/>
              <a:ext cx="363121" cy="363121"/>
            </a:xfrm>
            <a:prstGeom prst="plus">
              <a:avLst>
                <a:gd name="adj" fmla="val 45810"/>
              </a:avLst>
            </a:prstGeom>
            <a:gradFill>
              <a:gsLst>
                <a:gs pos="0">
                  <a:srgbClr val="008FBE"/>
                </a:gs>
                <a:gs pos="100000">
                  <a:srgbClr val="37BBEF"/>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4" name="十字形 123">
              <a:extLst>
                <a:ext uri="{FF2B5EF4-FFF2-40B4-BE49-F238E27FC236}">
                  <a16:creationId xmlns:a16="http://schemas.microsoft.com/office/drawing/2014/main" id="{F941FD12-1C57-4532-A31F-BCBAD8B1998A}"/>
                </a:ext>
              </a:extLst>
            </p:cNvPr>
            <p:cNvSpPr/>
            <p:nvPr/>
          </p:nvSpPr>
          <p:spPr>
            <a:xfrm>
              <a:off x="5724383" y="3206510"/>
              <a:ext cx="363121" cy="363121"/>
            </a:xfrm>
            <a:prstGeom prst="plus">
              <a:avLst>
                <a:gd name="adj" fmla="val 45810"/>
              </a:avLst>
            </a:prstGeom>
            <a:gradFill>
              <a:gsLst>
                <a:gs pos="0">
                  <a:srgbClr val="008FBE"/>
                </a:gs>
                <a:gs pos="100000">
                  <a:srgbClr val="37BBEF"/>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5" name="十字形 124">
              <a:extLst>
                <a:ext uri="{FF2B5EF4-FFF2-40B4-BE49-F238E27FC236}">
                  <a16:creationId xmlns:a16="http://schemas.microsoft.com/office/drawing/2014/main" id="{50D6C40A-F612-428C-8CBD-89B46C49053B}"/>
                </a:ext>
              </a:extLst>
            </p:cNvPr>
            <p:cNvSpPr/>
            <p:nvPr/>
          </p:nvSpPr>
          <p:spPr>
            <a:xfrm>
              <a:off x="2365233" y="3206510"/>
              <a:ext cx="363121" cy="363121"/>
            </a:xfrm>
            <a:prstGeom prst="plus">
              <a:avLst>
                <a:gd name="adj" fmla="val 45810"/>
              </a:avLst>
            </a:prstGeom>
            <a:gradFill>
              <a:gsLst>
                <a:gs pos="0">
                  <a:srgbClr val="008FBE"/>
                </a:gs>
                <a:gs pos="100000">
                  <a:srgbClr val="37BBEF"/>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130" name="组合 129">
              <a:extLst>
                <a:ext uri="{FF2B5EF4-FFF2-40B4-BE49-F238E27FC236}">
                  <a16:creationId xmlns:a16="http://schemas.microsoft.com/office/drawing/2014/main" id="{CEDF5CD0-1988-4165-BFDB-9AE74DB4A8F4}"/>
                </a:ext>
              </a:extLst>
            </p:cNvPr>
            <p:cNvGrpSpPr/>
            <p:nvPr/>
          </p:nvGrpSpPr>
          <p:grpSpPr>
            <a:xfrm>
              <a:off x="1416493" y="1694396"/>
              <a:ext cx="762000" cy="762000"/>
              <a:chOff x="1320800" y="1729210"/>
              <a:chExt cx="762000" cy="762000"/>
            </a:xfrm>
          </p:grpSpPr>
          <p:sp>
            <p:nvSpPr>
              <p:cNvPr id="128" name="斜纹 127">
                <a:extLst>
                  <a:ext uri="{FF2B5EF4-FFF2-40B4-BE49-F238E27FC236}">
                    <a16:creationId xmlns:a16="http://schemas.microsoft.com/office/drawing/2014/main" id="{C84BDF26-B302-4AFB-B4AF-69337D7FFF32}"/>
                  </a:ext>
                </a:extLst>
              </p:cNvPr>
              <p:cNvSpPr/>
              <p:nvPr/>
            </p:nvSpPr>
            <p:spPr>
              <a:xfrm>
                <a:off x="1320800" y="1729210"/>
                <a:ext cx="762000" cy="762000"/>
              </a:xfrm>
              <a:prstGeom prst="diagStripe">
                <a:avLst>
                  <a:gd name="adj" fmla="val 40000"/>
                </a:avLst>
              </a:prstGeom>
              <a:gradFill>
                <a:gsLst>
                  <a:gs pos="100000">
                    <a:srgbClr val="37BBEF"/>
                  </a:gs>
                  <a:gs pos="0">
                    <a:srgbClr val="2481BA"/>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bg1"/>
                  </a:solidFill>
                  <a:latin typeface="微软雅黑" panose="020B0503020204020204" pitchFamily="34" charset="-122"/>
                  <a:ea typeface="微软雅黑" panose="020B0503020204020204" pitchFamily="34" charset="-122"/>
                </a:endParaRPr>
              </a:p>
            </p:txBody>
          </p:sp>
          <p:sp>
            <p:nvSpPr>
              <p:cNvPr id="129" name="椭圆 128">
                <a:extLst>
                  <a:ext uri="{FF2B5EF4-FFF2-40B4-BE49-F238E27FC236}">
                    <a16:creationId xmlns:a16="http://schemas.microsoft.com/office/drawing/2014/main" id="{9F5195DB-E97B-4737-A12E-EA89E83638EB}"/>
                  </a:ext>
                </a:extLst>
              </p:cNvPr>
              <p:cNvSpPr/>
              <p:nvPr/>
            </p:nvSpPr>
            <p:spPr>
              <a:xfrm rot="18900000">
                <a:off x="1465992" y="1869344"/>
                <a:ext cx="252542" cy="252542"/>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a:latin typeface="微软雅黑" panose="020B0503020204020204" pitchFamily="34" charset="-122"/>
                    <a:ea typeface="微软雅黑" panose="020B0503020204020204" pitchFamily="34" charset="-122"/>
                  </a:rPr>
                  <a:t>1</a:t>
                </a:r>
                <a:endParaRPr lang="zh-CN" altLang="en-US" sz="1400">
                  <a:latin typeface="微软雅黑" panose="020B0503020204020204" pitchFamily="34" charset="-122"/>
                  <a:ea typeface="微软雅黑" panose="020B0503020204020204" pitchFamily="34" charset="-122"/>
                </a:endParaRPr>
              </a:p>
            </p:txBody>
          </p:sp>
        </p:grpSp>
        <p:grpSp>
          <p:nvGrpSpPr>
            <p:cNvPr id="131" name="组合 130">
              <a:extLst>
                <a:ext uri="{FF2B5EF4-FFF2-40B4-BE49-F238E27FC236}">
                  <a16:creationId xmlns:a16="http://schemas.microsoft.com/office/drawing/2014/main" id="{3823DE17-6284-4E4C-B15F-6166EB8161A4}"/>
                </a:ext>
              </a:extLst>
            </p:cNvPr>
            <p:cNvGrpSpPr/>
            <p:nvPr/>
          </p:nvGrpSpPr>
          <p:grpSpPr>
            <a:xfrm>
              <a:off x="4775643" y="1694396"/>
              <a:ext cx="762000" cy="762000"/>
              <a:chOff x="1320800" y="1729210"/>
              <a:chExt cx="762000" cy="762000"/>
            </a:xfrm>
          </p:grpSpPr>
          <p:sp>
            <p:nvSpPr>
              <p:cNvPr id="132" name="斜纹 131">
                <a:extLst>
                  <a:ext uri="{FF2B5EF4-FFF2-40B4-BE49-F238E27FC236}">
                    <a16:creationId xmlns:a16="http://schemas.microsoft.com/office/drawing/2014/main" id="{7101CF4A-2CDB-4544-AFD0-74A61181162E}"/>
                  </a:ext>
                </a:extLst>
              </p:cNvPr>
              <p:cNvSpPr/>
              <p:nvPr/>
            </p:nvSpPr>
            <p:spPr>
              <a:xfrm>
                <a:off x="1320800" y="1729210"/>
                <a:ext cx="762000" cy="762000"/>
              </a:xfrm>
              <a:prstGeom prst="diagStripe">
                <a:avLst>
                  <a:gd name="adj" fmla="val 40000"/>
                </a:avLst>
              </a:prstGeom>
              <a:gradFill>
                <a:gsLst>
                  <a:gs pos="100000">
                    <a:srgbClr val="37BBEF"/>
                  </a:gs>
                  <a:gs pos="0">
                    <a:srgbClr val="2481BA"/>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bg1"/>
                  </a:solidFill>
                  <a:latin typeface="微软雅黑" panose="020B0503020204020204" pitchFamily="34" charset="-122"/>
                  <a:ea typeface="微软雅黑" panose="020B0503020204020204" pitchFamily="34" charset="-122"/>
                </a:endParaRPr>
              </a:p>
            </p:txBody>
          </p:sp>
          <p:sp>
            <p:nvSpPr>
              <p:cNvPr id="133" name="椭圆 132">
                <a:extLst>
                  <a:ext uri="{FF2B5EF4-FFF2-40B4-BE49-F238E27FC236}">
                    <a16:creationId xmlns:a16="http://schemas.microsoft.com/office/drawing/2014/main" id="{EB7E7019-E08E-4432-B686-56BF485A9A13}"/>
                  </a:ext>
                </a:extLst>
              </p:cNvPr>
              <p:cNvSpPr/>
              <p:nvPr/>
            </p:nvSpPr>
            <p:spPr>
              <a:xfrm rot="18900000">
                <a:off x="1465992" y="1869344"/>
                <a:ext cx="252542" cy="252542"/>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a:latin typeface="微软雅黑" panose="020B0503020204020204" pitchFamily="34" charset="-122"/>
                    <a:ea typeface="微软雅黑" panose="020B0503020204020204" pitchFamily="34" charset="-122"/>
                  </a:rPr>
                  <a:t>2</a:t>
                </a:r>
                <a:endParaRPr lang="zh-CN" altLang="en-US" sz="1400">
                  <a:latin typeface="微软雅黑" panose="020B0503020204020204" pitchFamily="34" charset="-122"/>
                  <a:ea typeface="微软雅黑" panose="020B0503020204020204" pitchFamily="34" charset="-122"/>
                </a:endParaRPr>
              </a:p>
            </p:txBody>
          </p:sp>
        </p:grpSp>
        <p:grpSp>
          <p:nvGrpSpPr>
            <p:cNvPr id="134" name="组合 133">
              <a:extLst>
                <a:ext uri="{FF2B5EF4-FFF2-40B4-BE49-F238E27FC236}">
                  <a16:creationId xmlns:a16="http://schemas.microsoft.com/office/drawing/2014/main" id="{951F2203-2EDD-4895-8AC3-C84F7E008F47}"/>
                </a:ext>
              </a:extLst>
            </p:cNvPr>
            <p:cNvGrpSpPr/>
            <p:nvPr/>
          </p:nvGrpSpPr>
          <p:grpSpPr>
            <a:xfrm>
              <a:off x="8236393" y="1694396"/>
              <a:ext cx="762000" cy="762000"/>
              <a:chOff x="1320800" y="1729210"/>
              <a:chExt cx="762000" cy="762000"/>
            </a:xfrm>
          </p:grpSpPr>
          <p:sp>
            <p:nvSpPr>
              <p:cNvPr id="135" name="斜纹 134">
                <a:extLst>
                  <a:ext uri="{FF2B5EF4-FFF2-40B4-BE49-F238E27FC236}">
                    <a16:creationId xmlns:a16="http://schemas.microsoft.com/office/drawing/2014/main" id="{AE6CD2EF-9E52-4E37-BF64-FF10A8BA7B64}"/>
                  </a:ext>
                </a:extLst>
              </p:cNvPr>
              <p:cNvSpPr/>
              <p:nvPr/>
            </p:nvSpPr>
            <p:spPr>
              <a:xfrm>
                <a:off x="1320800" y="1729210"/>
                <a:ext cx="762000" cy="762000"/>
              </a:xfrm>
              <a:prstGeom prst="diagStripe">
                <a:avLst>
                  <a:gd name="adj" fmla="val 40000"/>
                </a:avLst>
              </a:prstGeom>
              <a:gradFill>
                <a:gsLst>
                  <a:gs pos="100000">
                    <a:srgbClr val="37BBEF"/>
                  </a:gs>
                  <a:gs pos="0">
                    <a:srgbClr val="2481BA"/>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bg1"/>
                  </a:solidFill>
                  <a:latin typeface="微软雅黑" panose="020B0503020204020204" pitchFamily="34" charset="-122"/>
                  <a:ea typeface="微软雅黑" panose="020B0503020204020204" pitchFamily="34" charset="-122"/>
                </a:endParaRPr>
              </a:p>
            </p:txBody>
          </p:sp>
          <p:sp>
            <p:nvSpPr>
              <p:cNvPr id="136" name="椭圆 135">
                <a:extLst>
                  <a:ext uri="{FF2B5EF4-FFF2-40B4-BE49-F238E27FC236}">
                    <a16:creationId xmlns:a16="http://schemas.microsoft.com/office/drawing/2014/main" id="{C154E93A-DA50-4ABE-96E0-29B4CCAF37A4}"/>
                  </a:ext>
                </a:extLst>
              </p:cNvPr>
              <p:cNvSpPr/>
              <p:nvPr/>
            </p:nvSpPr>
            <p:spPr>
              <a:xfrm rot="18900000">
                <a:off x="1465992" y="1869344"/>
                <a:ext cx="252542" cy="252542"/>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a:latin typeface="微软雅黑" panose="020B0503020204020204" pitchFamily="34" charset="-122"/>
                    <a:ea typeface="微软雅黑" panose="020B0503020204020204" pitchFamily="34" charset="-122"/>
                  </a:rPr>
                  <a:t>3</a:t>
                </a:r>
                <a:endParaRPr lang="zh-CN" altLang="en-US" sz="1400">
                  <a:latin typeface="微软雅黑" panose="020B0503020204020204" pitchFamily="34" charset="-122"/>
                  <a:ea typeface="微软雅黑" panose="020B0503020204020204" pitchFamily="34" charset="-122"/>
                </a:endParaRPr>
              </a:p>
            </p:txBody>
          </p:sp>
        </p:grpSp>
      </p:grpSp>
      <p:grpSp>
        <p:nvGrpSpPr>
          <p:cNvPr id="14" name="组合 13">
            <a:extLst>
              <a:ext uri="{FF2B5EF4-FFF2-40B4-BE49-F238E27FC236}">
                <a16:creationId xmlns:a16="http://schemas.microsoft.com/office/drawing/2014/main" id="{B456CBDD-CF25-4697-AA3F-3046EA5EA813}"/>
              </a:ext>
            </a:extLst>
          </p:cNvPr>
          <p:cNvGrpSpPr/>
          <p:nvPr/>
        </p:nvGrpSpPr>
        <p:grpSpPr>
          <a:xfrm>
            <a:off x="203200" y="4471968"/>
            <a:ext cx="1099431" cy="2119332"/>
            <a:chOff x="203200" y="4471968"/>
            <a:chExt cx="1099431" cy="2119332"/>
          </a:xfrm>
        </p:grpSpPr>
        <p:sp>
          <p:nvSpPr>
            <p:cNvPr id="137" name="菱形 136">
              <a:extLst>
                <a:ext uri="{FF2B5EF4-FFF2-40B4-BE49-F238E27FC236}">
                  <a16:creationId xmlns:a16="http://schemas.microsoft.com/office/drawing/2014/main" id="{1C754150-206D-4C8A-B8E7-0F8BD795F29A}"/>
                </a:ext>
              </a:extLst>
            </p:cNvPr>
            <p:cNvSpPr/>
            <p:nvPr/>
          </p:nvSpPr>
          <p:spPr>
            <a:xfrm>
              <a:off x="203200" y="5249856"/>
              <a:ext cx="546100" cy="546100"/>
            </a:xfrm>
            <a:prstGeom prst="diamond">
              <a:avLst/>
            </a:prstGeom>
            <a:noFill/>
            <a:ln>
              <a:solidFill>
                <a:schemeClr val="tx2">
                  <a:lumMod val="20000"/>
                  <a:lumOff val="80000"/>
                  <a:alpha val="23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菱形 137">
              <a:extLst>
                <a:ext uri="{FF2B5EF4-FFF2-40B4-BE49-F238E27FC236}">
                  <a16:creationId xmlns:a16="http://schemas.microsoft.com/office/drawing/2014/main" id="{FA3E7323-675E-4258-BEED-C9EA67D1E968}"/>
                </a:ext>
              </a:extLst>
            </p:cNvPr>
            <p:cNvSpPr/>
            <p:nvPr/>
          </p:nvSpPr>
          <p:spPr>
            <a:xfrm>
              <a:off x="339725" y="5628394"/>
              <a:ext cx="962906" cy="962906"/>
            </a:xfrm>
            <a:prstGeom prst="diamond">
              <a:avLst/>
            </a:prstGeom>
            <a:noFill/>
            <a:ln>
              <a:solidFill>
                <a:schemeClr val="tx2">
                  <a:lumMod val="20000"/>
                  <a:lumOff val="80000"/>
                  <a:alpha val="23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菱形 138">
              <a:extLst>
                <a:ext uri="{FF2B5EF4-FFF2-40B4-BE49-F238E27FC236}">
                  <a16:creationId xmlns:a16="http://schemas.microsoft.com/office/drawing/2014/main" id="{B73FFDE5-A47B-4D6F-BFCF-1853002BB63F}"/>
                </a:ext>
              </a:extLst>
            </p:cNvPr>
            <p:cNvSpPr/>
            <p:nvPr/>
          </p:nvSpPr>
          <p:spPr>
            <a:xfrm>
              <a:off x="476249" y="5143487"/>
              <a:ext cx="682625" cy="682625"/>
            </a:xfrm>
            <a:prstGeom prst="diamond">
              <a:avLst/>
            </a:prstGeom>
            <a:noFill/>
            <a:ln>
              <a:solidFill>
                <a:schemeClr val="tx2">
                  <a:lumMod val="20000"/>
                  <a:lumOff val="80000"/>
                  <a:alpha val="23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菱形 139">
              <a:extLst>
                <a:ext uri="{FF2B5EF4-FFF2-40B4-BE49-F238E27FC236}">
                  <a16:creationId xmlns:a16="http://schemas.microsoft.com/office/drawing/2014/main" id="{0F3EC5CF-9F7F-44C8-963A-8668EAE02FCE}"/>
                </a:ext>
              </a:extLst>
            </p:cNvPr>
            <p:cNvSpPr/>
            <p:nvPr/>
          </p:nvSpPr>
          <p:spPr>
            <a:xfrm>
              <a:off x="228600" y="4736297"/>
              <a:ext cx="407631" cy="407631"/>
            </a:xfrm>
            <a:prstGeom prst="diamond">
              <a:avLst/>
            </a:prstGeom>
            <a:noFill/>
            <a:ln>
              <a:solidFill>
                <a:schemeClr val="tx2">
                  <a:lumMod val="20000"/>
                  <a:lumOff val="80000"/>
                  <a:alpha val="23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菱形 140">
              <a:extLst>
                <a:ext uri="{FF2B5EF4-FFF2-40B4-BE49-F238E27FC236}">
                  <a16:creationId xmlns:a16="http://schemas.microsoft.com/office/drawing/2014/main" id="{A7844E59-E8A6-4C76-B47D-9D0A50A42922}"/>
                </a:ext>
              </a:extLst>
            </p:cNvPr>
            <p:cNvSpPr/>
            <p:nvPr/>
          </p:nvSpPr>
          <p:spPr>
            <a:xfrm>
              <a:off x="492438" y="4471968"/>
              <a:ext cx="319962" cy="319962"/>
            </a:xfrm>
            <a:prstGeom prst="diamond">
              <a:avLst/>
            </a:prstGeom>
            <a:noFill/>
            <a:ln>
              <a:solidFill>
                <a:schemeClr val="tx2">
                  <a:lumMod val="20000"/>
                  <a:lumOff val="80000"/>
                  <a:alpha val="23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3" name="矩形 142">
            <a:extLst>
              <a:ext uri="{FF2B5EF4-FFF2-40B4-BE49-F238E27FC236}">
                <a16:creationId xmlns:a16="http://schemas.microsoft.com/office/drawing/2014/main" id="{995D3745-8283-44AD-A52F-FBCF0AA01D29}"/>
              </a:ext>
            </a:extLst>
          </p:cNvPr>
          <p:cNvSpPr/>
          <p:nvPr/>
        </p:nvSpPr>
        <p:spPr>
          <a:xfrm>
            <a:off x="3952290" y="5896306"/>
            <a:ext cx="3822700" cy="4596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等线 Light" panose="02010600030101010101" pitchFamily="2" charset="-122"/>
              <a:ea typeface="等线 Light" panose="02010600030101010101" pitchFamily="2" charset="-122"/>
            </a:endParaRPr>
          </a:p>
        </p:txBody>
      </p:sp>
      <p:sp>
        <p:nvSpPr>
          <p:cNvPr id="147" name="菱形 146">
            <a:extLst>
              <a:ext uri="{FF2B5EF4-FFF2-40B4-BE49-F238E27FC236}">
                <a16:creationId xmlns:a16="http://schemas.microsoft.com/office/drawing/2014/main" id="{54A344FF-AFFD-44D4-B97B-0FF882B5FEC2}"/>
              </a:ext>
            </a:extLst>
          </p:cNvPr>
          <p:cNvSpPr/>
          <p:nvPr/>
        </p:nvSpPr>
        <p:spPr>
          <a:xfrm>
            <a:off x="11483006" y="6256711"/>
            <a:ext cx="485399" cy="453981"/>
          </a:xfrm>
          <a:prstGeom prst="diamon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zh-CN" sz="1200">
                <a:solidFill>
                  <a:schemeClr val="bg1"/>
                </a:solidFill>
                <a:latin typeface="微软雅黑" panose="020B0503020204020204" pitchFamily="34" charset="-122"/>
                <a:ea typeface="微软雅黑" panose="020B0503020204020204" pitchFamily="34" charset="-122"/>
              </a:rPr>
              <a:t>1</a:t>
            </a:r>
            <a:endParaRPr lang="zh-CN" altLang="en-US" sz="1200">
              <a:solidFill>
                <a:schemeClr val="bg1"/>
              </a:solidFill>
              <a:latin typeface="微软雅黑" panose="020B0503020204020204" pitchFamily="34" charset="-122"/>
              <a:ea typeface="微软雅黑" panose="020B0503020204020204" pitchFamily="34" charset="-122"/>
            </a:endParaRPr>
          </a:p>
        </p:txBody>
      </p:sp>
      <p:sp>
        <p:nvSpPr>
          <p:cNvPr id="142" name="矩形 141">
            <a:extLst>
              <a:ext uri="{FF2B5EF4-FFF2-40B4-BE49-F238E27FC236}">
                <a16:creationId xmlns:a16="http://schemas.microsoft.com/office/drawing/2014/main" id="{FA833821-1E7E-42FA-BF47-E52B9EFC22A9}"/>
              </a:ext>
            </a:extLst>
          </p:cNvPr>
          <p:cNvSpPr/>
          <p:nvPr/>
        </p:nvSpPr>
        <p:spPr>
          <a:xfrm>
            <a:off x="-2" y="182688"/>
            <a:ext cx="6623539" cy="91184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solidFill>
                <a:schemeClr val="tx2">
                  <a:lumMod val="20000"/>
                  <a:lumOff val="80000"/>
                </a:schemeClr>
              </a:solidFill>
              <a:latin typeface="+mj-ea"/>
              <a:ea typeface="+mj-ea"/>
            </a:endParaRPr>
          </a:p>
        </p:txBody>
      </p:sp>
      <p:grpSp>
        <p:nvGrpSpPr>
          <p:cNvPr id="148" name="组合 147">
            <a:extLst>
              <a:ext uri="{FF2B5EF4-FFF2-40B4-BE49-F238E27FC236}">
                <a16:creationId xmlns:a16="http://schemas.microsoft.com/office/drawing/2014/main" id="{B7E429FD-B3C9-44BD-A6ED-2A6A774D86A0}"/>
              </a:ext>
            </a:extLst>
          </p:cNvPr>
          <p:cNvGrpSpPr/>
          <p:nvPr/>
        </p:nvGrpSpPr>
        <p:grpSpPr>
          <a:xfrm>
            <a:off x="283278" y="224309"/>
            <a:ext cx="3011105" cy="870221"/>
            <a:chOff x="185454" y="165694"/>
            <a:chExt cx="3011105" cy="870221"/>
          </a:xfrm>
        </p:grpSpPr>
        <p:sp>
          <p:nvSpPr>
            <p:cNvPr id="149" name="矩形 148">
              <a:extLst>
                <a:ext uri="{FF2B5EF4-FFF2-40B4-BE49-F238E27FC236}">
                  <a16:creationId xmlns:a16="http://schemas.microsoft.com/office/drawing/2014/main" id="{EEC1CA92-498E-445F-892D-2963ED77B139}"/>
                </a:ext>
              </a:extLst>
            </p:cNvPr>
            <p:cNvSpPr/>
            <p:nvPr/>
          </p:nvSpPr>
          <p:spPr>
            <a:xfrm>
              <a:off x="185454" y="165694"/>
              <a:ext cx="3011105" cy="4596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a:solidFill>
                    <a:schemeClr val="bg1"/>
                  </a:solidFill>
                  <a:latin typeface="+mj-ea"/>
                  <a:ea typeface="+mj-ea"/>
                </a:rPr>
                <a:t>研究背景和意义</a:t>
              </a:r>
            </a:p>
          </p:txBody>
        </p:sp>
        <p:cxnSp>
          <p:nvCxnSpPr>
            <p:cNvPr id="150" name="直接连接符 149">
              <a:extLst>
                <a:ext uri="{FF2B5EF4-FFF2-40B4-BE49-F238E27FC236}">
                  <a16:creationId xmlns:a16="http://schemas.microsoft.com/office/drawing/2014/main" id="{EB62B254-70E8-438D-AFB8-58B8E6892164}"/>
                </a:ext>
              </a:extLst>
            </p:cNvPr>
            <p:cNvCxnSpPr>
              <a:cxnSpLocks/>
            </p:cNvCxnSpPr>
            <p:nvPr/>
          </p:nvCxnSpPr>
          <p:spPr>
            <a:xfrm>
              <a:off x="185454" y="698971"/>
              <a:ext cx="3011105" cy="0"/>
            </a:xfrm>
            <a:prstGeom prst="line">
              <a:avLst/>
            </a:prstGeom>
            <a:ln w="12700" cap="rnd">
              <a:solidFill>
                <a:schemeClr val="bg1"/>
              </a:solidFill>
              <a:prstDash val="solid"/>
              <a:headEnd type="diamond"/>
              <a:tailEnd type="diamond"/>
            </a:ln>
          </p:spPr>
          <p:style>
            <a:lnRef idx="1">
              <a:schemeClr val="accent1"/>
            </a:lnRef>
            <a:fillRef idx="0">
              <a:schemeClr val="accent1"/>
            </a:fillRef>
            <a:effectRef idx="0">
              <a:schemeClr val="accent1"/>
            </a:effectRef>
            <a:fontRef idx="minor">
              <a:schemeClr val="tx1"/>
            </a:fontRef>
          </p:style>
        </p:cxnSp>
        <p:sp>
          <p:nvSpPr>
            <p:cNvPr id="151" name="矩形 150">
              <a:extLst>
                <a:ext uri="{FF2B5EF4-FFF2-40B4-BE49-F238E27FC236}">
                  <a16:creationId xmlns:a16="http://schemas.microsoft.com/office/drawing/2014/main" id="{2380443D-4532-46AF-94BA-0665B674E5C3}"/>
                </a:ext>
              </a:extLst>
            </p:cNvPr>
            <p:cNvSpPr/>
            <p:nvPr/>
          </p:nvSpPr>
          <p:spPr>
            <a:xfrm>
              <a:off x="185454" y="772629"/>
              <a:ext cx="3011104" cy="26328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a:solidFill>
                    <a:schemeClr val="bg1"/>
                  </a:solidFill>
                  <a:latin typeface="+mj-ea"/>
                  <a:ea typeface="+mj-ea"/>
                </a:rPr>
                <a:t>常见电离层探测控制系统架构</a:t>
              </a:r>
            </a:p>
          </p:txBody>
        </p:sp>
      </p:grpSp>
    </p:spTree>
    <p:extLst>
      <p:ext uri="{BB962C8B-B14F-4D97-AF65-F5344CB8AC3E}">
        <p14:creationId xmlns:p14="http://schemas.microsoft.com/office/powerpoint/2010/main" val="1567755482"/>
      </p:ext>
    </p:extLst>
  </p:cSld>
  <p:clrMapOvr>
    <a:overrideClrMapping bg1="lt1" tx1="dk1" bg2="lt2" tx2="dk2" accent1="accent1" accent2="accent2" accent3="accent3" accent4="accent4" accent5="accent5" accent6="accent6" hlink="hlink" folHlink="folHlink"/>
  </p:clrMapOvr>
  <p:transition spd="slow">
    <p:push dir="u"/>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4" name="组合 103">
            <a:extLst>
              <a:ext uri="{FF2B5EF4-FFF2-40B4-BE49-F238E27FC236}">
                <a16:creationId xmlns:a16="http://schemas.microsoft.com/office/drawing/2014/main" id="{633CB94D-23C5-4AED-B306-05F07A9AE18B}"/>
              </a:ext>
            </a:extLst>
          </p:cNvPr>
          <p:cNvGrpSpPr/>
          <p:nvPr/>
        </p:nvGrpSpPr>
        <p:grpSpPr>
          <a:xfrm>
            <a:off x="1192701" y="3431766"/>
            <a:ext cx="4407087" cy="2401284"/>
            <a:chOff x="1666733" y="3246505"/>
            <a:chExt cx="3931530" cy="2142168"/>
          </a:xfrm>
        </p:grpSpPr>
        <p:sp>
          <p:nvSpPr>
            <p:cNvPr id="106" name="菱形 105">
              <a:extLst>
                <a:ext uri="{FF2B5EF4-FFF2-40B4-BE49-F238E27FC236}">
                  <a16:creationId xmlns:a16="http://schemas.microsoft.com/office/drawing/2014/main" id="{67C81503-76D1-4568-AF4A-6C45FEC6429B}"/>
                </a:ext>
              </a:extLst>
            </p:cNvPr>
            <p:cNvSpPr/>
            <p:nvPr/>
          </p:nvSpPr>
          <p:spPr>
            <a:xfrm>
              <a:off x="1669432" y="3246505"/>
              <a:ext cx="3928831" cy="2142168"/>
            </a:xfrm>
            <a:prstGeom prst="diamond">
              <a:avLst/>
            </a:prstGeom>
            <a:solidFill>
              <a:srgbClr val="20273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600">
                <a:solidFill>
                  <a:schemeClr val="bg1"/>
                </a:solidFill>
                <a:effectLst>
                  <a:outerShdw blurRad="38100" dist="38100" dir="2700000" algn="tl">
                    <a:srgbClr val="000000">
                      <a:alpha val="43137"/>
                    </a:srgbClr>
                  </a:outerShdw>
                </a:effectLst>
                <a:latin typeface="+mn-ea"/>
              </a:endParaRPr>
            </a:p>
          </p:txBody>
        </p:sp>
        <p:grpSp>
          <p:nvGrpSpPr>
            <p:cNvPr id="112" name="组合 111">
              <a:extLst>
                <a:ext uri="{FF2B5EF4-FFF2-40B4-BE49-F238E27FC236}">
                  <a16:creationId xmlns:a16="http://schemas.microsoft.com/office/drawing/2014/main" id="{84D48730-7EF2-4A78-838C-F183003F6EFB}"/>
                </a:ext>
              </a:extLst>
            </p:cNvPr>
            <p:cNvGrpSpPr/>
            <p:nvPr/>
          </p:nvGrpSpPr>
          <p:grpSpPr>
            <a:xfrm>
              <a:off x="1666733" y="3781051"/>
              <a:ext cx="3920976" cy="1249594"/>
              <a:chOff x="569383" y="3631149"/>
              <a:chExt cx="10814694" cy="3446584"/>
            </a:xfrm>
          </p:grpSpPr>
          <p:sp>
            <p:nvSpPr>
              <p:cNvPr id="116" name="任意多边形: 形状 115">
                <a:extLst>
                  <a:ext uri="{FF2B5EF4-FFF2-40B4-BE49-F238E27FC236}">
                    <a16:creationId xmlns:a16="http://schemas.microsoft.com/office/drawing/2014/main" id="{7B409210-73D1-4E37-A7BC-C171A9309E65}"/>
                  </a:ext>
                </a:extLst>
              </p:cNvPr>
              <p:cNvSpPr/>
              <p:nvPr/>
            </p:nvSpPr>
            <p:spPr>
              <a:xfrm>
                <a:off x="569383" y="3631149"/>
                <a:ext cx="5416061" cy="3446584"/>
              </a:xfrm>
              <a:custGeom>
                <a:avLst/>
                <a:gdLst>
                  <a:gd name="connsiteX0" fmla="*/ 0 w 5416061"/>
                  <a:gd name="connsiteY0" fmla="*/ 0 h 3446584"/>
                  <a:gd name="connsiteX1" fmla="*/ 0 w 5416061"/>
                  <a:gd name="connsiteY1" fmla="*/ 492369 h 3446584"/>
                  <a:gd name="connsiteX2" fmla="*/ 5416061 w 5416061"/>
                  <a:gd name="connsiteY2" fmla="*/ 3446584 h 3446584"/>
                  <a:gd name="connsiteX3" fmla="*/ 5416061 w 5416061"/>
                  <a:gd name="connsiteY3" fmla="*/ 2965938 h 3446584"/>
                  <a:gd name="connsiteX4" fmla="*/ 0 w 5416061"/>
                  <a:gd name="connsiteY4" fmla="*/ 0 h 34465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16061" h="3446584">
                    <a:moveTo>
                      <a:pt x="0" y="0"/>
                    </a:moveTo>
                    <a:lnTo>
                      <a:pt x="0" y="492369"/>
                    </a:lnTo>
                    <a:lnTo>
                      <a:pt x="5416061" y="3446584"/>
                    </a:lnTo>
                    <a:lnTo>
                      <a:pt x="5416061" y="2965938"/>
                    </a:lnTo>
                    <a:lnTo>
                      <a:pt x="0" y="0"/>
                    </a:lnTo>
                    <a:close/>
                  </a:path>
                </a:pathLst>
              </a:custGeom>
              <a:gradFill flip="none" rotWithShape="1">
                <a:gsLst>
                  <a:gs pos="100000">
                    <a:srgbClr val="0070C0"/>
                  </a:gs>
                  <a:gs pos="0">
                    <a:srgbClr val="00B0F0"/>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600">
                  <a:solidFill>
                    <a:schemeClr val="bg1"/>
                  </a:solidFill>
                  <a:effectLst>
                    <a:outerShdw blurRad="38100" dist="38100" dir="2700000" algn="tl">
                      <a:srgbClr val="000000">
                        <a:alpha val="43137"/>
                      </a:srgbClr>
                    </a:outerShdw>
                  </a:effectLst>
                  <a:latin typeface="+mn-ea"/>
                </a:endParaRPr>
              </a:p>
            </p:txBody>
          </p:sp>
          <p:sp>
            <p:nvSpPr>
              <p:cNvPr id="117" name="任意多边形: 形状 116">
                <a:extLst>
                  <a:ext uri="{FF2B5EF4-FFF2-40B4-BE49-F238E27FC236}">
                    <a16:creationId xmlns:a16="http://schemas.microsoft.com/office/drawing/2014/main" id="{B3EB3880-484F-4094-83B6-9969BBD0CC5D}"/>
                  </a:ext>
                </a:extLst>
              </p:cNvPr>
              <p:cNvSpPr/>
              <p:nvPr/>
            </p:nvSpPr>
            <p:spPr>
              <a:xfrm flipH="1">
                <a:off x="5968015" y="3631149"/>
                <a:ext cx="5416062" cy="3446584"/>
              </a:xfrm>
              <a:custGeom>
                <a:avLst/>
                <a:gdLst>
                  <a:gd name="connsiteX0" fmla="*/ 0 w 5416061"/>
                  <a:gd name="connsiteY0" fmla="*/ 0 h 3446584"/>
                  <a:gd name="connsiteX1" fmla="*/ 0 w 5416061"/>
                  <a:gd name="connsiteY1" fmla="*/ 492369 h 3446584"/>
                  <a:gd name="connsiteX2" fmla="*/ 5416061 w 5416061"/>
                  <a:gd name="connsiteY2" fmla="*/ 3446584 h 3446584"/>
                  <a:gd name="connsiteX3" fmla="*/ 5416061 w 5416061"/>
                  <a:gd name="connsiteY3" fmla="*/ 2965938 h 3446584"/>
                  <a:gd name="connsiteX4" fmla="*/ 0 w 5416061"/>
                  <a:gd name="connsiteY4" fmla="*/ 0 h 34465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16061" h="3446584">
                    <a:moveTo>
                      <a:pt x="0" y="0"/>
                    </a:moveTo>
                    <a:lnTo>
                      <a:pt x="0" y="492369"/>
                    </a:lnTo>
                    <a:lnTo>
                      <a:pt x="5416061" y="3446584"/>
                    </a:lnTo>
                    <a:lnTo>
                      <a:pt x="5416061" y="2965938"/>
                    </a:lnTo>
                    <a:lnTo>
                      <a:pt x="0" y="0"/>
                    </a:lnTo>
                    <a:close/>
                  </a:path>
                </a:pathLst>
              </a:custGeom>
              <a:gradFill flip="none" rotWithShape="1">
                <a:gsLst>
                  <a:gs pos="100000">
                    <a:srgbClr val="0070C0"/>
                  </a:gs>
                  <a:gs pos="0">
                    <a:srgbClr val="00A1E5"/>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600">
                  <a:solidFill>
                    <a:schemeClr val="bg1"/>
                  </a:solidFill>
                  <a:effectLst>
                    <a:outerShdw blurRad="38100" dist="38100" dir="2700000" algn="tl">
                      <a:srgbClr val="000000">
                        <a:alpha val="43137"/>
                      </a:srgbClr>
                    </a:outerShdw>
                  </a:effectLst>
                  <a:latin typeface="+mn-ea"/>
                </a:endParaRPr>
              </a:p>
            </p:txBody>
          </p:sp>
        </p:grpSp>
      </p:grpSp>
      <p:grpSp>
        <p:nvGrpSpPr>
          <p:cNvPr id="88" name="组合 87">
            <a:extLst>
              <a:ext uri="{FF2B5EF4-FFF2-40B4-BE49-F238E27FC236}">
                <a16:creationId xmlns:a16="http://schemas.microsoft.com/office/drawing/2014/main" id="{ADBE6FE4-EA53-477E-8C26-1E337B568EB1}"/>
              </a:ext>
            </a:extLst>
          </p:cNvPr>
          <p:cNvGrpSpPr/>
          <p:nvPr/>
        </p:nvGrpSpPr>
        <p:grpSpPr>
          <a:xfrm>
            <a:off x="1176630" y="2666955"/>
            <a:ext cx="4404060" cy="2401284"/>
            <a:chOff x="1176630" y="2666955"/>
            <a:chExt cx="4404060" cy="2401284"/>
          </a:xfrm>
        </p:grpSpPr>
        <p:sp>
          <p:nvSpPr>
            <p:cNvPr id="89" name="菱形 88">
              <a:extLst>
                <a:ext uri="{FF2B5EF4-FFF2-40B4-BE49-F238E27FC236}">
                  <a16:creationId xmlns:a16="http://schemas.microsoft.com/office/drawing/2014/main" id="{8413D354-5B75-450A-B59A-7C6C381EC7FD}"/>
                </a:ext>
              </a:extLst>
            </p:cNvPr>
            <p:cNvSpPr/>
            <p:nvPr/>
          </p:nvSpPr>
          <p:spPr>
            <a:xfrm>
              <a:off x="1176630" y="2666955"/>
              <a:ext cx="4404060" cy="2401284"/>
            </a:xfrm>
            <a:prstGeom prst="diamond">
              <a:avLst/>
            </a:prstGeom>
            <a:gradFill flip="none" rotWithShape="1">
              <a:gsLst>
                <a:gs pos="0">
                  <a:srgbClr val="0070C0"/>
                </a:gs>
                <a:gs pos="84000">
                  <a:srgbClr val="00B0F0"/>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600">
                <a:solidFill>
                  <a:schemeClr val="bg1"/>
                </a:solidFill>
                <a:effectLst>
                  <a:outerShdw blurRad="38100" dist="38100" dir="2700000" algn="tl">
                    <a:srgbClr val="000000">
                      <a:alpha val="43137"/>
                    </a:srgbClr>
                  </a:outerShdw>
                </a:effectLst>
                <a:latin typeface="+mn-ea"/>
              </a:endParaRPr>
            </a:p>
          </p:txBody>
        </p:sp>
        <p:sp>
          <p:nvSpPr>
            <p:cNvPr id="90" name="矩形 89">
              <a:extLst>
                <a:ext uri="{FF2B5EF4-FFF2-40B4-BE49-F238E27FC236}">
                  <a16:creationId xmlns:a16="http://schemas.microsoft.com/office/drawing/2014/main" id="{62D69902-40C4-4F45-9C94-B4A4EE62F5F7}"/>
                </a:ext>
              </a:extLst>
            </p:cNvPr>
            <p:cNvSpPr/>
            <p:nvPr/>
          </p:nvSpPr>
          <p:spPr>
            <a:xfrm>
              <a:off x="2226916" y="3127970"/>
              <a:ext cx="2268936" cy="1295046"/>
            </a:xfrm>
            <a:prstGeom prst="rect">
              <a:avLst/>
            </a:prstGeom>
            <a:noFill/>
            <a:ln>
              <a:no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a:effectLst>
                    <a:outerShdw blurRad="38100" dist="38100" dir="2700000" algn="tl">
                      <a:srgbClr val="000000">
                        <a:alpha val="43137"/>
                      </a:srgbClr>
                    </a:outerShdw>
                  </a:effectLst>
                  <a:latin typeface="+mj-ea"/>
                  <a:ea typeface="+mj-ea"/>
                </a:rPr>
                <a:t>Cyclone V </a:t>
              </a:r>
              <a:r>
                <a:rPr lang="en-US" altLang="zh-CN" sz="2000"/>
                <a:t>®</a:t>
              </a:r>
              <a:r>
                <a:rPr lang="en-US" altLang="zh-CN" sz="3200">
                  <a:effectLst>
                    <a:outerShdw blurRad="38100" dist="38100" dir="2700000" algn="tl">
                      <a:srgbClr val="000000">
                        <a:alpha val="43137"/>
                      </a:srgbClr>
                    </a:outerShdw>
                  </a:effectLst>
                  <a:latin typeface="+mj-ea"/>
                  <a:ea typeface="+mj-ea"/>
                </a:rPr>
                <a:t>  SOC FPGA</a:t>
              </a:r>
            </a:p>
          </p:txBody>
        </p:sp>
      </p:grpSp>
      <p:sp>
        <p:nvSpPr>
          <p:cNvPr id="86" name="任意多边形: 形状 85">
            <a:extLst>
              <a:ext uri="{FF2B5EF4-FFF2-40B4-BE49-F238E27FC236}">
                <a16:creationId xmlns:a16="http://schemas.microsoft.com/office/drawing/2014/main" id="{1F90B4B4-E7B5-492F-84EE-06E12400134F}"/>
              </a:ext>
            </a:extLst>
          </p:cNvPr>
          <p:cNvSpPr/>
          <p:nvPr/>
        </p:nvSpPr>
        <p:spPr>
          <a:xfrm flipV="1">
            <a:off x="6253502" y="-2"/>
            <a:ext cx="5938498" cy="6858001"/>
          </a:xfrm>
          <a:custGeom>
            <a:avLst/>
            <a:gdLst>
              <a:gd name="connsiteX0" fmla="*/ 397645 w 7103239"/>
              <a:gd name="connsiteY0" fmla="*/ 0 h 6858001"/>
              <a:gd name="connsiteX1" fmla="*/ 3017740 w 7103239"/>
              <a:gd name="connsiteY1" fmla="*/ 0 h 6858001"/>
              <a:gd name="connsiteX2" fmla="*/ 3017741 w 7103239"/>
              <a:gd name="connsiteY2" fmla="*/ 1 h 6858001"/>
              <a:gd name="connsiteX3" fmla="*/ 7103239 w 7103239"/>
              <a:gd name="connsiteY3" fmla="*/ 1 h 6858001"/>
              <a:gd name="connsiteX4" fmla="*/ 7103239 w 7103239"/>
              <a:gd name="connsiteY4" fmla="*/ 6858001 h 6858001"/>
              <a:gd name="connsiteX5" fmla="*/ 2138516 w 7103239"/>
              <a:gd name="connsiteY5" fmla="*/ 6858001 h 6858001"/>
              <a:gd name="connsiteX6" fmla="*/ 2138516 w 7103239"/>
              <a:gd name="connsiteY6" fmla="*/ 6857999 h 6858001"/>
              <a:gd name="connsiteX7" fmla="*/ 397645 w 7103239"/>
              <a:gd name="connsiteY7" fmla="*/ 6857999 h 6858001"/>
              <a:gd name="connsiteX8" fmla="*/ 397645 w 7103239"/>
              <a:gd name="connsiteY8" fmla="*/ 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03239" h="6858001">
                <a:moveTo>
                  <a:pt x="397645" y="0"/>
                </a:moveTo>
                <a:lnTo>
                  <a:pt x="3017740" y="0"/>
                </a:lnTo>
                <a:lnTo>
                  <a:pt x="3017741" y="1"/>
                </a:lnTo>
                <a:lnTo>
                  <a:pt x="7103239" y="1"/>
                </a:lnTo>
                <a:lnTo>
                  <a:pt x="7103239" y="6858001"/>
                </a:lnTo>
                <a:lnTo>
                  <a:pt x="2138516" y="6858001"/>
                </a:lnTo>
                <a:lnTo>
                  <a:pt x="2138516" y="6857999"/>
                </a:lnTo>
                <a:lnTo>
                  <a:pt x="397645" y="6857999"/>
                </a:lnTo>
                <a:cubicBezTo>
                  <a:pt x="-979839" y="4571999"/>
                  <a:pt x="1775130" y="2286000"/>
                  <a:pt x="397645" y="0"/>
                </a:cubicBezTo>
                <a:close/>
              </a:path>
            </a:pathLst>
          </a:custGeom>
          <a:solidFill>
            <a:schemeClr val="bg1"/>
          </a:solidFill>
          <a:ln>
            <a:noFill/>
          </a:ln>
          <a:effectLst>
            <a:outerShdw blurRad="50800" dist="381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任意多边形: 形状 86">
            <a:extLst>
              <a:ext uri="{FF2B5EF4-FFF2-40B4-BE49-F238E27FC236}">
                <a16:creationId xmlns:a16="http://schemas.microsoft.com/office/drawing/2014/main" id="{0C0CFD83-6CCC-4B4C-B397-8D64068D6850}"/>
              </a:ext>
            </a:extLst>
          </p:cNvPr>
          <p:cNvSpPr/>
          <p:nvPr/>
        </p:nvSpPr>
        <p:spPr>
          <a:xfrm flipV="1">
            <a:off x="6324552" y="-2"/>
            <a:ext cx="5867448" cy="6858001"/>
          </a:xfrm>
          <a:custGeom>
            <a:avLst/>
            <a:gdLst>
              <a:gd name="connsiteX0" fmla="*/ 397645 w 7103239"/>
              <a:gd name="connsiteY0" fmla="*/ 0 h 6858001"/>
              <a:gd name="connsiteX1" fmla="*/ 3017740 w 7103239"/>
              <a:gd name="connsiteY1" fmla="*/ 0 h 6858001"/>
              <a:gd name="connsiteX2" fmla="*/ 3017741 w 7103239"/>
              <a:gd name="connsiteY2" fmla="*/ 1 h 6858001"/>
              <a:gd name="connsiteX3" fmla="*/ 7103239 w 7103239"/>
              <a:gd name="connsiteY3" fmla="*/ 1 h 6858001"/>
              <a:gd name="connsiteX4" fmla="*/ 7103239 w 7103239"/>
              <a:gd name="connsiteY4" fmla="*/ 6858001 h 6858001"/>
              <a:gd name="connsiteX5" fmla="*/ 2138516 w 7103239"/>
              <a:gd name="connsiteY5" fmla="*/ 6858001 h 6858001"/>
              <a:gd name="connsiteX6" fmla="*/ 2138516 w 7103239"/>
              <a:gd name="connsiteY6" fmla="*/ 6857999 h 6858001"/>
              <a:gd name="connsiteX7" fmla="*/ 397645 w 7103239"/>
              <a:gd name="connsiteY7" fmla="*/ 6857999 h 6858001"/>
              <a:gd name="connsiteX8" fmla="*/ 397645 w 7103239"/>
              <a:gd name="connsiteY8" fmla="*/ 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03239" h="6858001">
                <a:moveTo>
                  <a:pt x="397645" y="0"/>
                </a:moveTo>
                <a:lnTo>
                  <a:pt x="3017740" y="0"/>
                </a:lnTo>
                <a:lnTo>
                  <a:pt x="3017741" y="1"/>
                </a:lnTo>
                <a:lnTo>
                  <a:pt x="7103239" y="1"/>
                </a:lnTo>
                <a:lnTo>
                  <a:pt x="7103239" y="6858001"/>
                </a:lnTo>
                <a:lnTo>
                  <a:pt x="2138516" y="6858001"/>
                </a:lnTo>
                <a:lnTo>
                  <a:pt x="2138516" y="6857999"/>
                </a:lnTo>
                <a:lnTo>
                  <a:pt x="397645" y="6857999"/>
                </a:lnTo>
                <a:cubicBezTo>
                  <a:pt x="-979839" y="4571999"/>
                  <a:pt x="1775130" y="2286000"/>
                  <a:pt x="397645" y="0"/>
                </a:cubicBezTo>
                <a:close/>
              </a:path>
            </a:pathLst>
          </a:custGeom>
          <a:gradFill flip="none" rotWithShape="1">
            <a:gsLst>
              <a:gs pos="100000">
                <a:srgbClr val="2481BA"/>
              </a:gs>
              <a:gs pos="0">
                <a:srgbClr val="37BBEF"/>
              </a:gs>
            </a:gsLst>
            <a:lin ang="81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菱形 36">
            <a:extLst>
              <a:ext uri="{FF2B5EF4-FFF2-40B4-BE49-F238E27FC236}">
                <a16:creationId xmlns:a16="http://schemas.microsoft.com/office/drawing/2014/main" id="{0DD5F2E9-F481-4636-99A3-5A7C2BB72743}"/>
              </a:ext>
            </a:extLst>
          </p:cNvPr>
          <p:cNvSpPr/>
          <p:nvPr/>
        </p:nvSpPr>
        <p:spPr>
          <a:xfrm>
            <a:off x="10707901" y="5261704"/>
            <a:ext cx="1144991" cy="1165907"/>
          </a:xfrm>
          <a:prstGeom prst="diamon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200">
              <a:solidFill>
                <a:schemeClr val="bg1"/>
              </a:solidFill>
              <a:latin typeface="微软雅黑" panose="020B0503020204020204" pitchFamily="34" charset="-122"/>
              <a:ea typeface="微软雅黑" panose="020B0503020204020204" pitchFamily="34" charset="-122"/>
            </a:endParaRPr>
          </a:p>
        </p:txBody>
      </p:sp>
      <p:sp>
        <p:nvSpPr>
          <p:cNvPr id="41" name="菱形 40">
            <a:extLst>
              <a:ext uri="{FF2B5EF4-FFF2-40B4-BE49-F238E27FC236}">
                <a16:creationId xmlns:a16="http://schemas.microsoft.com/office/drawing/2014/main" id="{96DB3B79-9813-4636-BC05-3BC0E260E032}"/>
              </a:ext>
            </a:extLst>
          </p:cNvPr>
          <p:cNvSpPr/>
          <p:nvPr/>
        </p:nvSpPr>
        <p:spPr>
          <a:xfrm>
            <a:off x="10867023" y="4724044"/>
            <a:ext cx="795756" cy="810293"/>
          </a:xfrm>
          <a:prstGeom prst="diamon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200">
              <a:solidFill>
                <a:schemeClr val="bg1"/>
              </a:solidFill>
              <a:latin typeface="微软雅黑" panose="020B0503020204020204" pitchFamily="34" charset="-122"/>
              <a:ea typeface="微软雅黑" panose="020B0503020204020204" pitchFamily="34" charset="-122"/>
            </a:endParaRPr>
          </a:p>
        </p:txBody>
      </p:sp>
      <p:sp>
        <p:nvSpPr>
          <p:cNvPr id="38" name="菱形 37">
            <a:extLst>
              <a:ext uri="{FF2B5EF4-FFF2-40B4-BE49-F238E27FC236}">
                <a16:creationId xmlns:a16="http://schemas.microsoft.com/office/drawing/2014/main" id="{6F3CF656-520D-4C26-8E13-5791E87915F8}"/>
              </a:ext>
            </a:extLst>
          </p:cNvPr>
          <p:cNvSpPr/>
          <p:nvPr/>
        </p:nvSpPr>
        <p:spPr>
          <a:xfrm>
            <a:off x="10345510" y="5493610"/>
            <a:ext cx="618429" cy="629726"/>
          </a:xfrm>
          <a:prstGeom prst="diamon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200">
              <a:solidFill>
                <a:schemeClr val="bg1"/>
              </a:solidFill>
              <a:latin typeface="微软雅黑" panose="020B0503020204020204" pitchFamily="34" charset="-122"/>
              <a:ea typeface="微软雅黑" panose="020B0503020204020204" pitchFamily="34" charset="-122"/>
            </a:endParaRPr>
          </a:p>
        </p:txBody>
      </p:sp>
      <p:sp>
        <p:nvSpPr>
          <p:cNvPr id="39" name="菱形 38">
            <a:extLst>
              <a:ext uri="{FF2B5EF4-FFF2-40B4-BE49-F238E27FC236}">
                <a16:creationId xmlns:a16="http://schemas.microsoft.com/office/drawing/2014/main" id="{110E3587-FAB5-4BFB-8171-197863EA1DBE}"/>
              </a:ext>
            </a:extLst>
          </p:cNvPr>
          <p:cNvSpPr/>
          <p:nvPr/>
        </p:nvSpPr>
        <p:spPr>
          <a:xfrm>
            <a:off x="10518103" y="4934692"/>
            <a:ext cx="445837" cy="453981"/>
          </a:xfrm>
          <a:prstGeom prst="diamon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200">
              <a:solidFill>
                <a:schemeClr val="bg1"/>
              </a:solidFill>
              <a:latin typeface="微软雅黑" panose="020B0503020204020204" pitchFamily="34" charset="-122"/>
              <a:ea typeface="微软雅黑" panose="020B0503020204020204" pitchFamily="34" charset="-122"/>
            </a:endParaRPr>
          </a:p>
        </p:txBody>
      </p:sp>
      <p:sp>
        <p:nvSpPr>
          <p:cNvPr id="43" name="菱形 42">
            <a:extLst>
              <a:ext uri="{FF2B5EF4-FFF2-40B4-BE49-F238E27FC236}">
                <a16:creationId xmlns:a16="http://schemas.microsoft.com/office/drawing/2014/main" id="{94903F09-DE27-4981-B1D7-B6147EC47910}"/>
              </a:ext>
            </a:extLst>
          </p:cNvPr>
          <p:cNvSpPr/>
          <p:nvPr/>
        </p:nvSpPr>
        <p:spPr>
          <a:xfrm>
            <a:off x="10074377" y="6141873"/>
            <a:ext cx="445837" cy="453981"/>
          </a:xfrm>
          <a:prstGeom prst="diamon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200">
              <a:solidFill>
                <a:schemeClr val="bg1"/>
              </a:solidFill>
              <a:latin typeface="微软雅黑" panose="020B0503020204020204" pitchFamily="34" charset="-122"/>
              <a:ea typeface="微软雅黑" panose="020B0503020204020204" pitchFamily="34" charset="-122"/>
            </a:endParaRPr>
          </a:p>
        </p:txBody>
      </p:sp>
      <p:sp>
        <p:nvSpPr>
          <p:cNvPr id="44" name="菱形 43">
            <a:extLst>
              <a:ext uri="{FF2B5EF4-FFF2-40B4-BE49-F238E27FC236}">
                <a16:creationId xmlns:a16="http://schemas.microsoft.com/office/drawing/2014/main" id="{12BCF492-AFB8-4582-8D81-825A5BBAD221}"/>
              </a:ext>
            </a:extLst>
          </p:cNvPr>
          <p:cNvSpPr/>
          <p:nvPr/>
        </p:nvSpPr>
        <p:spPr>
          <a:xfrm>
            <a:off x="11594742" y="6200620"/>
            <a:ext cx="445837" cy="453981"/>
          </a:xfrm>
          <a:prstGeom prst="diamon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zh-CN" sz="1200">
                <a:solidFill>
                  <a:schemeClr val="bg1"/>
                </a:solidFill>
                <a:latin typeface="微软雅黑" panose="020B0503020204020204" pitchFamily="34" charset="-122"/>
                <a:ea typeface="微软雅黑" panose="020B0503020204020204" pitchFamily="34" charset="-122"/>
              </a:rPr>
              <a:t>1</a:t>
            </a:r>
            <a:endParaRPr lang="zh-CN" altLang="en-US" sz="1200">
              <a:solidFill>
                <a:schemeClr val="bg1"/>
              </a:solidFill>
              <a:latin typeface="微软雅黑" panose="020B0503020204020204" pitchFamily="34" charset="-122"/>
              <a:ea typeface="微软雅黑" panose="020B0503020204020204" pitchFamily="34" charset="-122"/>
            </a:endParaRPr>
          </a:p>
        </p:txBody>
      </p:sp>
      <p:sp>
        <p:nvSpPr>
          <p:cNvPr id="85" name="菱形 84">
            <a:extLst>
              <a:ext uri="{FF2B5EF4-FFF2-40B4-BE49-F238E27FC236}">
                <a16:creationId xmlns:a16="http://schemas.microsoft.com/office/drawing/2014/main" id="{DF6508A6-F575-40B9-A1FA-A9BAB54BCC23}"/>
              </a:ext>
            </a:extLst>
          </p:cNvPr>
          <p:cNvSpPr/>
          <p:nvPr/>
        </p:nvSpPr>
        <p:spPr>
          <a:xfrm>
            <a:off x="1176631" y="2655174"/>
            <a:ext cx="4419568" cy="2430814"/>
          </a:xfrm>
          <a:prstGeom prst="diamond">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600">
              <a:solidFill>
                <a:schemeClr val="bg1"/>
              </a:solidFill>
              <a:effectLst>
                <a:outerShdw blurRad="38100" dist="38100" dir="2700000" algn="tl">
                  <a:srgbClr val="000000">
                    <a:alpha val="43137"/>
                  </a:srgbClr>
                </a:outerShdw>
              </a:effectLst>
              <a:latin typeface="+mn-ea"/>
            </a:endParaRPr>
          </a:p>
        </p:txBody>
      </p:sp>
      <p:grpSp>
        <p:nvGrpSpPr>
          <p:cNvPr id="14" name="组合 13">
            <a:extLst>
              <a:ext uri="{FF2B5EF4-FFF2-40B4-BE49-F238E27FC236}">
                <a16:creationId xmlns:a16="http://schemas.microsoft.com/office/drawing/2014/main" id="{1D59A85D-DC1B-49EA-84F7-AC56B11F41D9}"/>
              </a:ext>
            </a:extLst>
          </p:cNvPr>
          <p:cNvGrpSpPr/>
          <p:nvPr/>
        </p:nvGrpSpPr>
        <p:grpSpPr>
          <a:xfrm>
            <a:off x="1832436" y="3129994"/>
            <a:ext cx="571074" cy="830799"/>
            <a:chOff x="1439513" y="3659935"/>
            <a:chExt cx="571074" cy="830799"/>
          </a:xfrm>
          <a:effectLst>
            <a:outerShdw blurRad="63500" sx="102000" sy="102000" algn="ctr" rotWithShape="0">
              <a:prstClr val="black">
                <a:alpha val="40000"/>
              </a:prstClr>
            </a:outerShdw>
          </a:effectLst>
        </p:grpSpPr>
        <p:sp>
          <p:nvSpPr>
            <p:cNvPr id="111" name="任意多边形: 形状 110">
              <a:extLst>
                <a:ext uri="{FF2B5EF4-FFF2-40B4-BE49-F238E27FC236}">
                  <a16:creationId xmlns:a16="http://schemas.microsoft.com/office/drawing/2014/main" id="{21920E0A-8BDC-4053-A747-F69FF069C2E6}"/>
                </a:ext>
              </a:extLst>
            </p:cNvPr>
            <p:cNvSpPr/>
            <p:nvPr/>
          </p:nvSpPr>
          <p:spPr>
            <a:xfrm>
              <a:off x="1439513" y="3815408"/>
              <a:ext cx="285537" cy="675326"/>
            </a:xfrm>
            <a:custGeom>
              <a:avLst/>
              <a:gdLst>
                <a:gd name="connsiteX0" fmla="*/ 0 w 248268"/>
                <a:gd name="connsiteY0" fmla="*/ 0 h 587181"/>
                <a:gd name="connsiteX1" fmla="*/ 248268 w 248268"/>
                <a:gd name="connsiteY1" fmla="*/ 0 h 587181"/>
                <a:gd name="connsiteX2" fmla="*/ 248268 w 248268"/>
                <a:gd name="connsiteY2" fmla="*/ 449179 h 587181"/>
                <a:gd name="connsiteX3" fmla="*/ 248268 w 248268"/>
                <a:gd name="connsiteY3" fmla="*/ 586996 h 587181"/>
                <a:gd name="connsiteX4" fmla="*/ 247928 w 248268"/>
                <a:gd name="connsiteY4" fmla="*/ 587181 h 587181"/>
                <a:gd name="connsiteX5" fmla="*/ 0 w 248268"/>
                <a:gd name="connsiteY5" fmla="*/ 452001 h 587181"/>
                <a:gd name="connsiteX6" fmla="*/ 0 w 248268"/>
                <a:gd name="connsiteY6" fmla="*/ 449179 h 587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8268" h="587181">
                  <a:moveTo>
                    <a:pt x="0" y="0"/>
                  </a:moveTo>
                  <a:lnTo>
                    <a:pt x="248268" y="0"/>
                  </a:lnTo>
                  <a:lnTo>
                    <a:pt x="248268" y="449179"/>
                  </a:lnTo>
                  <a:lnTo>
                    <a:pt x="248268" y="586996"/>
                  </a:lnTo>
                  <a:lnTo>
                    <a:pt x="247928" y="587181"/>
                  </a:lnTo>
                  <a:lnTo>
                    <a:pt x="0" y="452001"/>
                  </a:lnTo>
                  <a:lnTo>
                    <a:pt x="0" y="449179"/>
                  </a:lnTo>
                  <a:close/>
                </a:path>
              </a:pathLst>
            </a:custGeom>
            <a:solidFill>
              <a:srgbClr val="37BBEF"/>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600">
                <a:solidFill>
                  <a:schemeClr val="bg1"/>
                </a:solidFill>
                <a:effectLst>
                  <a:outerShdw blurRad="38100" dist="38100" dir="2700000" algn="tl">
                    <a:srgbClr val="000000">
                      <a:alpha val="43137"/>
                    </a:srgbClr>
                  </a:outerShdw>
                </a:effectLst>
                <a:latin typeface="+mn-ea"/>
              </a:endParaRPr>
            </a:p>
          </p:txBody>
        </p:sp>
        <p:sp>
          <p:nvSpPr>
            <p:cNvPr id="110" name="任意多边形: 形状 109">
              <a:extLst>
                <a:ext uri="{FF2B5EF4-FFF2-40B4-BE49-F238E27FC236}">
                  <a16:creationId xmlns:a16="http://schemas.microsoft.com/office/drawing/2014/main" id="{729F02AC-4DF1-4C25-8AEA-230D58A7876F}"/>
                </a:ext>
              </a:extLst>
            </p:cNvPr>
            <p:cNvSpPr/>
            <p:nvPr/>
          </p:nvSpPr>
          <p:spPr>
            <a:xfrm>
              <a:off x="1724658" y="3815408"/>
              <a:ext cx="285929" cy="675326"/>
            </a:xfrm>
            <a:custGeom>
              <a:avLst/>
              <a:gdLst>
                <a:gd name="connsiteX0" fmla="*/ 0 w 248609"/>
                <a:gd name="connsiteY0" fmla="*/ 0 h 587181"/>
                <a:gd name="connsiteX1" fmla="*/ 248268 w 248609"/>
                <a:gd name="connsiteY1" fmla="*/ 0 h 587181"/>
                <a:gd name="connsiteX2" fmla="*/ 248268 w 248609"/>
                <a:gd name="connsiteY2" fmla="*/ 449179 h 587181"/>
                <a:gd name="connsiteX3" fmla="*/ 248609 w 248609"/>
                <a:gd name="connsiteY3" fmla="*/ 449179 h 587181"/>
                <a:gd name="connsiteX4" fmla="*/ 248609 w 248609"/>
                <a:gd name="connsiteY4" fmla="*/ 451816 h 587181"/>
                <a:gd name="connsiteX5" fmla="*/ 0 w 248609"/>
                <a:gd name="connsiteY5" fmla="*/ 587181 h 587181"/>
                <a:gd name="connsiteX6" fmla="*/ 0 w 248609"/>
                <a:gd name="connsiteY6" fmla="*/ 449179 h 587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8609" h="587181">
                  <a:moveTo>
                    <a:pt x="0" y="0"/>
                  </a:moveTo>
                  <a:lnTo>
                    <a:pt x="248268" y="0"/>
                  </a:lnTo>
                  <a:lnTo>
                    <a:pt x="248268" y="449179"/>
                  </a:lnTo>
                  <a:lnTo>
                    <a:pt x="248609" y="449179"/>
                  </a:lnTo>
                  <a:lnTo>
                    <a:pt x="248609" y="451816"/>
                  </a:lnTo>
                  <a:lnTo>
                    <a:pt x="0" y="587181"/>
                  </a:lnTo>
                  <a:lnTo>
                    <a:pt x="0" y="449179"/>
                  </a:lnTo>
                  <a:close/>
                </a:path>
              </a:pathLst>
            </a:custGeom>
            <a:solidFill>
              <a:srgbClr val="2481BA"/>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600">
                <a:solidFill>
                  <a:schemeClr val="bg1"/>
                </a:solidFill>
                <a:effectLst>
                  <a:outerShdw blurRad="38100" dist="38100" dir="2700000" algn="tl">
                    <a:srgbClr val="000000">
                      <a:alpha val="43137"/>
                    </a:srgbClr>
                  </a:outerShdw>
                </a:effectLst>
                <a:latin typeface="+mn-ea"/>
              </a:endParaRPr>
            </a:p>
          </p:txBody>
        </p:sp>
        <p:sp>
          <p:nvSpPr>
            <p:cNvPr id="101" name="菱形 100">
              <a:extLst>
                <a:ext uri="{FF2B5EF4-FFF2-40B4-BE49-F238E27FC236}">
                  <a16:creationId xmlns:a16="http://schemas.microsoft.com/office/drawing/2014/main" id="{699D4C43-BB05-4166-94BD-AA2F9CEB20A9}"/>
                </a:ext>
              </a:extLst>
            </p:cNvPr>
            <p:cNvSpPr/>
            <p:nvPr/>
          </p:nvSpPr>
          <p:spPr>
            <a:xfrm>
              <a:off x="1439903" y="3659935"/>
              <a:ext cx="570291" cy="310947"/>
            </a:xfrm>
            <a:prstGeom prst="diamond">
              <a:avLst/>
            </a:prstGeom>
            <a:solidFill>
              <a:srgbClr val="3ED6FF"/>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600">
                <a:solidFill>
                  <a:schemeClr val="bg1"/>
                </a:solidFill>
                <a:effectLst>
                  <a:outerShdw blurRad="38100" dist="38100" dir="2700000" algn="tl">
                    <a:srgbClr val="000000">
                      <a:alpha val="43137"/>
                    </a:srgbClr>
                  </a:outerShdw>
                </a:effectLst>
                <a:latin typeface="+mn-ea"/>
              </a:endParaRPr>
            </a:p>
          </p:txBody>
        </p:sp>
      </p:grpSp>
      <p:grpSp>
        <p:nvGrpSpPr>
          <p:cNvPr id="17" name="组合 16">
            <a:extLst>
              <a:ext uri="{FF2B5EF4-FFF2-40B4-BE49-F238E27FC236}">
                <a16:creationId xmlns:a16="http://schemas.microsoft.com/office/drawing/2014/main" id="{BFA90552-9B17-4965-AFF6-4A1CFC930F3A}"/>
              </a:ext>
            </a:extLst>
          </p:cNvPr>
          <p:cNvGrpSpPr/>
          <p:nvPr/>
        </p:nvGrpSpPr>
        <p:grpSpPr>
          <a:xfrm>
            <a:off x="3047974" y="2432951"/>
            <a:ext cx="446982" cy="856386"/>
            <a:chOff x="2643041" y="2983390"/>
            <a:chExt cx="504263" cy="966132"/>
          </a:xfrm>
          <a:effectLst>
            <a:outerShdw blurRad="63500" sx="102000" sy="102000" algn="ctr" rotWithShape="0">
              <a:prstClr val="black">
                <a:alpha val="40000"/>
              </a:prstClr>
            </a:outerShdw>
          </a:effectLst>
        </p:grpSpPr>
        <p:sp>
          <p:nvSpPr>
            <p:cNvPr id="122" name="任意多边形: 形状 121">
              <a:extLst>
                <a:ext uri="{FF2B5EF4-FFF2-40B4-BE49-F238E27FC236}">
                  <a16:creationId xmlns:a16="http://schemas.microsoft.com/office/drawing/2014/main" id="{4D7F136E-338B-437C-ACE4-3C4DB1F15BF0}"/>
                </a:ext>
              </a:extLst>
            </p:cNvPr>
            <p:cNvSpPr/>
            <p:nvPr/>
          </p:nvSpPr>
          <p:spPr>
            <a:xfrm>
              <a:off x="2643041" y="3123538"/>
              <a:ext cx="252132" cy="825984"/>
            </a:xfrm>
            <a:custGeom>
              <a:avLst/>
              <a:gdLst>
                <a:gd name="connsiteX0" fmla="*/ 0 w 248268"/>
                <a:gd name="connsiteY0" fmla="*/ 0 h 813327"/>
                <a:gd name="connsiteX1" fmla="*/ 248268 w 248268"/>
                <a:gd name="connsiteY1" fmla="*/ 0 h 813327"/>
                <a:gd name="connsiteX2" fmla="*/ 248268 w 248268"/>
                <a:gd name="connsiteY2" fmla="*/ 675325 h 813327"/>
                <a:gd name="connsiteX3" fmla="*/ 248268 w 248268"/>
                <a:gd name="connsiteY3" fmla="*/ 675326 h 813327"/>
                <a:gd name="connsiteX4" fmla="*/ 248268 w 248268"/>
                <a:gd name="connsiteY4" fmla="*/ 813142 h 813327"/>
                <a:gd name="connsiteX5" fmla="*/ 247928 w 248268"/>
                <a:gd name="connsiteY5" fmla="*/ 813327 h 813327"/>
                <a:gd name="connsiteX6" fmla="*/ 0 w 248268"/>
                <a:gd name="connsiteY6" fmla="*/ 678147 h 813327"/>
                <a:gd name="connsiteX7" fmla="*/ 0 w 248268"/>
                <a:gd name="connsiteY7" fmla="*/ 675326 h 813327"/>
                <a:gd name="connsiteX8" fmla="*/ 0 w 248268"/>
                <a:gd name="connsiteY8" fmla="*/ 675325 h 813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8268" h="813327">
                  <a:moveTo>
                    <a:pt x="0" y="0"/>
                  </a:moveTo>
                  <a:lnTo>
                    <a:pt x="248268" y="0"/>
                  </a:lnTo>
                  <a:lnTo>
                    <a:pt x="248268" y="675325"/>
                  </a:lnTo>
                  <a:lnTo>
                    <a:pt x="248268" y="675326"/>
                  </a:lnTo>
                  <a:lnTo>
                    <a:pt x="248268" y="813142"/>
                  </a:lnTo>
                  <a:lnTo>
                    <a:pt x="247928" y="813327"/>
                  </a:lnTo>
                  <a:lnTo>
                    <a:pt x="0" y="678147"/>
                  </a:lnTo>
                  <a:lnTo>
                    <a:pt x="0" y="675326"/>
                  </a:lnTo>
                  <a:lnTo>
                    <a:pt x="0" y="675325"/>
                  </a:lnTo>
                  <a:close/>
                </a:path>
              </a:pathLst>
            </a:custGeom>
            <a:solidFill>
              <a:srgbClr val="37BBEF"/>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600">
                <a:solidFill>
                  <a:schemeClr val="bg1"/>
                </a:solidFill>
                <a:effectLst>
                  <a:outerShdw blurRad="38100" dist="38100" dir="2700000" algn="tl">
                    <a:srgbClr val="000000">
                      <a:alpha val="43137"/>
                    </a:srgbClr>
                  </a:outerShdw>
                </a:effectLst>
                <a:latin typeface="+mn-ea"/>
              </a:endParaRPr>
            </a:p>
          </p:txBody>
        </p:sp>
        <p:sp>
          <p:nvSpPr>
            <p:cNvPr id="121" name="任意多边形: 形状 120">
              <a:extLst>
                <a:ext uri="{FF2B5EF4-FFF2-40B4-BE49-F238E27FC236}">
                  <a16:creationId xmlns:a16="http://schemas.microsoft.com/office/drawing/2014/main" id="{518F3D64-6B89-48D3-B2B7-9ED0CD67597F}"/>
                </a:ext>
              </a:extLst>
            </p:cNvPr>
            <p:cNvSpPr/>
            <p:nvPr/>
          </p:nvSpPr>
          <p:spPr>
            <a:xfrm>
              <a:off x="2894826" y="3123538"/>
              <a:ext cx="252478" cy="825984"/>
            </a:xfrm>
            <a:custGeom>
              <a:avLst/>
              <a:gdLst>
                <a:gd name="connsiteX0" fmla="*/ 0 w 248609"/>
                <a:gd name="connsiteY0" fmla="*/ 0 h 813327"/>
                <a:gd name="connsiteX1" fmla="*/ 248268 w 248609"/>
                <a:gd name="connsiteY1" fmla="*/ 0 h 813327"/>
                <a:gd name="connsiteX2" fmla="*/ 248268 w 248609"/>
                <a:gd name="connsiteY2" fmla="*/ 675325 h 813327"/>
                <a:gd name="connsiteX3" fmla="*/ 248609 w 248609"/>
                <a:gd name="connsiteY3" fmla="*/ 675325 h 813327"/>
                <a:gd name="connsiteX4" fmla="*/ 248609 w 248609"/>
                <a:gd name="connsiteY4" fmla="*/ 677962 h 813327"/>
                <a:gd name="connsiteX5" fmla="*/ 0 w 248609"/>
                <a:gd name="connsiteY5" fmla="*/ 813327 h 813327"/>
                <a:gd name="connsiteX6" fmla="*/ 0 w 248609"/>
                <a:gd name="connsiteY6" fmla="*/ 675326 h 813327"/>
                <a:gd name="connsiteX7" fmla="*/ 0 w 248609"/>
                <a:gd name="connsiteY7" fmla="*/ 675325 h 813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8609" h="813327">
                  <a:moveTo>
                    <a:pt x="0" y="0"/>
                  </a:moveTo>
                  <a:lnTo>
                    <a:pt x="248268" y="0"/>
                  </a:lnTo>
                  <a:lnTo>
                    <a:pt x="248268" y="675325"/>
                  </a:lnTo>
                  <a:lnTo>
                    <a:pt x="248609" y="675325"/>
                  </a:lnTo>
                  <a:lnTo>
                    <a:pt x="248609" y="677962"/>
                  </a:lnTo>
                  <a:lnTo>
                    <a:pt x="0" y="813327"/>
                  </a:lnTo>
                  <a:lnTo>
                    <a:pt x="0" y="675326"/>
                  </a:lnTo>
                  <a:lnTo>
                    <a:pt x="0" y="675325"/>
                  </a:lnTo>
                  <a:close/>
                </a:path>
              </a:pathLst>
            </a:custGeom>
            <a:solidFill>
              <a:srgbClr val="2481BA"/>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600">
                <a:solidFill>
                  <a:schemeClr val="bg1"/>
                </a:solidFill>
                <a:effectLst>
                  <a:outerShdw blurRad="38100" dist="38100" dir="2700000" algn="tl">
                    <a:srgbClr val="000000">
                      <a:alpha val="43137"/>
                    </a:srgbClr>
                  </a:outerShdw>
                </a:effectLst>
                <a:latin typeface="+mn-ea"/>
              </a:endParaRPr>
            </a:p>
          </p:txBody>
        </p:sp>
        <p:sp>
          <p:nvSpPr>
            <p:cNvPr id="109" name="菱形 108">
              <a:extLst>
                <a:ext uri="{FF2B5EF4-FFF2-40B4-BE49-F238E27FC236}">
                  <a16:creationId xmlns:a16="http://schemas.microsoft.com/office/drawing/2014/main" id="{EE86BAC8-2361-4BA1-9310-879156AB2A6C}"/>
                </a:ext>
              </a:extLst>
            </p:cNvPr>
            <p:cNvSpPr/>
            <p:nvPr/>
          </p:nvSpPr>
          <p:spPr>
            <a:xfrm>
              <a:off x="2643385" y="2983390"/>
              <a:ext cx="503571" cy="274568"/>
            </a:xfrm>
            <a:prstGeom prst="diamond">
              <a:avLst/>
            </a:prstGeom>
            <a:solidFill>
              <a:srgbClr val="3ED6FF"/>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600">
                <a:solidFill>
                  <a:schemeClr val="bg1"/>
                </a:solidFill>
                <a:effectLst>
                  <a:outerShdw blurRad="38100" dist="38100" dir="2700000" algn="tl">
                    <a:srgbClr val="000000">
                      <a:alpha val="43137"/>
                    </a:srgbClr>
                  </a:outerShdw>
                </a:effectLst>
                <a:latin typeface="+mn-ea"/>
              </a:endParaRPr>
            </a:p>
          </p:txBody>
        </p:sp>
      </p:grpSp>
      <p:grpSp>
        <p:nvGrpSpPr>
          <p:cNvPr id="15" name="组合 14">
            <a:extLst>
              <a:ext uri="{FF2B5EF4-FFF2-40B4-BE49-F238E27FC236}">
                <a16:creationId xmlns:a16="http://schemas.microsoft.com/office/drawing/2014/main" id="{A43B1E85-05D8-4A8C-AD8F-9956ACA1A0D6}"/>
              </a:ext>
            </a:extLst>
          </p:cNvPr>
          <p:cNvGrpSpPr/>
          <p:nvPr/>
        </p:nvGrpSpPr>
        <p:grpSpPr>
          <a:xfrm>
            <a:off x="2485557" y="2930565"/>
            <a:ext cx="421338" cy="612963"/>
            <a:chOff x="2093805" y="3592067"/>
            <a:chExt cx="421338" cy="612963"/>
          </a:xfrm>
          <a:effectLst>
            <a:outerShdw blurRad="63500" sx="102000" sy="102000" algn="ctr" rotWithShape="0">
              <a:prstClr val="black">
                <a:alpha val="40000"/>
              </a:prstClr>
            </a:outerShdw>
          </a:effectLst>
        </p:grpSpPr>
        <p:sp>
          <p:nvSpPr>
            <p:cNvPr id="113" name="任意多边形: 形状 112">
              <a:extLst>
                <a:ext uri="{FF2B5EF4-FFF2-40B4-BE49-F238E27FC236}">
                  <a16:creationId xmlns:a16="http://schemas.microsoft.com/office/drawing/2014/main" id="{E6972353-3790-4BEC-9043-2D77EAFD80D6}"/>
                </a:ext>
              </a:extLst>
            </p:cNvPr>
            <p:cNvSpPr/>
            <p:nvPr/>
          </p:nvSpPr>
          <p:spPr>
            <a:xfrm>
              <a:off x="2093805" y="3706775"/>
              <a:ext cx="210669" cy="498255"/>
            </a:xfrm>
            <a:custGeom>
              <a:avLst/>
              <a:gdLst>
                <a:gd name="connsiteX0" fmla="*/ 0 w 248268"/>
                <a:gd name="connsiteY0" fmla="*/ 0 h 587181"/>
                <a:gd name="connsiteX1" fmla="*/ 248268 w 248268"/>
                <a:gd name="connsiteY1" fmla="*/ 0 h 587181"/>
                <a:gd name="connsiteX2" fmla="*/ 248268 w 248268"/>
                <a:gd name="connsiteY2" fmla="*/ 449179 h 587181"/>
                <a:gd name="connsiteX3" fmla="*/ 248268 w 248268"/>
                <a:gd name="connsiteY3" fmla="*/ 586996 h 587181"/>
                <a:gd name="connsiteX4" fmla="*/ 247928 w 248268"/>
                <a:gd name="connsiteY4" fmla="*/ 587181 h 587181"/>
                <a:gd name="connsiteX5" fmla="*/ 0 w 248268"/>
                <a:gd name="connsiteY5" fmla="*/ 452001 h 587181"/>
                <a:gd name="connsiteX6" fmla="*/ 0 w 248268"/>
                <a:gd name="connsiteY6" fmla="*/ 449179 h 587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8268" h="587181">
                  <a:moveTo>
                    <a:pt x="0" y="0"/>
                  </a:moveTo>
                  <a:lnTo>
                    <a:pt x="248268" y="0"/>
                  </a:lnTo>
                  <a:lnTo>
                    <a:pt x="248268" y="449179"/>
                  </a:lnTo>
                  <a:lnTo>
                    <a:pt x="248268" y="586996"/>
                  </a:lnTo>
                  <a:lnTo>
                    <a:pt x="247928" y="587181"/>
                  </a:lnTo>
                  <a:lnTo>
                    <a:pt x="0" y="452001"/>
                  </a:lnTo>
                  <a:lnTo>
                    <a:pt x="0" y="449179"/>
                  </a:lnTo>
                  <a:close/>
                </a:path>
              </a:pathLst>
            </a:custGeom>
            <a:solidFill>
              <a:srgbClr val="37BBEF"/>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600">
                <a:solidFill>
                  <a:schemeClr val="bg1"/>
                </a:solidFill>
                <a:effectLst>
                  <a:outerShdw blurRad="38100" dist="38100" dir="2700000" algn="tl">
                    <a:srgbClr val="000000">
                      <a:alpha val="43137"/>
                    </a:srgbClr>
                  </a:outerShdw>
                </a:effectLst>
                <a:latin typeface="+mn-ea"/>
              </a:endParaRPr>
            </a:p>
          </p:txBody>
        </p:sp>
        <p:sp>
          <p:nvSpPr>
            <p:cNvPr id="114" name="任意多边形: 形状 113">
              <a:extLst>
                <a:ext uri="{FF2B5EF4-FFF2-40B4-BE49-F238E27FC236}">
                  <a16:creationId xmlns:a16="http://schemas.microsoft.com/office/drawing/2014/main" id="{54782143-034D-47F4-B54A-3763C8E5C699}"/>
                </a:ext>
              </a:extLst>
            </p:cNvPr>
            <p:cNvSpPr/>
            <p:nvPr/>
          </p:nvSpPr>
          <p:spPr>
            <a:xfrm>
              <a:off x="2304185" y="3706775"/>
              <a:ext cx="210958" cy="498255"/>
            </a:xfrm>
            <a:custGeom>
              <a:avLst/>
              <a:gdLst>
                <a:gd name="connsiteX0" fmla="*/ 0 w 248609"/>
                <a:gd name="connsiteY0" fmla="*/ 0 h 587181"/>
                <a:gd name="connsiteX1" fmla="*/ 248268 w 248609"/>
                <a:gd name="connsiteY1" fmla="*/ 0 h 587181"/>
                <a:gd name="connsiteX2" fmla="*/ 248268 w 248609"/>
                <a:gd name="connsiteY2" fmla="*/ 449179 h 587181"/>
                <a:gd name="connsiteX3" fmla="*/ 248609 w 248609"/>
                <a:gd name="connsiteY3" fmla="*/ 449179 h 587181"/>
                <a:gd name="connsiteX4" fmla="*/ 248609 w 248609"/>
                <a:gd name="connsiteY4" fmla="*/ 451816 h 587181"/>
                <a:gd name="connsiteX5" fmla="*/ 0 w 248609"/>
                <a:gd name="connsiteY5" fmla="*/ 587181 h 587181"/>
                <a:gd name="connsiteX6" fmla="*/ 0 w 248609"/>
                <a:gd name="connsiteY6" fmla="*/ 449179 h 587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8609" h="587181">
                  <a:moveTo>
                    <a:pt x="0" y="0"/>
                  </a:moveTo>
                  <a:lnTo>
                    <a:pt x="248268" y="0"/>
                  </a:lnTo>
                  <a:lnTo>
                    <a:pt x="248268" y="449179"/>
                  </a:lnTo>
                  <a:lnTo>
                    <a:pt x="248609" y="449179"/>
                  </a:lnTo>
                  <a:lnTo>
                    <a:pt x="248609" y="451816"/>
                  </a:lnTo>
                  <a:lnTo>
                    <a:pt x="0" y="587181"/>
                  </a:lnTo>
                  <a:lnTo>
                    <a:pt x="0" y="449179"/>
                  </a:lnTo>
                  <a:close/>
                </a:path>
              </a:pathLst>
            </a:custGeom>
            <a:solidFill>
              <a:srgbClr val="2481BA"/>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600">
                <a:solidFill>
                  <a:schemeClr val="bg1"/>
                </a:solidFill>
                <a:effectLst>
                  <a:outerShdw blurRad="38100" dist="38100" dir="2700000" algn="tl">
                    <a:srgbClr val="000000">
                      <a:alpha val="43137"/>
                    </a:srgbClr>
                  </a:outerShdw>
                </a:effectLst>
                <a:latin typeface="+mn-ea"/>
              </a:endParaRPr>
            </a:p>
          </p:txBody>
        </p:sp>
        <p:sp>
          <p:nvSpPr>
            <p:cNvPr id="115" name="菱形 114">
              <a:extLst>
                <a:ext uri="{FF2B5EF4-FFF2-40B4-BE49-F238E27FC236}">
                  <a16:creationId xmlns:a16="http://schemas.microsoft.com/office/drawing/2014/main" id="{66FFED6E-071A-4C39-B345-154636675BD0}"/>
                </a:ext>
              </a:extLst>
            </p:cNvPr>
            <p:cNvSpPr/>
            <p:nvPr/>
          </p:nvSpPr>
          <p:spPr>
            <a:xfrm>
              <a:off x="2094093" y="3592067"/>
              <a:ext cx="420760" cy="229416"/>
            </a:xfrm>
            <a:prstGeom prst="diamond">
              <a:avLst/>
            </a:prstGeom>
            <a:solidFill>
              <a:srgbClr val="3ED6FF"/>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600">
                <a:solidFill>
                  <a:schemeClr val="bg1"/>
                </a:solidFill>
                <a:effectLst>
                  <a:outerShdw blurRad="38100" dist="38100" dir="2700000" algn="tl">
                    <a:srgbClr val="000000">
                      <a:alpha val="43137"/>
                    </a:srgbClr>
                  </a:outerShdw>
                </a:effectLst>
                <a:latin typeface="+mn-ea"/>
              </a:endParaRPr>
            </a:p>
          </p:txBody>
        </p:sp>
      </p:grpSp>
      <p:grpSp>
        <p:nvGrpSpPr>
          <p:cNvPr id="19" name="组合 18">
            <a:extLst>
              <a:ext uri="{FF2B5EF4-FFF2-40B4-BE49-F238E27FC236}">
                <a16:creationId xmlns:a16="http://schemas.microsoft.com/office/drawing/2014/main" id="{B16CBAB7-207B-4B36-AFF5-FEBF0BD1760C}"/>
              </a:ext>
            </a:extLst>
          </p:cNvPr>
          <p:cNvGrpSpPr/>
          <p:nvPr/>
        </p:nvGrpSpPr>
        <p:grpSpPr>
          <a:xfrm>
            <a:off x="3019241" y="3216765"/>
            <a:ext cx="615221" cy="899006"/>
            <a:chOff x="3016638" y="4021511"/>
            <a:chExt cx="615221" cy="899006"/>
          </a:xfrm>
          <a:effectLst>
            <a:outerShdw blurRad="63500" sx="102000" sy="102000" algn="ctr" rotWithShape="0">
              <a:prstClr val="black">
                <a:alpha val="40000"/>
              </a:prstClr>
            </a:outerShdw>
          </a:effectLst>
        </p:grpSpPr>
        <p:sp>
          <p:nvSpPr>
            <p:cNvPr id="128" name="任意多边形: 形状 127">
              <a:extLst>
                <a:ext uri="{FF2B5EF4-FFF2-40B4-BE49-F238E27FC236}">
                  <a16:creationId xmlns:a16="http://schemas.microsoft.com/office/drawing/2014/main" id="{D1908100-4B03-4BCB-B11E-548DA4BF04AD}"/>
                </a:ext>
              </a:extLst>
            </p:cNvPr>
            <p:cNvSpPr/>
            <p:nvPr/>
          </p:nvSpPr>
          <p:spPr>
            <a:xfrm>
              <a:off x="3016638" y="4189747"/>
              <a:ext cx="307611" cy="730770"/>
            </a:xfrm>
            <a:custGeom>
              <a:avLst/>
              <a:gdLst>
                <a:gd name="connsiteX0" fmla="*/ 0 w 248268"/>
                <a:gd name="connsiteY0" fmla="*/ 0 h 587181"/>
                <a:gd name="connsiteX1" fmla="*/ 248268 w 248268"/>
                <a:gd name="connsiteY1" fmla="*/ 0 h 587181"/>
                <a:gd name="connsiteX2" fmla="*/ 248268 w 248268"/>
                <a:gd name="connsiteY2" fmla="*/ 449179 h 587181"/>
                <a:gd name="connsiteX3" fmla="*/ 248268 w 248268"/>
                <a:gd name="connsiteY3" fmla="*/ 586996 h 587181"/>
                <a:gd name="connsiteX4" fmla="*/ 247928 w 248268"/>
                <a:gd name="connsiteY4" fmla="*/ 587181 h 587181"/>
                <a:gd name="connsiteX5" fmla="*/ 0 w 248268"/>
                <a:gd name="connsiteY5" fmla="*/ 452001 h 587181"/>
                <a:gd name="connsiteX6" fmla="*/ 0 w 248268"/>
                <a:gd name="connsiteY6" fmla="*/ 449179 h 587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8268" h="587181">
                  <a:moveTo>
                    <a:pt x="0" y="0"/>
                  </a:moveTo>
                  <a:lnTo>
                    <a:pt x="248268" y="0"/>
                  </a:lnTo>
                  <a:lnTo>
                    <a:pt x="248268" y="449179"/>
                  </a:lnTo>
                  <a:lnTo>
                    <a:pt x="248268" y="586996"/>
                  </a:lnTo>
                  <a:lnTo>
                    <a:pt x="247928" y="587181"/>
                  </a:lnTo>
                  <a:lnTo>
                    <a:pt x="0" y="452001"/>
                  </a:lnTo>
                  <a:lnTo>
                    <a:pt x="0" y="449179"/>
                  </a:lnTo>
                  <a:close/>
                </a:path>
              </a:pathLst>
            </a:custGeom>
            <a:solidFill>
              <a:srgbClr val="37BBEF"/>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600">
                <a:solidFill>
                  <a:schemeClr val="bg1"/>
                </a:solidFill>
                <a:effectLst>
                  <a:outerShdw blurRad="38100" dist="38100" dir="2700000" algn="tl">
                    <a:srgbClr val="000000">
                      <a:alpha val="43137"/>
                    </a:srgbClr>
                  </a:outerShdw>
                </a:effectLst>
                <a:latin typeface="+mn-ea"/>
              </a:endParaRPr>
            </a:p>
          </p:txBody>
        </p:sp>
        <p:sp>
          <p:nvSpPr>
            <p:cNvPr id="129" name="任意多边形: 形状 128">
              <a:extLst>
                <a:ext uri="{FF2B5EF4-FFF2-40B4-BE49-F238E27FC236}">
                  <a16:creationId xmlns:a16="http://schemas.microsoft.com/office/drawing/2014/main" id="{92684B4C-2D94-44EF-BD41-8BD6FB68D9FF}"/>
                </a:ext>
              </a:extLst>
            </p:cNvPr>
            <p:cNvSpPr/>
            <p:nvPr/>
          </p:nvSpPr>
          <p:spPr>
            <a:xfrm>
              <a:off x="3323826" y="4189747"/>
              <a:ext cx="308033" cy="730770"/>
            </a:xfrm>
            <a:custGeom>
              <a:avLst/>
              <a:gdLst>
                <a:gd name="connsiteX0" fmla="*/ 0 w 248609"/>
                <a:gd name="connsiteY0" fmla="*/ 0 h 587181"/>
                <a:gd name="connsiteX1" fmla="*/ 248268 w 248609"/>
                <a:gd name="connsiteY1" fmla="*/ 0 h 587181"/>
                <a:gd name="connsiteX2" fmla="*/ 248268 w 248609"/>
                <a:gd name="connsiteY2" fmla="*/ 449179 h 587181"/>
                <a:gd name="connsiteX3" fmla="*/ 248609 w 248609"/>
                <a:gd name="connsiteY3" fmla="*/ 449179 h 587181"/>
                <a:gd name="connsiteX4" fmla="*/ 248609 w 248609"/>
                <a:gd name="connsiteY4" fmla="*/ 451816 h 587181"/>
                <a:gd name="connsiteX5" fmla="*/ 0 w 248609"/>
                <a:gd name="connsiteY5" fmla="*/ 587181 h 587181"/>
                <a:gd name="connsiteX6" fmla="*/ 0 w 248609"/>
                <a:gd name="connsiteY6" fmla="*/ 449179 h 587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8609" h="587181">
                  <a:moveTo>
                    <a:pt x="0" y="0"/>
                  </a:moveTo>
                  <a:lnTo>
                    <a:pt x="248268" y="0"/>
                  </a:lnTo>
                  <a:lnTo>
                    <a:pt x="248268" y="449179"/>
                  </a:lnTo>
                  <a:lnTo>
                    <a:pt x="248609" y="449179"/>
                  </a:lnTo>
                  <a:lnTo>
                    <a:pt x="248609" y="451816"/>
                  </a:lnTo>
                  <a:lnTo>
                    <a:pt x="0" y="587181"/>
                  </a:lnTo>
                  <a:lnTo>
                    <a:pt x="0" y="449179"/>
                  </a:lnTo>
                  <a:close/>
                </a:path>
              </a:pathLst>
            </a:custGeom>
            <a:solidFill>
              <a:srgbClr val="2481BA"/>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600">
                <a:solidFill>
                  <a:schemeClr val="bg1"/>
                </a:solidFill>
                <a:effectLst>
                  <a:outerShdw blurRad="38100" dist="38100" dir="2700000" algn="tl">
                    <a:srgbClr val="000000">
                      <a:alpha val="43137"/>
                    </a:srgbClr>
                  </a:outerShdw>
                </a:effectLst>
                <a:latin typeface="+mn-ea"/>
              </a:endParaRPr>
            </a:p>
          </p:txBody>
        </p:sp>
        <p:sp>
          <p:nvSpPr>
            <p:cNvPr id="130" name="菱形 129">
              <a:extLst>
                <a:ext uri="{FF2B5EF4-FFF2-40B4-BE49-F238E27FC236}">
                  <a16:creationId xmlns:a16="http://schemas.microsoft.com/office/drawing/2014/main" id="{1B2003E8-57CA-4FC2-A729-9AE0C90B136B}"/>
                </a:ext>
              </a:extLst>
            </p:cNvPr>
            <p:cNvSpPr/>
            <p:nvPr/>
          </p:nvSpPr>
          <p:spPr>
            <a:xfrm>
              <a:off x="3017058" y="4021511"/>
              <a:ext cx="614377" cy="336475"/>
            </a:xfrm>
            <a:prstGeom prst="diamond">
              <a:avLst/>
            </a:prstGeom>
            <a:solidFill>
              <a:srgbClr val="3ED6FF"/>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600">
                <a:solidFill>
                  <a:schemeClr val="bg1"/>
                </a:solidFill>
                <a:effectLst>
                  <a:outerShdw blurRad="38100" dist="38100" dir="2700000" algn="tl">
                    <a:srgbClr val="000000">
                      <a:alpha val="43137"/>
                    </a:srgbClr>
                  </a:outerShdw>
                </a:effectLst>
                <a:latin typeface="+mn-ea"/>
              </a:endParaRPr>
            </a:p>
          </p:txBody>
        </p:sp>
      </p:grpSp>
      <p:grpSp>
        <p:nvGrpSpPr>
          <p:cNvPr id="18" name="组合 17">
            <a:extLst>
              <a:ext uri="{FF2B5EF4-FFF2-40B4-BE49-F238E27FC236}">
                <a16:creationId xmlns:a16="http://schemas.microsoft.com/office/drawing/2014/main" id="{B8B61F98-8584-4340-B098-0E46D8C8D1FC}"/>
              </a:ext>
            </a:extLst>
          </p:cNvPr>
          <p:cNvGrpSpPr/>
          <p:nvPr/>
        </p:nvGrpSpPr>
        <p:grpSpPr>
          <a:xfrm>
            <a:off x="3865292" y="2687627"/>
            <a:ext cx="504263" cy="966132"/>
            <a:chOff x="3691877" y="3505904"/>
            <a:chExt cx="504263" cy="966132"/>
          </a:xfrm>
          <a:effectLst>
            <a:outerShdw blurRad="63500" sx="102000" sy="102000" algn="ctr" rotWithShape="0">
              <a:prstClr val="black">
                <a:alpha val="40000"/>
              </a:prstClr>
            </a:outerShdw>
          </a:effectLst>
        </p:grpSpPr>
        <p:sp>
          <p:nvSpPr>
            <p:cNvPr id="149" name="任意多边形: 形状 148">
              <a:extLst>
                <a:ext uri="{FF2B5EF4-FFF2-40B4-BE49-F238E27FC236}">
                  <a16:creationId xmlns:a16="http://schemas.microsoft.com/office/drawing/2014/main" id="{3E695BA7-3C7D-40FA-866E-DFB6AD4D62E8}"/>
                </a:ext>
              </a:extLst>
            </p:cNvPr>
            <p:cNvSpPr/>
            <p:nvPr/>
          </p:nvSpPr>
          <p:spPr>
            <a:xfrm>
              <a:off x="3691877" y="3646052"/>
              <a:ext cx="252132" cy="825984"/>
            </a:xfrm>
            <a:custGeom>
              <a:avLst/>
              <a:gdLst>
                <a:gd name="connsiteX0" fmla="*/ 0 w 248268"/>
                <a:gd name="connsiteY0" fmla="*/ 0 h 813327"/>
                <a:gd name="connsiteX1" fmla="*/ 248268 w 248268"/>
                <a:gd name="connsiteY1" fmla="*/ 0 h 813327"/>
                <a:gd name="connsiteX2" fmla="*/ 248268 w 248268"/>
                <a:gd name="connsiteY2" fmla="*/ 675325 h 813327"/>
                <a:gd name="connsiteX3" fmla="*/ 248268 w 248268"/>
                <a:gd name="connsiteY3" fmla="*/ 675326 h 813327"/>
                <a:gd name="connsiteX4" fmla="*/ 248268 w 248268"/>
                <a:gd name="connsiteY4" fmla="*/ 813142 h 813327"/>
                <a:gd name="connsiteX5" fmla="*/ 247928 w 248268"/>
                <a:gd name="connsiteY5" fmla="*/ 813327 h 813327"/>
                <a:gd name="connsiteX6" fmla="*/ 0 w 248268"/>
                <a:gd name="connsiteY6" fmla="*/ 678147 h 813327"/>
                <a:gd name="connsiteX7" fmla="*/ 0 w 248268"/>
                <a:gd name="connsiteY7" fmla="*/ 675326 h 813327"/>
                <a:gd name="connsiteX8" fmla="*/ 0 w 248268"/>
                <a:gd name="connsiteY8" fmla="*/ 675325 h 813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8268" h="813327">
                  <a:moveTo>
                    <a:pt x="0" y="0"/>
                  </a:moveTo>
                  <a:lnTo>
                    <a:pt x="248268" y="0"/>
                  </a:lnTo>
                  <a:lnTo>
                    <a:pt x="248268" y="675325"/>
                  </a:lnTo>
                  <a:lnTo>
                    <a:pt x="248268" y="675326"/>
                  </a:lnTo>
                  <a:lnTo>
                    <a:pt x="248268" y="813142"/>
                  </a:lnTo>
                  <a:lnTo>
                    <a:pt x="247928" y="813327"/>
                  </a:lnTo>
                  <a:lnTo>
                    <a:pt x="0" y="678147"/>
                  </a:lnTo>
                  <a:lnTo>
                    <a:pt x="0" y="675326"/>
                  </a:lnTo>
                  <a:lnTo>
                    <a:pt x="0" y="675325"/>
                  </a:lnTo>
                  <a:close/>
                </a:path>
              </a:pathLst>
            </a:custGeom>
            <a:solidFill>
              <a:srgbClr val="37BBEF"/>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600">
                <a:solidFill>
                  <a:schemeClr val="bg1"/>
                </a:solidFill>
                <a:effectLst>
                  <a:outerShdw blurRad="38100" dist="38100" dir="2700000" algn="tl">
                    <a:srgbClr val="000000">
                      <a:alpha val="43137"/>
                    </a:srgbClr>
                  </a:outerShdw>
                </a:effectLst>
                <a:latin typeface="+mn-ea"/>
              </a:endParaRPr>
            </a:p>
          </p:txBody>
        </p:sp>
        <p:sp>
          <p:nvSpPr>
            <p:cNvPr id="150" name="任意多边形: 形状 149">
              <a:extLst>
                <a:ext uri="{FF2B5EF4-FFF2-40B4-BE49-F238E27FC236}">
                  <a16:creationId xmlns:a16="http://schemas.microsoft.com/office/drawing/2014/main" id="{3F7C9CC3-83EE-4AC3-827D-962135FFDC4F}"/>
                </a:ext>
              </a:extLst>
            </p:cNvPr>
            <p:cNvSpPr/>
            <p:nvPr/>
          </p:nvSpPr>
          <p:spPr>
            <a:xfrm>
              <a:off x="3943662" y="3646052"/>
              <a:ext cx="252478" cy="825984"/>
            </a:xfrm>
            <a:custGeom>
              <a:avLst/>
              <a:gdLst>
                <a:gd name="connsiteX0" fmla="*/ 0 w 248609"/>
                <a:gd name="connsiteY0" fmla="*/ 0 h 813327"/>
                <a:gd name="connsiteX1" fmla="*/ 248268 w 248609"/>
                <a:gd name="connsiteY1" fmla="*/ 0 h 813327"/>
                <a:gd name="connsiteX2" fmla="*/ 248268 w 248609"/>
                <a:gd name="connsiteY2" fmla="*/ 675325 h 813327"/>
                <a:gd name="connsiteX3" fmla="*/ 248609 w 248609"/>
                <a:gd name="connsiteY3" fmla="*/ 675325 h 813327"/>
                <a:gd name="connsiteX4" fmla="*/ 248609 w 248609"/>
                <a:gd name="connsiteY4" fmla="*/ 677962 h 813327"/>
                <a:gd name="connsiteX5" fmla="*/ 0 w 248609"/>
                <a:gd name="connsiteY5" fmla="*/ 813327 h 813327"/>
                <a:gd name="connsiteX6" fmla="*/ 0 w 248609"/>
                <a:gd name="connsiteY6" fmla="*/ 675326 h 813327"/>
                <a:gd name="connsiteX7" fmla="*/ 0 w 248609"/>
                <a:gd name="connsiteY7" fmla="*/ 675325 h 813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8609" h="813327">
                  <a:moveTo>
                    <a:pt x="0" y="0"/>
                  </a:moveTo>
                  <a:lnTo>
                    <a:pt x="248268" y="0"/>
                  </a:lnTo>
                  <a:lnTo>
                    <a:pt x="248268" y="675325"/>
                  </a:lnTo>
                  <a:lnTo>
                    <a:pt x="248609" y="675325"/>
                  </a:lnTo>
                  <a:lnTo>
                    <a:pt x="248609" y="677962"/>
                  </a:lnTo>
                  <a:lnTo>
                    <a:pt x="0" y="813327"/>
                  </a:lnTo>
                  <a:lnTo>
                    <a:pt x="0" y="675326"/>
                  </a:lnTo>
                  <a:lnTo>
                    <a:pt x="0" y="675325"/>
                  </a:lnTo>
                  <a:close/>
                </a:path>
              </a:pathLst>
            </a:custGeom>
            <a:solidFill>
              <a:srgbClr val="2481BA"/>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600">
                <a:solidFill>
                  <a:schemeClr val="bg1"/>
                </a:solidFill>
                <a:effectLst>
                  <a:outerShdw blurRad="38100" dist="38100" dir="2700000" algn="tl">
                    <a:srgbClr val="000000">
                      <a:alpha val="43137"/>
                    </a:srgbClr>
                  </a:outerShdw>
                </a:effectLst>
                <a:latin typeface="+mn-ea"/>
              </a:endParaRPr>
            </a:p>
          </p:txBody>
        </p:sp>
        <p:sp>
          <p:nvSpPr>
            <p:cNvPr id="151" name="菱形 150">
              <a:extLst>
                <a:ext uri="{FF2B5EF4-FFF2-40B4-BE49-F238E27FC236}">
                  <a16:creationId xmlns:a16="http://schemas.microsoft.com/office/drawing/2014/main" id="{88C931AE-8BE1-44B9-8794-80D7F199EB72}"/>
                </a:ext>
              </a:extLst>
            </p:cNvPr>
            <p:cNvSpPr/>
            <p:nvPr/>
          </p:nvSpPr>
          <p:spPr>
            <a:xfrm>
              <a:off x="3692221" y="3505904"/>
              <a:ext cx="503571" cy="274568"/>
            </a:xfrm>
            <a:prstGeom prst="diamond">
              <a:avLst/>
            </a:prstGeom>
            <a:solidFill>
              <a:srgbClr val="3ED6FF"/>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600">
                <a:solidFill>
                  <a:schemeClr val="bg1"/>
                </a:solidFill>
                <a:effectLst>
                  <a:outerShdw blurRad="38100" dist="38100" dir="2700000" algn="tl">
                    <a:srgbClr val="000000">
                      <a:alpha val="43137"/>
                    </a:srgbClr>
                  </a:outerShdw>
                </a:effectLst>
                <a:latin typeface="+mn-ea"/>
              </a:endParaRPr>
            </a:p>
          </p:txBody>
        </p:sp>
      </p:grpSp>
      <p:grpSp>
        <p:nvGrpSpPr>
          <p:cNvPr id="153" name="组合 152">
            <a:extLst>
              <a:ext uri="{FF2B5EF4-FFF2-40B4-BE49-F238E27FC236}">
                <a16:creationId xmlns:a16="http://schemas.microsoft.com/office/drawing/2014/main" id="{1B4D453C-EB7A-4276-97FD-413053CB04F6}"/>
              </a:ext>
            </a:extLst>
          </p:cNvPr>
          <p:cNvGrpSpPr/>
          <p:nvPr/>
        </p:nvGrpSpPr>
        <p:grpSpPr>
          <a:xfrm>
            <a:off x="3160607" y="4144084"/>
            <a:ext cx="421338" cy="612963"/>
            <a:chOff x="2093805" y="3592067"/>
            <a:chExt cx="421338" cy="612963"/>
          </a:xfrm>
          <a:effectLst>
            <a:outerShdw blurRad="63500" sx="102000" sy="102000" algn="ctr" rotWithShape="0">
              <a:prstClr val="black">
                <a:alpha val="40000"/>
              </a:prstClr>
            </a:outerShdw>
          </a:effectLst>
        </p:grpSpPr>
        <p:sp>
          <p:nvSpPr>
            <p:cNvPr id="154" name="任意多边形: 形状 153">
              <a:extLst>
                <a:ext uri="{FF2B5EF4-FFF2-40B4-BE49-F238E27FC236}">
                  <a16:creationId xmlns:a16="http://schemas.microsoft.com/office/drawing/2014/main" id="{7AC83AC6-454A-4972-912A-057BBEBA70D5}"/>
                </a:ext>
              </a:extLst>
            </p:cNvPr>
            <p:cNvSpPr/>
            <p:nvPr/>
          </p:nvSpPr>
          <p:spPr>
            <a:xfrm>
              <a:off x="2093805" y="3706775"/>
              <a:ext cx="210669" cy="498255"/>
            </a:xfrm>
            <a:custGeom>
              <a:avLst/>
              <a:gdLst>
                <a:gd name="connsiteX0" fmla="*/ 0 w 248268"/>
                <a:gd name="connsiteY0" fmla="*/ 0 h 587181"/>
                <a:gd name="connsiteX1" fmla="*/ 248268 w 248268"/>
                <a:gd name="connsiteY1" fmla="*/ 0 h 587181"/>
                <a:gd name="connsiteX2" fmla="*/ 248268 w 248268"/>
                <a:gd name="connsiteY2" fmla="*/ 449179 h 587181"/>
                <a:gd name="connsiteX3" fmla="*/ 248268 w 248268"/>
                <a:gd name="connsiteY3" fmla="*/ 586996 h 587181"/>
                <a:gd name="connsiteX4" fmla="*/ 247928 w 248268"/>
                <a:gd name="connsiteY4" fmla="*/ 587181 h 587181"/>
                <a:gd name="connsiteX5" fmla="*/ 0 w 248268"/>
                <a:gd name="connsiteY5" fmla="*/ 452001 h 587181"/>
                <a:gd name="connsiteX6" fmla="*/ 0 w 248268"/>
                <a:gd name="connsiteY6" fmla="*/ 449179 h 587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8268" h="587181">
                  <a:moveTo>
                    <a:pt x="0" y="0"/>
                  </a:moveTo>
                  <a:lnTo>
                    <a:pt x="248268" y="0"/>
                  </a:lnTo>
                  <a:lnTo>
                    <a:pt x="248268" y="449179"/>
                  </a:lnTo>
                  <a:lnTo>
                    <a:pt x="248268" y="586996"/>
                  </a:lnTo>
                  <a:lnTo>
                    <a:pt x="247928" y="587181"/>
                  </a:lnTo>
                  <a:lnTo>
                    <a:pt x="0" y="452001"/>
                  </a:lnTo>
                  <a:lnTo>
                    <a:pt x="0" y="449179"/>
                  </a:lnTo>
                  <a:close/>
                </a:path>
              </a:pathLst>
            </a:custGeom>
            <a:solidFill>
              <a:srgbClr val="37BBEF"/>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600">
                <a:solidFill>
                  <a:schemeClr val="bg1"/>
                </a:solidFill>
                <a:effectLst>
                  <a:outerShdw blurRad="38100" dist="38100" dir="2700000" algn="tl">
                    <a:srgbClr val="000000">
                      <a:alpha val="43137"/>
                    </a:srgbClr>
                  </a:outerShdw>
                </a:effectLst>
                <a:latin typeface="+mn-ea"/>
              </a:endParaRPr>
            </a:p>
          </p:txBody>
        </p:sp>
        <p:sp>
          <p:nvSpPr>
            <p:cNvPr id="155" name="任意多边形: 形状 154">
              <a:extLst>
                <a:ext uri="{FF2B5EF4-FFF2-40B4-BE49-F238E27FC236}">
                  <a16:creationId xmlns:a16="http://schemas.microsoft.com/office/drawing/2014/main" id="{2CC7A63D-4829-423F-B25A-1A2336C8894A}"/>
                </a:ext>
              </a:extLst>
            </p:cNvPr>
            <p:cNvSpPr/>
            <p:nvPr/>
          </p:nvSpPr>
          <p:spPr>
            <a:xfrm>
              <a:off x="2304185" y="3706775"/>
              <a:ext cx="210958" cy="498255"/>
            </a:xfrm>
            <a:custGeom>
              <a:avLst/>
              <a:gdLst>
                <a:gd name="connsiteX0" fmla="*/ 0 w 248609"/>
                <a:gd name="connsiteY0" fmla="*/ 0 h 587181"/>
                <a:gd name="connsiteX1" fmla="*/ 248268 w 248609"/>
                <a:gd name="connsiteY1" fmla="*/ 0 h 587181"/>
                <a:gd name="connsiteX2" fmla="*/ 248268 w 248609"/>
                <a:gd name="connsiteY2" fmla="*/ 449179 h 587181"/>
                <a:gd name="connsiteX3" fmla="*/ 248609 w 248609"/>
                <a:gd name="connsiteY3" fmla="*/ 449179 h 587181"/>
                <a:gd name="connsiteX4" fmla="*/ 248609 w 248609"/>
                <a:gd name="connsiteY4" fmla="*/ 451816 h 587181"/>
                <a:gd name="connsiteX5" fmla="*/ 0 w 248609"/>
                <a:gd name="connsiteY5" fmla="*/ 587181 h 587181"/>
                <a:gd name="connsiteX6" fmla="*/ 0 w 248609"/>
                <a:gd name="connsiteY6" fmla="*/ 449179 h 587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8609" h="587181">
                  <a:moveTo>
                    <a:pt x="0" y="0"/>
                  </a:moveTo>
                  <a:lnTo>
                    <a:pt x="248268" y="0"/>
                  </a:lnTo>
                  <a:lnTo>
                    <a:pt x="248268" y="449179"/>
                  </a:lnTo>
                  <a:lnTo>
                    <a:pt x="248609" y="449179"/>
                  </a:lnTo>
                  <a:lnTo>
                    <a:pt x="248609" y="451816"/>
                  </a:lnTo>
                  <a:lnTo>
                    <a:pt x="0" y="587181"/>
                  </a:lnTo>
                  <a:lnTo>
                    <a:pt x="0" y="449179"/>
                  </a:lnTo>
                  <a:close/>
                </a:path>
              </a:pathLst>
            </a:custGeom>
            <a:solidFill>
              <a:srgbClr val="2481BA"/>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600">
                <a:solidFill>
                  <a:schemeClr val="bg1"/>
                </a:solidFill>
                <a:effectLst>
                  <a:outerShdw blurRad="38100" dist="38100" dir="2700000" algn="tl">
                    <a:srgbClr val="000000">
                      <a:alpha val="43137"/>
                    </a:srgbClr>
                  </a:outerShdw>
                </a:effectLst>
                <a:latin typeface="+mn-ea"/>
              </a:endParaRPr>
            </a:p>
          </p:txBody>
        </p:sp>
        <p:sp>
          <p:nvSpPr>
            <p:cNvPr id="156" name="菱形 155">
              <a:extLst>
                <a:ext uri="{FF2B5EF4-FFF2-40B4-BE49-F238E27FC236}">
                  <a16:creationId xmlns:a16="http://schemas.microsoft.com/office/drawing/2014/main" id="{2151F156-C805-404D-A040-7C710B00EBB0}"/>
                </a:ext>
              </a:extLst>
            </p:cNvPr>
            <p:cNvSpPr/>
            <p:nvPr/>
          </p:nvSpPr>
          <p:spPr>
            <a:xfrm>
              <a:off x="2094093" y="3592067"/>
              <a:ext cx="420760" cy="229416"/>
            </a:xfrm>
            <a:prstGeom prst="diamond">
              <a:avLst/>
            </a:prstGeom>
            <a:solidFill>
              <a:srgbClr val="3ED6FF"/>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600">
                <a:solidFill>
                  <a:schemeClr val="bg1"/>
                </a:solidFill>
                <a:effectLst>
                  <a:outerShdw blurRad="38100" dist="38100" dir="2700000" algn="tl">
                    <a:srgbClr val="000000">
                      <a:alpha val="43137"/>
                    </a:srgbClr>
                  </a:outerShdw>
                </a:effectLst>
                <a:latin typeface="+mn-ea"/>
              </a:endParaRPr>
            </a:p>
          </p:txBody>
        </p:sp>
      </p:grpSp>
      <p:grpSp>
        <p:nvGrpSpPr>
          <p:cNvPr id="157" name="组合 156">
            <a:extLst>
              <a:ext uri="{FF2B5EF4-FFF2-40B4-BE49-F238E27FC236}">
                <a16:creationId xmlns:a16="http://schemas.microsoft.com/office/drawing/2014/main" id="{F71C1594-44E6-4B28-A57B-578F6BBFFF7B}"/>
              </a:ext>
            </a:extLst>
          </p:cNvPr>
          <p:cNvGrpSpPr/>
          <p:nvPr/>
        </p:nvGrpSpPr>
        <p:grpSpPr>
          <a:xfrm>
            <a:off x="4301862" y="3372778"/>
            <a:ext cx="571074" cy="830799"/>
            <a:chOff x="1439513" y="3659935"/>
            <a:chExt cx="571074" cy="830799"/>
          </a:xfrm>
          <a:effectLst>
            <a:outerShdw blurRad="63500" sx="102000" sy="102000" algn="ctr" rotWithShape="0">
              <a:prstClr val="black">
                <a:alpha val="40000"/>
              </a:prstClr>
            </a:outerShdw>
          </a:effectLst>
        </p:grpSpPr>
        <p:sp>
          <p:nvSpPr>
            <p:cNvPr id="158" name="任意多边形: 形状 157">
              <a:extLst>
                <a:ext uri="{FF2B5EF4-FFF2-40B4-BE49-F238E27FC236}">
                  <a16:creationId xmlns:a16="http://schemas.microsoft.com/office/drawing/2014/main" id="{6E3F4C93-BEE3-4B79-B46D-7686E5ACD824}"/>
                </a:ext>
              </a:extLst>
            </p:cNvPr>
            <p:cNvSpPr/>
            <p:nvPr/>
          </p:nvSpPr>
          <p:spPr>
            <a:xfrm>
              <a:off x="1439513" y="3815408"/>
              <a:ext cx="285537" cy="675326"/>
            </a:xfrm>
            <a:custGeom>
              <a:avLst/>
              <a:gdLst>
                <a:gd name="connsiteX0" fmla="*/ 0 w 248268"/>
                <a:gd name="connsiteY0" fmla="*/ 0 h 587181"/>
                <a:gd name="connsiteX1" fmla="*/ 248268 w 248268"/>
                <a:gd name="connsiteY1" fmla="*/ 0 h 587181"/>
                <a:gd name="connsiteX2" fmla="*/ 248268 w 248268"/>
                <a:gd name="connsiteY2" fmla="*/ 449179 h 587181"/>
                <a:gd name="connsiteX3" fmla="*/ 248268 w 248268"/>
                <a:gd name="connsiteY3" fmla="*/ 586996 h 587181"/>
                <a:gd name="connsiteX4" fmla="*/ 247928 w 248268"/>
                <a:gd name="connsiteY4" fmla="*/ 587181 h 587181"/>
                <a:gd name="connsiteX5" fmla="*/ 0 w 248268"/>
                <a:gd name="connsiteY5" fmla="*/ 452001 h 587181"/>
                <a:gd name="connsiteX6" fmla="*/ 0 w 248268"/>
                <a:gd name="connsiteY6" fmla="*/ 449179 h 587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8268" h="587181">
                  <a:moveTo>
                    <a:pt x="0" y="0"/>
                  </a:moveTo>
                  <a:lnTo>
                    <a:pt x="248268" y="0"/>
                  </a:lnTo>
                  <a:lnTo>
                    <a:pt x="248268" y="449179"/>
                  </a:lnTo>
                  <a:lnTo>
                    <a:pt x="248268" y="586996"/>
                  </a:lnTo>
                  <a:lnTo>
                    <a:pt x="247928" y="587181"/>
                  </a:lnTo>
                  <a:lnTo>
                    <a:pt x="0" y="452001"/>
                  </a:lnTo>
                  <a:lnTo>
                    <a:pt x="0" y="449179"/>
                  </a:lnTo>
                  <a:close/>
                </a:path>
              </a:pathLst>
            </a:custGeom>
            <a:solidFill>
              <a:srgbClr val="37BBEF"/>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600">
                <a:solidFill>
                  <a:schemeClr val="bg1"/>
                </a:solidFill>
                <a:effectLst>
                  <a:outerShdw blurRad="38100" dist="38100" dir="2700000" algn="tl">
                    <a:srgbClr val="000000">
                      <a:alpha val="43137"/>
                    </a:srgbClr>
                  </a:outerShdw>
                </a:effectLst>
                <a:latin typeface="+mn-ea"/>
              </a:endParaRPr>
            </a:p>
          </p:txBody>
        </p:sp>
        <p:sp>
          <p:nvSpPr>
            <p:cNvPr id="159" name="任意多边形: 形状 158">
              <a:extLst>
                <a:ext uri="{FF2B5EF4-FFF2-40B4-BE49-F238E27FC236}">
                  <a16:creationId xmlns:a16="http://schemas.microsoft.com/office/drawing/2014/main" id="{A4F93204-66FA-4D92-9130-3BAE1289152E}"/>
                </a:ext>
              </a:extLst>
            </p:cNvPr>
            <p:cNvSpPr/>
            <p:nvPr/>
          </p:nvSpPr>
          <p:spPr>
            <a:xfrm>
              <a:off x="1724658" y="3815408"/>
              <a:ext cx="285929" cy="675326"/>
            </a:xfrm>
            <a:custGeom>
              <a:avLst/>
              <a:gdLst>
                <a:gd name="connsiteX0" fmla="*/ 0 w 248609"/>
                <a:gd name="connsiteY0" fmla="*/ 0 h 587181"/>
                <a:gd name="connsiteX1" fmla="*/ 248268 w 248609"/>
                <a:gd name="connsiteY1" fmla="*/ 0 h 587181"/>
                <a:gd name="connsiteX2" fmla="*/ 248268 w 248609"/>
                <a:gd name="connsiteY2" fmla="*/ 449179 h 587181"/>
                <a:gd name="connsiteX3" fmla="*/ 248609 w 248609"/>
                <a:gd name="connsiteY3" fmla="*/ 449179 h 587181"/>
                <a:gd name="connsiteX4" fmla="*/ 248609 w 248609"/>
                <a:gd name="connsiteY4" fmla="*/ 451816 h 587181"/>
                <a:gd name="connsiteX5" fmla="*/ 0 w 248609"/>
                <a:gd name="connsiteY5" fmla="*/ 587181 h 587181"/>
                <a:gd name="connsiteX6" fmla="*/ 0 w 248609"/>
                <a:gd name="connsiteY6" fmla="*/ 449179 h 587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8609" h="587181">
                  <a:moveTo>
                    <a:pt x="0" y="0"/>
                  </a:moveTo>
                  <a:lnTo>
                    <a:pt x="248268" y="0"/>
                  </a:lnTo>
                  <a:lnTo>
                    <a:pt x="248268" y="449179"/>
                  </a:lnTo>
                  <a:lnTo>
                    <a:pt x="248609" y="449179"/>
                  </a:lnTo>
                  <a:lnTo>
                    <a:pt x="248609" y="451816"/>
                  </a:lnTo>
                  <a:lnTo>
                    <a:pt x="0" y="587181"/>
                  </a:lnTo>
                  <a:lnTo>
                    <a:pt x="0" y="449179"/>
                  </a:lnTo>
                  <a:close/>
                </a:path>
              </a:pathLst>
            </a:custGeom>
            <a:solidFill>
              <a:srgbClr val="2481BA"/>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600">
                <a:solidFill>
                  <a:schemeClr val="bg1"/>
                </a:solidFill>
                <a:effectLst>
                  <a:outerShdw blurRad="38100" dist="38100" dir="2700000" algn="tl">
                    <a:srgbClr val="000000">
                      <a:alpha val="43137"/>
                    </a:srgbClr>
                  </a:outerShdw>
                </a:effectLst>
                <a:latin typeface="+mn-ea"/>
              </a:endParaRPr>
            </a:p>
          </p:txBody>
        </p:sp>
        <p:sp>
          <p:nvSpPr>
            <p:cNvPr id="160" name="菱形 159">
              <a:extLst>
                <a:ext uri="{FF2B5EF4-FFF2-40B4-BE49-F238E27FC236}">
                  <a16:creationId xmlns:a16="http://schemas.microsoft.com/office/drawing/2014/main" id="{F71283EC-C0D2-4902-B2EE-26B4C7260E68}"/>
                </a:ext>
              </a:extLst>
            </p:cNvPr>
            <p:cNvSpPr/>
            <p:nvPr/>
          </p:nvSpPr>
          <p:spPr>
            <a:xfrm>
              <a:off x="1439903" y="3659935"/>
              <a:ext cx="570291" cy="310947"/>
            </a:xfrm>
            <a:prstGeom prst="diamond">
              <a:avLst/>
            </a:prstGeom>
            <a:solidFill>
              <a:srgbClr val="3ED6FF"/>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600">
                <a:solidFill>
                  <a:schemeClr val="bg1"/>
                </a:solidFill>
                <a:effectLst>
                  <a:outerShdw blurRad="38100" dist="38100" dir="2700000" algn="tl">
                    <a:srgbClr val="000000">
                      <a:alpha val="43137"/>
                    </a:srgbClr>
                  </a:outerShdw>
                </a:effectLst>
                <a:latin typeface="+mn-ea"/>
              </a:endParaRPr>
            </a:p>
          </p:txBody>
        </p:sp>
      </p:grpSp>
      <p:grpSp>
        <p:nvGrpSpPr>
          <p:cNvPr id="161" name="组合 160">
            <a:extLst>
              <a:ext uri="{FF2B5EF4-FFF2-40B4-BE49-F238E27FC236}">
                <a16:creationId xmlns:a16="http://schemas.microsoft.com/office/drawing/2014/main" id="{C55E3C28-813F-45CA-B693-959B758583B8}"/>
              </a:ext>
            </a:extLst>
          </p:cNvPr>
          <p:cNvGrpSpPr/>
          <p:nvPr/>
        </p:nvGrpSpPr>
        <p:grpSpPr>
          <a:xfrm>
            <a:off x="3651032" y="3519712"/>
            <a:ext cx="504263" cy="966132"/>
            <a:chOff x="2643041" y="2983390"/>
            <a:chExt cx="504263" cy="966132"/>
          </a:xfrm>
          <a:effectLst>
            <a:outerShdw blurRad="63500" sx="102000" sy="102000" algn="ctr" rotWithShape="0">
              <a:prstClr val="black">
                <a:alpha val="40000"/>
              </a:prstClr>
            </a:outerShdw>
          </a:effectLst>
        </p:grpSpPr>
        <p:sp>
          <p:nvSpPr>
            <p:cNvPr id="162" name="任意多边形: 形状 161">
              <a:extLst>
                <a:ext uri="{FF2B5EF4-FFF2-40B4-BE49-F238E27FC236}">
                  <a16:creationId xmlns:a16="http://schemas.microsoft.com/office/drawing/2014/main" id="{6B21B85A-352F-40CA-89F5-1DEE54CE0DE3}"/>
                </a:ext>
              </a:extLst>
            </p:cNvPr>
            <p:cNvSpPr/>
            <p:nvPr/>
          </p:nvSpPr>
          <p:spPr>
            <a:xfrm>
              <a:off x="2643041" y="3123538"/>
              <a:ext cx="252132" cy="825984"/>
            </a:xfrm>
            <a:custGeom>
              <a:avLst/>
              <a:gdLst>
                <a:gd name="connsiteX0" fmla="*/ 0 w 248268"/>
                <a:gd name="connsiteY0" fmla="*/ 0 h 813327"/>
                <a:gd name="connsiteX1" fmla="*/ 248268 w 248268"/>
                <a:gd name="connsiteY1" fmla="*/ 0 h 813327"/>
                <a:gd name="connsiteX2" fmla="*/ 248268 w 248268"/>
                <a:gd name="connsiteY2" fmla="*/ 675325 h 813327"/>
                <a:gd name="connsiteX3" fmla="*/ 248268 w 248268"/>
                <a:gd name="connsiteY3" fmla="*/ 675326 h 813327"/>
                <a:gd name="connsiteX4" fmla="*/ 248268 w 248268"/>
                <a:gd name="connsiteY4" fmla="*/ 813142 h 813327"/>
                <a:gd name="connsiteX5" fmla="*/ 247928 w 248268"/>
                <a:gd name="connsiteY5" fmla="*/ 813327 h 813327"/>
                <a:gd name="connsiteX6" fmla="*/ 0 w 248268"/>
                <a:gd name="connsiteY6" fmla="*/ 678147 h 813327"/>
                <a:gd name="connsiteX7" fmla="*/ 0 w 248268"/>
                <a:gd name="connsiteY7" fmla="*/ 675326 h 813327"/>
                <a:gd name="connsiteX8" fmla="*/ 0 w 248268"/>
                <a:gd name="connsiteY8" fmla="*/ 675325 h 813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8268" h="813327">
                  <a:moveTo>
                    <a:pt x="0" y="0"/>
                  </a:moveTo>
                  <a:lnTo>
                    <a:pt x="248268" y="0"/>
                  </a:lnTo>
                  <a:lnTo>
                    <a:pt x="248268" y="675325"/>
                  </a:lnTo>
                  <a:lnTo>
                    <a:pt x="248268" y="675326"/>
                  </a:lnTo>
                  <a:lnTo>
                    <a:pt x="248268" y="813142"/>
                  </a:lnTo>
                  <a:lnTo>
                    <a:pt x="247928" y="813327"/>
                  </a:lnTo>
                  <a:lnTo>
                    <a:pt x="0" y="678147"/>
                  </a:lnTo>
                  <a:lnTo>
                    <a:pt x="0" y="675326"/>
                  </a:lnTo>
                  <a:lnTo>
                    <a:pt x="0" y="675325"/>
                  </a:lnTo>
                  <a:close/>
                </a:path>
              </a:pathLst>
            </a:custGeom>
            <a:solidFill>
              <a:srgbClr val="37BBEF"/>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600">
                <a:solidFill>
                  <a:schemeClr val="bg1"/>
                </a:solidFill>
                <a:effectLst>
                  <a:outerShdw blurRad="38100" dist="38100" dir="2700000" algn="tl">
                    <a:srgbClr val="000000">
                      <a:alpha val="43137"/>
                    </a:srgbClr>
                  </a:outerShdw>
                </a:effectLst>
                <a:latin typeface="+mn-ea"/>
              </a:endParaRPr>
            </a:p>
          </p:txBody>
        </p:sp>
        <p:sp>
          <p:nvSpPr>
            <p:cNvPr id="163" name="任意多边形: 形状 162">
              <a:extLst>
                <a:ext uri="{FF2B5EF4-FFF2-40B4-BE49-F238E27FC236}">
                  <a16:creationId xmlns:a16="http://schemas.microsoft.com/office/drawing/2014/main" id="{A05930CF-6C6D-44F2-8009-EA686F44CE65}"/>
                </a:ext>
              </a:extLst>
            </p:cNvPr>
            <p:cNvSpPr/>
            <p:nvPr/>
          </p:nvSpPr>
          <p:spPr>
            <a:xfrm>
              <a:off x="2894826" y="3123538"/>
              <a:ext cx="252478" cy="825984"/>
            </a:xfrm>
            <a:custGeom>
              <a:avLst/>
              <a:gdLst>
                <a:gd name="connsiteX0" fmla="*/ 0 w 248609"/>
                <a:gd name="connsiteY0" fmla="*/ 0 h 813327"/>
                <a:gd name="connsiteX1" fmla="*/ 248268 w 248609"/>
                <a:gd name="connsiteY1" fmla="*/ 0 h 813327"/>
                <a:gd name="connsiteX2" fmla="*/ 248268 w 248609"/>
                <a:gd name="connsiteY2" fmla="*/ 675325 h 813327"/>
                <a:gd name="connsiteX3" fmla="*/ 248609 w 248609"/>
                <a:gd name="connsiteY3" fmla="*/ 675325 h 813327"/>
                <a:gd name="connsiteX4" fmla="*/ 248609 w 248609"/>
                <a:gd name="connsiteY4" fmla="*/ 677962 h 813327"/>
                <a:gd name="connsiteX5" fmla="*/ 0 w 248609"/>
                <a:gd name="connsiteY5" fmla="*/ 813327 h 813327"/>
                <a:gd name="connsiteX6" fmla="*/ 0 w 248609"/>
                <a:gd name="connsiteY6" fmla="*/ 675326 h 813327"/>
                <a:gd name="connsiteX7" fmla="*/ 0 w 248609"/>
                <a:gd name="connsiteY7" fmla="*/ 675325 h 813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8609" h="813327">
                  <a:moveTo>
                    <a:pt x="0" y="0"/>
                  </a:moveTo>
                  <a:lnTo>
                    <a:pt x="248268" y="0"/>
                  </a:lnTo>
                  <a:lnTo>
                    <a:pt x="248268" y="675325"/>
                  </a:lnTo>
                  <a:lnTo>
                    <a:pt x="248609" y="675325"/>
                  </a:lnTo>
                  <a:lnTo>
                    <a:pt x="248609" y="677962"/>
                  </a:lnTo>
                  <a:lnTo>
                    <a:pt x="0" y="813327"/>
                  </a:lnTo>
                  <a:lnTo>
                    <a:pt x="0" y="675326"/>
                  </a:lnTo>
                  <a:lnTo>
                    <a:pt x="0" y="675325"/>
                  </a:lnTo>
                  <a:close/>
                </a:path>
              </a:pathLst>
            </a:custGeom>
            <a:solidFill>
              <a:srgbClr val="2481BA"/>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600">
                <a:solidFill>
                  <a:schemeClr val="bg1"/>
                </a:solidFill>
                <a:effectLst>
                  <a:outerShdw blurRad="38100" dist="38100" dir="2700000" algn="tl">
                    <a:srgbClr val="000000">
                      <a:alpha val="43137"/>
                    </a:srgbClr>
                  </a:outerShdw>
                </a:effectLst>
                <a:latin typeface="+mn-ea"/>
              </a:endParaRPr>
            </a:p>
          </p:txBody>
        </p:sp>
        <p:sp>
          <p:nvSpPr>
            <p:cNvPr id="164" name="菱形 163">
              <a:extLst>
                <a:ext uri="{FF2B5EF4-FFF2-40B4-BE49-F238E27FC236}">
                  <a16:creationId xmlns:a16="http://schemas.microsoft.com/office/drawing/2014/main" id="{5460712B-37B9-48CD-9A07-CA73F8D6BEF8}"/>
                </a:ext>
              </a:extLst>
            </p:cNvPr>
            <p:cNvSpPr/>
            <p:nvPr/>
          </p:nvSpPr>
          <p:spPr>
            <a:xfrm>
              <a:off x="2643385" y="2983390"/>
              <a:ext cx="503571" cy="274568"/>
            </a:xfrm>
            <a:prstGeom prst="diamond">
              <a:avLst/>
            </a:prstGeom>
            <a:solidFill>
              <a:srgbClr val="3ED6FF"/>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600">
                <a:solidFill>
                  <a:schemeClr val="bg1"/>
                </a:solidFill>
                <a:effectLst>
                  <a:outerShdw blurRad="38100" dist="38100" dir="2700000" algn="tl">
                    <a:srgbClr val="000000">
                      <a:alpha val="43137"/>
                    </a:srgbClr>
                  </a:outerShdw>
                </a:effectLst>
                <a:latin typeface="+mn-ea"/>
              </a:endParaRPr>
            </a:p>
          </p:txBody>
        </p:sp>
      </p:grpSp>
      <p:grpSp>
        <p:nvGrpSpPr>
          <p:cNvPr id="21" name="组合 20">
            <a:extLst>
              <a:ext uri="{FF2B5EF4-FFF2-40B4-BE49-F238E27FC236}">
                <a16:creationId xmlns:a16="http://schemas.microsoft.com/office/drawing/2014/main" id="{53F77683-0ED9-4186-A266-8FECCD7C6CAD}"/>
              </a:ext>
            </a:extLst>
          </p:cNvPr>
          <p:cNvGrpSpPr/>
          <p:nvPr/>
        </p:nvGrpSpPr>
        <p:grpSpPr>
          <a:xfrm>
            <a:off x="2498861" y="3564037"/>
            <a:ext cx="431115" cy="825985"/>
            <a:chOff x="2452160" y="4471014"/>
            <a:chExt cx="431115" cy="825985"/>
          </a:xfrm>
          <a:effectLst>
            <a:outerShdw blurRad="63500" sx="102000" sy="102000" algn="ctr" rotWithShape="0">
              <a:prstClr val="black">
                <a:alpha val="40000"/>
              </a:prstClr>
            </a:outerShdw>
          </a:effectLst>
        </p:grpSpPr>
        <p:sp>
          <p:nvSpPr>
            <p:cNvPr id="124" name="任意多边形: 形状 123">
              <a:extLst>
                <a:ext uri="{FF2B5EF4-FFF2-40B4-BE49-F238E27FC236}">
                  <a16:creationId xmlns:a16="http://schemas.microsoft.com/office/drawing/2014/main" id="{52465938-4A4B-4A6C-9EAA-40B5AF820939}"/>
                </a:ext>
              </a:extLst>
            </p:cNvPr>
            <p:cNvSpPr/>
            <p:nvPr/>
          </p:nvSpPr>
          <p:spPr>
            <a:xfrm>
              <a:off x="2452160" y="4590833"/>
              <a:ext cx="215558" cy="706166"/>
            </a:xfrm>
            <a:custGeom>
              <a:avLst/>
              <a:gdLst>
                <a:gd name="connsiteX0" fmla="*/ 0 w 248268"/>
                <a:gd name="connsiteY0" fmla="*/ 0 h 813327"/>
                <a:gd name="connsiteX1" fmla="*/ 248268 w 248268"/>
                <a:gd name="connsiteY1" fmla="*/ 0 h 813327"/>
                <a:gd name="connsiteX2" fmla="*/ 248268 w 248268"/>
                <a:gd name="connsiteY2" fmla="*/ 675325 h 813327"/>
                <a:gd name="connsiteX3" fmla="*/ 248268 w 248268"/>
                <a:gd name="connsiteY3" fmla="*/ 675326 h 813327"/>
                <a:gd name="connsiteX4" fmla="*/ 248268 w 248268"/>
                <a:gd name="connsiteY4" fmla="*/ 813142 h 813327"/>
                <a:gd name="connsiteX5" fmla="*/ 247928 w 248268"/>
                <a:gd name="connsiteY5" fmla="*/ 813327 h 813327"/>
                <a:gd name="connsiteX6" fmla="*/ 0 w 248268"/>
                <a:gd name="connsiteY6" fmla="*/ 678147 h 813327"/>
                <a:gd name="connsiteX7" fmla="*/ 0 w 248268"/>
                <a:gd name="connsiteY7" fmla="*/ 675326 h 813327"/>
                <a:gd name="connsiteX8" fmla="*/ 0 w 248268"/>
                <a:gd name="connsiteY8" fmla="*/ 675325 h 813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8268" h="813327">
                  <a:moveTo>
                    <a:pt x="0" y="0"/>
                  </a:moveTo>
                  <a:lnTo>
                    <a:pt x="248268" y="0"/>
                  </a:lnTo>
                  <a:lnTo>
                    <a:pt x="248268" y="675325"/>
                  </a:lnTo>
                  <a:lnTo>
                    <a:pt x="248268" y="675326"/>
                  </a:lnTo>
                  <a:lnTo>
                    <a:pt x="248268" y="813142"/>
                  </a:lnTo>
                  <a:lnTo>
                    <a:pt x="247928" y="813327"/>
                  </a:lnTo>
                  <a:lnTo>
                    <a:pt x="0" y="678147"/>
                  </a:lnTo>
                  <a:lnTo>
                    <a:pt x="0" y="675326"/>
                  </a:lnTo>
                  <a:lnTo>
                    <a:pt x="0" y="675325"/>
                  </a:lnTo>
                  <a:close/>
                </a:path>
              </a:pathLst>
            </a:custGeom>
            <a:solidFill>
              <a:srgbClr val="37BBEF"/>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600">
                <a:solidFill>
                  <a:schemeClr val="bg1"/>
                </a:solidFill>
                <a:effectLst>
                  <a:outerShdw blurRad="38100" dist="38100" dir="2700000" algn="tl">
                    <a:srgbClr val="000000">
                      <a:alpha val="43137"/>
                    </a:srgbClr>
                  </a:outerShdw>
                </a:effectLst>
                <a:latin typeface="+mn-ea"/>
              </a:endParaRPr>
            </a:p>
          </p:txBody>
        </p:sp>
        <p:sp>
          <p:nvSpPr>
            <p:cNvPr id="125" name="任意多边形: 形状 124">
              <a:extLst>
                <a:ext uri="{FF2B5EF4-FFF2-40B4-BE49-F238E27FC236}">
                  <a16:creationId xmlns:a16="http://schemas.microsoft.com/office/drawing/2014/main" id="{3237D30C-09A6-4295-B5FB-F7A5D4C2D898}"/>
                </a:ext>
              </a:extLst>
            </p:cNvPr>
            <p:cNvSpPr/>
            <p:nvPr/>
          </p:nvSpPr>
          <p:spPr>
            <a:xfrm>
              <a:off x="2667421" y="4590833"/>
              <a:ext cx="215854" cy="706166"/>
            </a:xfrm>
            <a:custGeom>
              <a:avLst/>
              <a:gdLst>
                <a:gd name="connsiteX0" fmla="*/ 0 w 248609"/>
                <a:gd name="connsiteY0" fmla="*/ 0 h 813327"/>
                <a:gd name="connsiteX1" fmla="*/ 248268 w 248609"/>
                <a:gd name="connsiteY1" fmla="*/ 0 h 813327"/>
                <a:gd name="connsiteX2" fmla="*/ 248268 w 248609"/>
                <a:gd name="connsiteY2" fmla="*/ 675325 h 813327"/>
                <a:gd name="connsiteX3" fmla="*/ 248609 w 248609"/>
                <a:gd name="connsiteY3" fmla="*/ 675325 h 813327"/>
                <a:gd name="connsiteX4" fmla="*/ 248609 w 248609"/>
                <a:gd name="connsiteY4" fmla="*/ 677962 h 813327"/>
                <a:gd name="connsiteX5" fmla="*/ 0 w 248609"/>
                <a:gd name="connsiteY5" fmla="*/ 813327 h 813327"/>
                <a:gd name="connsiteX6" fmla="*/ 0 w 248609"/>
                <a:gd name="connsiteY6" fmla="*/ 675326 h 813327"/>
                <a:gd name="connsiteX7" fmla="*/ 0 w 248609"/>
                <a:gd name="connsiteY7" fmla="*/ 675325 h 813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8609" h="813327">
                  <a:moveTo>
                    <a:pt x="0" y="0"/>
                  </a:moveTo>
                  <a:lnTo>
                    <a:pt x="248268" y="0"/>
                  </a:lnTo>
                  <a:lnTo>
                    <a:pt x="248268" y="675325"/>
                  </a:lnTo>
                  <a:lnTo>
                    <a:pt x="248609" y="675325"/>
                  </a:lnTo>
                  <a:lnTo>
                    <a:pt x="248609" y="677962"/>
                  </a:lnTo>
                  <a:lnTo>
                    <a:pt x="0" y="813327"/>
                  </a:lnTo>
                  <a:lnTo>
                    <a:pt x="0" y="675326"/>
                  </a:lnTo>
                  <a:lnTo>
                    <a:pt x="0" y="675325"/>
                  </a:lnTo>
                  <a:close/>
                </a:path>
              </a:pathLst>
            </a:custGeom>
            <a:solidFill>
              <a:srgbClr val="2481BA"/>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600">
                <a:solidFill>
                  <a:schemeClr val="bg1"/>
                </a:solidFill>
                <a:effectLst>
                  <a:outerShdw blurRad="38100" dist="38100" dir="2700000" algn="tl">
                    <a:srgbClr val="000000">
                      <a:alpha val="43137"/>
                    </a:srgbClr>
                  </a:outerShdw>
                </a:effectLst>
                <a:latin typeface="+mn-ea"/>
              </a:endParaRPr>
            </a:p>
          </p:txBody>
        </p:sp>
        <p:sp>
          <p:nvSpPr>
            <p:cNvPr id="126" name="菱形 125">
              <a:extLst>
                <a:ext uri="{FF2B5EF4-FFF2-40B4-BE49-F238E27FC236}">
                  <a16:creationId xmlns:a16="http://schemas.microsoft.com/office/drawing/2014/main" id="{5E147CCF-7D55-46D3-A5CF-B9BB6D49075E}"/>
                </a:ext>
              </a:extLst>
            </p:cNvPr>
            <p:cNvSpPr/>
            <p:nvPr/>
          </p:nvSpPr>
          <p:spPr>
            <a:xfrm>
              <a:off x="2452454" y="4471014"/>
              <a:ext cx="430524" cy="234739"/>
            </a:xfrm>
            <a:prstGeom prst="diamond">
              <a:avLst/>
            </a:prstGeom>
            <a:solidFill>
              <a:srgbClr val="3ED6FF"/>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600">
                <a:solidFill>
                  <a:schemeClr val="bg1"/>
                </a:solidFill>
                <a:effectLst>
                  <a:outerShdw blurRad="38100" dist="38100" dir="2700000" algn="tl">
                    <a:srgbClr val="000000">
                      <a:alpha val="43137"/>
                    </a:srgbClr>
                  </a:outerShdw>
                </a:effectLst>
                <a:latin typeface="+mn-ea"/>
              </a:endParaRPr>
            </a:p>
          </p:txBody>
        </p:sp>
      </p:grpSp>
      <p:cxnSp>
        <p:nvCxnSpPr>
          <p:cNvPr id="168" name="直接连接符 167">
            <a:extLst>
              <a:ext uri="{FF2B5EF4-FFF2-40B4-BE49-F238E27FC236}">
                <a16:creationId xmlns:a16="http://schemas.microsoft.com/office/drawing/2014/main" id="{C05A6204-05F3-4DDC-9EE6-DE3A4EFD3B54}"/>
              </a:ext>
            </a:extLst>
          </p:cNvPr>
          <p:cNvCxnSpPr>
            <a:cxnSpLocks/>
          </p:cNvCxnSpPr>
          <p:nvPr/>
        </p:nvCxnSpPr>
        <p:spPr>
          <a:xfrm flipV="1">
            <a:off x="3293387" y="1818582"/>
            <a:ext cx="0" cy="736059"/>
          </a:xfrm>
          <a:prstGeom prst="line">
            <a:avLst/>
          </a:prstGeom>
          <a:ln>
            <a:solidFill>
              <a:schemeClr val="bg1"/>
            </a:solidFill>
            <a:headEnd type="oval"/>
          </a:ln>
        </p:spPr>
        <p:style>
          <a:lnRef idx="1">
            <a:schemeClr val="accent1"/>
          </a:lnRef>
          <a:fillRef idx="0">
            <a:schemeClr val="accent1"/>
          </a:fillRef>
          <a:effectRef idx="0">
            <a:schemeClr val="accent1"/>
          </a:effectRef>
          <a:fontRef idx="minor">
            <a:schemeClr val="tx1"/>
          </a:fontRef>
        </p:style>
      </p:cxnSp>
      <p:grpSp>
        <p:nvGrpSpPr>
          <p:cNvPr id="170" name="组合 169">
            <a:extLst>
              <a:ext uri="{FF2B5EF4-FFF2-40B4-BE49-F238E27FC236}">
                <a16:creationId xmlns:a16="http://schemas.microsoft.com/office/drawing/2014/main" id="{65121C3E-D2A9-4AD8-A7E0-F07758AC0BC0}"/>
              </a:ext>
            </a:extLst>
          </p:cNvPr>
          <p:cNvGrpSpPr/>
          <p:nvPr/>
        </p:nvGrpSpPr>
        <p:grpSpPr>
          <a:xfrm>
            <a:off x="2294245" y="1804164"/>
            <a:ext cx="393635" cy="1234906"/>
            <a:chOff x="1545711" y="2336067"/>
            <a:chExt cx="393635" cy="1234906"/>
          </a:xfrm>
        </p:grpSpPr>
        <p:cxnSp>
          <p:nvCxnSpPr>
            <p:cNvPr id="171" name="直接连接符 170">
              <a:extLst>
                <a:ext uri="{FF2B5EF4-FFF2-40B4-BE49-F238E27FC236}">
                  <a16:creationId xmlns:a16="http://schemas.microsoft.com/office/drawing/2014/main" id="{D9DE98CC-23C3-43A0-BE8B-A77121B89F3D}"/>
                </a:ext>
              </a:extLst>
            </p:cNvPr>
            <p:cNvCxnSpPr>
              <a:cxnSpLocks/>
            </p:cNvCxnSpPr>
            <p:nvPr/>
          </p:nvCxnSpPr>
          <p:spPr>
            <a:xfrm flipV="1">
              <a:off x="1939346" y="2704096"/>
              <a:ext cx="0" cy="866877"/>
            </a:xfrm>
            <a:prstGeom prst="line">
              <a:avLst/>
            </a:prstGeom>
            <a:ln>
              <a:solidFill>
                <a:schemeClr val="bg1"/>
              </a:solidFill>
              <a:headEnd type="oval"/>
            </a:ln>
          </p:spPr>
          <p:style>
            <a:lnRef idx="1">
              <a:schemeClr val="accent1"/>
            </a:lnRef>
            <a:fillRef idx="0">
              <a:schemeClr val="accent1"/>
            </a:fillRef>
            <a:effectRef idx="0">
              <a:schemeClr val="accent1"/>
            </a:effectRef>
            <a:fontRef idx="minor">
              <a:schemeClr val="tx1"/>
            </a:fontRef>
          </p:style>
        </p:cxnSp>
        <p:cxnSp>
          <p:nvCxnSpPr>
            <p:cNvPr id="172" name="直接连接符 171">
              <a:extLst>
                <a:ext uri="{FF2B5EF4-FFF2-40B4-BE49-F238E27FC236}">
                  <a16:creationId xmlns:a16="http://schemas.microsoft.com/office/drawing/2014/main" id="{0FC1B1AF-F4C9-496E-9DCA-F35A3E508C0E}"/>
                </a:ext>
              </a:extLst>
            </p:cNvPr>
            <p:cNvCxnSpPr>
              <a:cxnSpLocks/>
            </p:cNvCxnSpPr>
            <p:nvPr/>
          </p:nvCxnSpPr>
          <p:spPr>
            <a:xfrm flipH="1" flipV="1">
              <a:off x="1545711" y="2336067"/>
              <a:ext cx="386104" cy="363567"/>
            </a:xfrm>
            <a:prstGeom prst="line">
              <a:avLst/>
            </a:prstGeom>
            <a:ln>
              <a:solidFill>
                <a:schemeClr val="bg1"/>
              </a:solidFill>
              <a:headEnd type="none"/>
            </a:ln>
          </p:spPr>
          <p:style>
            <a:lnRef idx="1">
              <a:schemeClr val="accent1"/>
            </a:lnRef>
            <a:fillRef idx="0">
              <a:schemeClr val="accent1"/>
            </a:fillRef>
            <a:effectRef idx="0">
              <a:schemeClr val="accent1"/>
            </a:effectRef>
            <a:fontRef idx="minor">
              <a:schemeClr val="tx1"/>
            </a:fontRef>
          </p:style>
        </p:cxnSp>
      </p:grpSp>
      <p:cxnSp>
        <p:nvCxnSpPr>
          <p:cNvPr id="173" name="直接连接符 172">
            <a:extLst>
              <a:ext uri="{FF2B5EF4-FFF2-40B4-BE49-F238E27FC236}">
                <a16:creationId xmlns:a16="http://schemas.microsoft.com/office/drawing/2014/main" id="{72E3B38D-A5A8-47B3-BB8B-36A39343B081}"/>
              </a:ext>
            </a:extLst>
          </p:cNvPr>
          <p:cNvCxnSpPr>
            <a:cxnSpLocks/>
          </p:cNvCxnSpPr>
          <p:nvPr/>
        </p:nvCxnSpPr>
        <p:spPr>
          <a:xfrm flipH="1">
            <a:off x="1203720" y="4036939"/>
            <a:ext cx="1397884" cy="0"/>
          </a:xfrm>
          <a:prstGeom prst="line">
            <a:avLst/>
          </a:prstGeom>
          <a:ln>
            <a:solidFill>
              <a:schemeClr val="bg1"/>
            </a:solidFill>
            <a:headEnd type="oval"/>
          </a:ln>
        </p:spPr>
        <p:style>
          <a:lnRef idx="1">
            <a:schemeClr val="accent1"/>
          </a:lnRef>
          <a:fillRef idx="0">
            <a:schemeClr val="accent1"/>
          </a:fillRef>
          <a:effectRef idx="0">
            <a:schemeClr val="accent1"/>
          </a:effectRef>
          <a:fontRef idx="minor">
            <a:schemeClr val="tx1"/>
          </a:fontRef>
        </p:style>
      </p:cxnSp>
      <p:cxnSp>
        <p:nvCxnSpPr>
          <p:cNvPr id="175" name="直接连接符 174">
            <a:extLst>
              <a:ext uri="{FF2B5EF4-FFF2-40B4-BE49-F238E27FC236}">
                <a16:creationId xmlns:a16="http://schemas.microsoft.com/office/drawing/2014/main" id="{F44F8E5B-615D-4FDF-B7FE-5CA01480387E}"/>
              </a:ext>
            </a:extLst>
          </p:cNvPr>
          <p:cNvCxnSpPr>
            <a:cxnSpLocks/>
          </p:cNvCxnSpPr>
          <p:nvPr/>
        </p:nvCxnSpPr>
        <p:spPr>
          <a:xfrm flipH="1">
            <a:off x="4029200" y="4211189"/>
            <a:ext cx="1" cy="1279815"/>
          </a:xfrm>
          <a:prstGeom prst="line">
            <a:avLst/>
          </a:prstGeom>
          <a:ln>
            <a:solidFill>
              <a:schemeClr val="bg1"/>
            </a:solidFill>
            <a:headEnd type="oval"/>
          </a:ln>
        </p:spPr>
        <p:style>
          <a:lnRef idx="1">
            <a:schemeClr val="accent1"/>
          </a:lnRef>
          <a:fillRef idx="0">
            <a:schemeClr val="accent1"/>
          </a:fillRef>
          <a:effectRef idx="0">
            <a:schemeClr val="accent1"/>
          </a:effectRef>
          <a:fontRef idx="minor">
            <a:schemeClr val="tx1"/>
          </a:fontRef>
        </p:style>
      </p:cxnSp>
      <p:grpSp>
        <p:nvGrpSpPr>
          <p:cNvPr id="2" name="组合 1">
            <a:extLst>
              <a:ext uri="{FF2B5EF4-FFF2-40B4-BE49-F238E27FC236}">
                <a16:creationId xmlns:a16="http://schemas.microsoft.com/office/drawing/2014/main" id="{AC28F763-DF42-4BE2-8D35-4BBE469399CF}"/>
              </a:ext>
            </a:extLst>
          </p:cNvPr>
          <p:cNvGrpSpPr/>
          <p:nvPr/>
        </p:nvGrpSpPr>
        <p:grpSpPr>
          <a:xfrm>
            <a:off x="1018972" y="2917709"/>
            <a:ext cx="1071329" cy="367759"/>
            <a:chOff x="1018972" y="2361397"/>
            <a:chExt cx="1071329" cy="367759"/>
          </a:xfrm>
        </p:grpSpPr>
        <p:cxnSp>
          <p:nvCxnSpPr>
            <p:cNvPr id="176" name="直接连接符 175">
              <a:extLst>
                <a:ext uri="{FF2B5EF4-FFF2-40B4-BE49-F238E27FC236}">
                  <a16:creationId xmlns:a16="http://schemas.microsoft.com/office/drawing/2014/main" id="{9595D765-098B-4343-9BE0-B064150393B4}"/>
                </a:ext>
              </a:extLst>
            </p:cNvPr>
            <p:cNvCxnSpPr>
              <a:cxnSpLocks/>
            </p:cNvCxnSpPr>
            <p:nvPr/>
          </p:nvCxnSpPr>
          <p:spPr>
            <a:xfrm flipH="1" flipV="1">
              <a:off x="1405801" y="2729155"/>
              <a:ext cx="684500" cy="1"/>
            </a:xfrm>
            <a:prstGeom prst="line">
              <a:avLst/>
            </a:prstGeom>
            <a:ln>
              <a:solidFill>
                <a:schemeClr val="bg1"/>
              </a:solidFill>
              <a:headEnd type="oval"/>
            </a:ln>
          </p:spPr>
          <p:style>
            <a:lnRef idx="1">
              <a:schemeClr val="accent1"/>
            </a:lnRef>
            <a:fillRef idx="0">
              <a:schemeClr val="accent1"/>
            </a:fillRef>
            <a:effectRef idx="0">
              <a:schemeClr val="accent1"/>
            </a:effectRef>
            <a:fontRef idx="minor">
              <a:schemeClr val="tx1"/>
            </a:fontRef>
          </p:style>
        </p:cxnSp>
        <p:cxnSp>
          <p:nvCxnSpPr>
            <p:cNvPr id="188" name="直接连接符 187">
              <a:extLst>
                <a:ext uri="{FF2B5EF4-FFF2-40B4-BE49-F238E27FC236}">
                  <a16:creationId xmlns:a16="http://schemas.microsoft.com/office/drawing/2014/main" id="{4A19656D-F912-4B4D-950B-70CF0AC57B48}"/>
                </a:ext>
              </a:extLst>
            </p:cNvPr>
            <p:cNvCxnSpPr>
              <a:cxnSpLocks/>
            </p:cNvCxnSpPr>
            <p:nvPr/>
          </p:nvCxnSpPr>
          <p:spPr>
            <a:xfrm flipH="1" flipV="1">
              <a:off x="1018972" y="2361397"/>
              <a:ext cx="386104" cy="363567"/>
            </a:xfrm>
            <a:prstGeom prst="line">
              <a:avLst/>
            </a:prstGeom>
            <a:ln>
              <a:solidFill>
                <a:schemeClr val="bg1"/>
              </a:solidFill>
              <a:headEnd type="none"/>
            </a:ln>
          </p:spPr>
          <p:style>
            <a:lnRef idx="1">
              <a:schemeClr val="accent1"/>
            </a:lnRef>
            <a:fillRef idx="0">
              <a:schemeClr val="accent1"/>
            </a:fillRef>
            <a:effectRef idx="0">
              <a:schemeClr val="accent1"/>
            </a:effectRef>
            <a:fontRef idx="minor">
              <a:schemeClr val="tx1"/>
            </a:fontRef>
          </p:style>
        </p:cxnSp>
      </p:grpSp>
      <p:sp>
        <p:nvSpPr>
          <p:cNvPr id="189" name="矩形 188">
            <a:extLst>
              <a:ext uri="{FF2B5EF4-FFF2-40B4-BE49-F238E27FC236}">
                <a16:creationId xmlns:a16="http://schemas.microsoft.com/office/drawing/2014/main" id="{40AFD88F-6A38-4845-A6C5-65752F36CE5E}"/>
              </a:ext>
            </a:extLst>
          </p:cNvPr>
          <p:cNvSpPr/>
          <p:nvPr/>
        </p:nvSpPr>
        <p:spPr>
          <a:xfrm>
            <a:off x="232021" y="2594616"/>
            <a:ext cx="1637125" cy="3571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a:solidFill>
                  <a:schemeClr val="bg1"/>
                </a:solidFill>
                <a:effectLst>
                  <a:outerShdw blurRad="38100" dist="38100" dir="2700000" algn="tl">
                    <a:srgbClr val="000000">
                      <a:alpha val="43137"/>
                    </a:srgbClr>
                  </a:outerShdw>
                </a:effectLst>
                <a:latin typeface="+mn-ea"/>
              </a:rPr>
              <a:t>硬核处理器系统</a:t>
            </a:r>
          </a:p>
        </p:txBody>
      </p:sp>
      <p:sp>
        <p:nvSpPr>
          <p:cNvPr id="190" name="矩形 189">
            <a:extLst>
              <a:ext uri="{FF2B5EF4-FFF2-40B4-BE49-F238E27FC236}">
                <a16:creationId xmlns:a16="http://schemas.microsoft.com/office/drawing/2014/main" id="{57C532F0-D3B0-4A70-AFF2-34D6478FB114}"/>
              </a:ext>
            </a:extLst>
          </p:cNvPr>
          <p:cNvSpPr/>
          <p:nvPr/>
        </p:nvSpPr>
        <p:spPr>
          <a:xfrm>
            <a:off x="1243041" y="1556385"/>
            <a:ext cx="1066444" cy="3571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zh-CN" altLang="en-US" sz="1600">
                <a:solidFill>
                  <a:schemeClr val="bg1"/>
                </a:solidFill>
                <a:effectLst>
                  <a:outerShdw blurRad="38100" dist="38100" dir="2700000" algn="tl">
                    <a:srgbClr val="000000">
                      <a:alpha val="43137"/>
                    </a:srgbClr>
                  </a:outerShdw>
                </a:effectLst>
                <a:latin typeface="+mn-ea"/>
              </a:rPr>
              <a:t>存储器</a:t>
            </a:r>
            <a:r>
              <a:rPr lang="en-US" altLang="zh-CN" sz="1600">
                <a:solidFill>
                  <a:schemeClr val="bg1"/>
                </a:solidFill>
                <a:effectLst>
                  <a:outerShdw blurRad="38100" dist="38100" dir="2700000" algn="tl">
                    <a:srgbClr val="000000">
                      <a:alpha val="43137"/>
                    </a:srgbClr>
                  </a:outerShdw>
                </a:effectLst>
                <a:latin typeface="+mn-ea"/>
              </a:rPr>
              <a:t>IP</a:t>
            </a:r>
            <a:endParaRPr lang="zh-CN" altLang="en-US" sz="1600">
              <a:solidFill>
                <a:schemeClr val="bg1"/>
              </a:solidFill>
              <a:effectLst>
                <a:outerShdw blurRad="38100" dist="38100" dir="2700000" algn="tl">
                  <a:srgbClr val="000000">
                    <a:alpha val="43137"/>
                  </a:srgbClr>
                </a:outerShdw>
              </a:effectLst>
              <a:latin typeface="+mn-ea"/>
            </a:endParaRPr>
          </a:p>
        </p:txBody>
      </p:sp>
      <p:sp>
        <p:nvSpPr>
          <p:cNvPr id="192" name="矩形 191">
            <a:extLst>
              <a:ext uri="{FF2B5EF4-FFF2-40B4-BE49-F238E27FC236}">
                <a16:creationId xmlns:a16="http://schemas.microsoft.com/office/drawing/2014/main" id="{B591CC16-92AC-43B6-989A-787161926752}"/>
              </a:ext>
            </a:extLst>
          </p:cNvPr>
          <p:cNvSpPr/>
          <p:nvPr/>
        </p:nvSpPr>
        <p:spPr>
          <a:xfrm>
            <a:off x="2718636" y="1499251"/>
            <a:ext cx="1196478" cy="3571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zh-CN" altLang="en-US" sz="1600">
                <a:solidFill>
                  <a:schemeClr val="bg1"/>
                </a:solidFill>
                <a:effectLst>
                  <a:outerShdw blurRad="38100" dist="38100" dir="2700000" algn="tl">
                    <a:srgbClr val="000000">
                      <a:alpha val="43137"/>
                    </a:srgbClr>
                  </a:outerShdw>
                </a:effectLst>
                <a:latin typeface="+mn-ea"/>
              </a:rPr>
              <a:t>外设接口</a:t>
            </a:r>
            <a:r>
              <a:rPr lang="en-US" altLang="zh-CN" sz="1600">
                <a:solidFill>
                  <a:schemeClr val="bg1"/>
                </a:solidFill>
                <a:effectLst>
                  <a:outerShdw blurRad="38100" dist="38100" dir="2700000" algn="tl">
                    <a:srgbClr val="000000">
                      <a:alpha val="43137"/>
                    </a:srgbClr>
                  </a:outerShdw>
                </a:effectLst>
                <a:latin typeface="+mn-ea"/>
              </a:rPr>
              <a:t>IP</a:t>
            </a:r>
            <a:endParaRPr lang="zh-CN" altLang="en-US" sz="1600">
              <a:solidFill>
                <a:schemeClr val="bg1"/>
              </a:solidFill>
              <a:effectLst>
                <a:outerShdw blurRad="38100" dist="38100" dir="2700000" algn="tl">
                  <a:srgbClr val="000000">
                    <a:alpha val="43137"/>
                  </a:srgbClr>
                </a:outerShdw>
              </a:effectLst>
              <a:latin typeface="+mn-ea"/>
            </a:endParaRPr>
          </a:p>
        </p:txBody>
      </p:sp>
      <p:sp>
        <p:nvSpPr>
          <p:cNvPr id="193" name="矩形 192">
            <a:extLst>
              <a:ext uri="{FF2B5EF4-FFF2-40B4-BE49-F238E27FC236}">
                <a16:creationId xmlns:a16="http://schemas.microsoft.com/office/drawing/2014/main" id="{23709E9D-C9A6-4F60-896B-C66B947A5CFB}"/>
              </a:ext>
            </a:extLst>
          </p:cNvPr>
          <p:cNvSpPr/>
          <p:nvPr/>
        </p:nvSpPr>
        <p:spPr>
          <a:xfrm>
            <a:off x="4587007" y="2258259"/>
            <a:ext cx="1066444" cy="3571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a:solidFill>
                  <a:schemeClr val="bg1"/>
                </a:solidFill>
                <a:effectLst>
                  <a:outerShdw blurRad="38100" dist="38100" dir="2700000" algn="tl">
                    <a:srgbClr val="000000">
                      <a:alpha val="43137"/>
                    </a:srgbClr>
                  </a:outerShdw>
                </a:effectLst>
                <a:latin typeface="+mn-ea"/>
              </a:rPr>
              <a:t>自定义</a:t>
            </a:r>
            <a:r>
              <a:rPr lang="en-US" altLang="zh-CN" sz="1600">
                <a:solidFill>
                  <a:schemeClr val="bg1"/>
                </a:solidFill>
                <a:effectLst>
                  <a:outerShdw blurRad="38100" dist="38100" dir="2700000" algn="tl">
                    <a:srgbClr val="000000">
                      <a:alpha val="43137"/>
                    </a:srgbClr>
                  </a:outerShdw>
                </a:effectLst>
                <a:latin typeface="+mn-ea"/>
              </a:rPr>
              <a:t>IP</a:t>
            </a:r>
            <a:endParaRPr lang="zh-CN" altLang="en-US" sz="1600">
              <a:solidFill>
                <a:schemeClr val="bg1"/>
              </a:solidFill>
              <a:effectLst>
                <a:outerShdw blurRad="38100" dist="38100" dir="2700000" algn="tl">
                  <a:srgbClr val="000000">
                    <a:alpha val="43137"/>
                  </a:srgbClr>
                </a:outerShdw>
              </a:effectLst>
              <a:latin typeface="+mn-ea"/>
            </a:endParaRPr>
          </a:p>
        </p:txBody>
      </p:sp>
      <p:grpSp>
        <p:nvGrpSpPr>
          <p:cNvPr id="6" name="组合 5">
            <a:extLst>
              <a:ext uri="{FF2B5EF4-FFF2-40B4-BE49-F238E27FC236}">
                <a16:creationId xmlns:a16="http://schemas.microsoft.com/office/drawing/2014/main" id="{7AFD1105-A2E5-425E-AA67-A5DC6D2042B1}"/>
              </a:ext>
            </a:extLst>
          </p:cNvPr>
          <p:cNvGrpSpPr/>
          <p:nvPr/>
        </p:nvGrpSpPr>
        <p:grpSpPr>
          <a:xfrm>
            <a:off x="4238623" y="3019685"/>
            <a:ext cx="911906" cy="209468"/>
            <a:chOff x="4238623" y="2463373"/>
            <a:chExt cx="911906" cy="209468"/>
          </a:xfrm>
        </p:grpSpPr>
        <p:cxnSp>
          <p:nvCxnSpPr>
            <p:cNvPr id="184" name="直接连接符 183">
              <a:extLst>
                <a:ext uri="{FF2B5EF4-FFF2-40B4-BE49-F238E27FC236}">
                  <a16:creationId xmlns:a16="http://schemas.microsoft.com/office/drawing/2014/main" id="{DF76D57B-810F-4674-80C1-906CB5176FA5}"/>
                </a:ext>
              </a:extLst>
            </p:cNvPr>
            <p:cNvCxnSpPr>
              <a:cxnSpLocks/>
            </p:cNvCxnSpPr>
            <p:nvPr/>
          </p:nvCxnSpPr>
          <p:spPr>
            <a:xfrm flipV="1">
              <a:off x="4238623" y="2463373"/>
              <a:ext cx="171079" cy="209468"/>
            </a:xfrm>
            <a:prstGeom prst="line">
              <a:avLst/>
            </a:prstGeom>
            <a:ln>
              <a:solidFill>
                <a:schemeClr val="bg1"/>
              </a:solidFill>
              <a:headEnd type="oval"/>
            </a:ln>
          </p:spPr>
          <p:style>
            <a:lnRef idx="1">
              <a:schemeClr val="accent1"/>
            </a:lnRef>
            <a:fillRef idx="0">
              <a:schemeClr val="accent1"/>
            </a:fillRef>
            <a:effectRef idx="0">
              <a:schemeClr val="accent1"/>
            </a:effectRef>
            <a:fontRef idx="minor">
              <a:schemeClr val="tx1"/>
            </a:fontRef>
          </p:style>
        </p:cxnSp>
        <p:cxnSp>
          <p:nvCxnSpPr>
            <p:cNvPr id="194" name="直接连接符 193">
              <a:extLst>
                <a:ext uri="{FF2B5EF4-FFF2-40B4-BE49-F238E27FC236}">
                  <a16:creationId xmlns:a16="http://schemas.microsoft.com/office/drawing/2014/main" id="{BFDE3661-860D-496D-B400-EAE7A7937E49}"/>
                </a:ext>
              </a:extLst>
            </p:cNvPr>
            <p:cNvCxnSpPr>
              <a:cxnSpLocks/>
            </p:cNvCxnSpPr>
            <p:nvPr/>
          </p:nvCxnSpPr>
          <p:spPr>
            <a:xfrm>
              <a:off x="4409702" y="2463373"/>
              <a:ext cx="740827" cy="0"/>
            </a:xfrm>
            <a:prstGeom prst="line">
              <a:avLst/>
            </a:prstGeom>
            <a:ln>
              <a:solidFill>
                <a:schemeClr val="bg1"/>
              </a:solidFill>
              <a:headEnd type="none"/>
            </a:ln>
          </p:spPr>
          <p:style>
            <a:lnRef idx="1">
              <a:schemeClr val="accent1"/>
            </a:lnRef>
            <a:fillRef idx="0">
              <a:schemeClr val="accent1"/>
            </a:fillRef>
            <a:effectRef idx="0">
              <a:schemeClr val="accent1"/>
            </a:effectRef>
            <a:fontRef idx="minor">
              <a:schemeClr val="tx1"/>
            </a:fontRef>
          </p:style>
        </p:cxnSp>
      </p:grpSp>
      <p:grpSp>
        <p:nvGrpSpPr>
          <p:cNvPr id="7" name="组合 6">
            <a:extLst>
              <a:ext uri="{FF2B5EF4-FFF2-40B4-BE49-F238E27FC236}">
                <a16:creationId xmlns:a16="http://schemas.microsoft.com/office/drawing/2014/main" id="{95428807-BB14-492D-A40F-8FC35D182E4A}"/>
              </a:ext>
            </a:extLst>
          </p:cNvPr>
          <p:cNvGrpSpPr/>
          <p:nvPr/>
        </p:nvGrpSpPr>
        <p:grpSpPr>
          <a:xfrm>
            <a:off x="3355458" y="2432951"/>
            <a:ext cx="1268408" cy="952052"/>
            <a:chOff x="3355458" y="1876639"/>
            <a:chExt cx="1268408" cy="952052"/>
          </a:xfrm>
        </p:grpSpPr>
        <p:cxnSp>
          <p:nvCxnSpPr>
            <p:cNvPr id="180" name="直接连接符 179">
              <a:extLst>
                <a:ext uri="{FF2B5EF4-FFF2-40B4-BE49-F238E27FC236}">
                  <a16:creationId xmlns:a16="http://schemas.microsoft.com/office/drawing/2014/main" id="{55D9567A-67A9-4C48-AE61-DCAEE0B5CFF1}"/>
                </a:ext>
              </a:extLst>
            </p:cNvPr>
            <p:cNvCxnSpPr>
              <a:cxnSpLocks/>
            </p:cNvCxnSpPr>
            <p:nvPr/>
          </p:nvCxnSpPr>
          <p:spPr>
            <a:xfrm flipV="1">
              <a:off x="3355458" y="1876639"/>
              <a:ext cx="527581" cy="952052"/>
            </a:xfrm>
            <a:prstGeom prst="line">
              <a:avLst/>
            </a:prstGeom>
            <a:ln>
              <a:solidFill>
                <a:schemeClr val="bg1"/>
              </a:solidFill>
              <a:headEnd type="oval"/>
            </a:ln>
          </p:spPr>
          <p:style>
            <a:lnRef idx="1">
              <a:schemeClr val="accent1"/>
            </a:lnRef>
            <a:fillRef idx="0">
              <a:schemeClr val="accent1"/>
            </a:fillRef>
            <a:effectRef idx="0">
              <a:schemeClr val="accent1"/>
            </a:effectRef>
            <a:fontRef idx="minor">
              <a:schemeClr val="tx1"/>
            </a:fontRef>
          </p:style>
        </p:cxnSp>
        <p:cxnSp>
          <p:nvCxnSpPr>
            <p:cNvPr id="204" name="直接连接符 203">
              <a:extLst>
                <a:ext uri="{FF2B5EF4-FFF2-40B4-BE49-F238E27FC236}">
                  <a16:creationId xmlns:a16="http://schemas.microsoft.com/office/drawing/2014/main" id="{AF67A3E9-659B-4468-BCAD-8428D55E4748}"/>
                </a:ext>
              </a:extLst>
            </p:cNvPr>
            <p:cNvCxnSpPr>
              <a:cxnSpLocks/>
            </p:cNvCxnSpPr>
            <p:nvPr/>
          </p:nvCxnSpPr>
          <p:spPr>
            <a:xfrm>
              <a:off x="3883039" y="1876639"/>
              <a:ext cx="740827" cy="0"/>
            </a:xfrm>
            <a:prstGeom prst="line">
              <a:avLst/>
            </a:prstGeom>
            <a:ln>
              <a:solidFill>
                <a:schemeClr val="bg1"/>
              </a:solidFill>
              <a:headEnd type="none"/>
            </a:ln>
          </p:spPr>
          <p:style>
            <a:lnRef idx="1">
              <a:schemeClr val="accent1"/>
            </a:lnRef>
            <a:fillRef idx="0">
              <a:schemeClr val="accent1"/>
            </a:fillRef>
            <a:effectRef idx="0">
              <a:schemeClr val="accent1"/>
            </a:effectRef>
            <a:fontRef idx="minor">
              <a:schemeClr val="tx1"/>
            </a:fontRef>
          </p:style>
        </p:cxnSp>
      </p:grpSp>
      <p:sp>
        <p:nvSpPr>
          <p:cNvPr id="205" name="矩形 204">
            <a:extLst>
              <a:ext uri="{FF2B5EF4-FFF2-40B4-BE49-F238E27FC236}">
                <a16:creationId xmlns:a16="http://schemas.microsoft.com/office/drawing/2014/main" id="{ED05EDE7-90FB-4057-AC45-D77DBD5119AF}"/>
              </a:ext>
            </a:extLst>
          </p:cNvPr>
          <p:cNvSpPr/>
          <p:nvPr/>
        </p:nvSpPr>
        <p:spPr>
          <a:xfrm>
            <a:off x="5105381" y="2832417"/>
            <a:ext cx="1066444" cy="3571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600">
                <a:solidFill>
                  <a:schemeClr val="bg1"/>
                </a:solidFill>
                <a:effectLst>
                  <a:outerShdw blurRad="38100" dist="38100" dir="2700000" algn="tl">
                    <a:srgbClr val="000000">
                      <a:alpha val="43137"/>
                    </a:srgbClr>
                  </a:outerShdw>
                </a:effectLst>
                <a:latin typeface="+mn-ea"/>
              </a:rPr>
              <a:t>DSP</a:t>
            </a:r>
            <a:endParaRPr lang="zh-CN" altLang="en-US" sz="1600">
              <a:solidFill>
                <a:schemeClr val="bg1"/>
              </a:solidFill>
              <a:effectLst>
                <a:outerShdw blurRad="38100" dist="38100" dir="2700000" algn="tl">
                  <a:srgbClr val="000000">
                    <a:alpha val="43137"/>
                  </a:srgbClr>
                </a:outerShdw>
              </a:effectLst>
              <a:latin typeface="+mn-ea"/>
            </a:endParaRPr>
          </a:p>
        </p:txBody>
      </p:sp>
      <p:sp>
        <p:nvSpPr>
          <p:cNvPr id="206" name="矩形 205">
            <a:extLst>
              <a:ext uri="{FF2B5EF4-FFF2-40B4-BE49-F238E27FC236}">
                <a16:creationId xmlns:a16="http://schemas.microsoft.com/office/drawing/2014/main" id="{49BF75BC-6169-4709-BCE7-206078ABB8AC}"/>
              </a:ext>
            </a:extLst>
          </p:cNvPr>
          <p:cNvSpPr/>
          <p:nvPr/>
        </p:nvSpPr>
        <p:spPr>
          <a:xfrm>
            <a:off x="5502883" y="4433354"/>
            <a:ext cx="1066444" cy="3571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a:solidFill>
                  <a:schemeClr val="bg1"/>
                </a:solidFill>
                <a:effectLst>
                  <a:outerShdw blurRad="38100" dist="38100" dir="2700000" algn="tl">
                    <a:srgbClr val="000000">
                      <a:alpha val="43137"/>
                    </a:srgbClr>
                  </a:outerShdw>
                </a:effectLst>
                <a:latin typeface="+mn-ea"/>
              </a:rPr>
              <a:t>微处理器</a:t>
            </a:r>
          </a:p>
        </p:txBody>
      </p:sp>
      <p:grpSp>
        <p:nvGrpSpPr>
          <p:cNvPr id="5" name="组合 4">
            <a:extLst>
              <a:ext uri="{FF2B5EF4-FFF2-40B4-BE49-F238E27FC236}">
                <a16:creationId xmlns:a16="http://schemas.microsoft.com/office/drawing/2014/main" id="{744FD467-7E76-4131-A5B1-E89273937348}"/>
              </a:ext>
            </a:extLst>
          </p:cNvPr>
          <p:cNvGrpSpPr/>
          <p:nvPr/>
        </p:nvGrpSpPr>
        <p:grpSpPr>
          <a:xfrm>
            <a:off x="4728813" y="3985310"/>
            <a:ext cx="826023" cy="632050"/>
            <a:chOff x="4728813" y="3428998"/>
            <a:chExt cx="826023" cy="632050"/>
          </a:xfrm>
        </p:grpSpPr>
        <p:cxnSp>
          <p:nvCxnSpPr>
            <p:cNvPr id="183" name="直接连接符 182">
              <a:extLst>
                <a:ext uri="{FF2B5EF4-FFF2-40B4-BE49-F238E27FC236}">
                  <a16:creationId xmlns:a16="http://schemas.microsoft.com/office/drawing/2014/main" id="{216062EB-1E8F-46E6-8D0B-5651F949AE48}"/>
                </a:ext>
              </a:extLst>
            </p:cNvPr>
            <p:cNvCxnSpPr>
              <a:cxnSpLocks/>
            </p:cNvCxnSpPr>
            <p:nvPr/>
          </p:nvCxnSpPr>
          <p:spPr>
            <a:xfrm>
              <a:off x="4728813" y="3428998"/>
              <a:ext cx="546667" cy="632050"/>
            </a:xfrm>
            <a:prstGeom prst="line">
              <a:avLst/>
            </a:prstGeom>
            <a:ln>
              <a:solidFill>
                <a:schemeClr val="bg1"/>
              </a:solidFill>
              <a:headEnd type="oval"/>
            </a:ln>
          </p:spPr>
          <p:style>
            <a:lnRef idx="1">
              <a:schemeClr val="accent1"/>
            </a:lnRef>
            <a:fillRef idx="0">
              <a:schemeClr val="accent1"/>
            </a:fillRef>
            <a:effectRef idx="0">
              <a:schemeClr val="accent1"/>
            </a:effectRef>
            <a:fontRef idx="minor">
              <a:schemeClr val="tx1"/>
            </a:fontRef>
          </p:style>
        </p:cxnSp>
        <p:cxnSp>
          <p:nvCxnSpPr>
            <p:cNvPr id="207" name="直接连接符 206">
              <a:extLst>
                <a:ext uri="{FF2B5EF4-FFF2-40B4-BE49-F238E27FC236}">
                  <a16:creationId xmlns:a16="http://schemas.microsoft.com/office/drawing/2014/main" id="{83C60861-E349-4122-8CFC-1C1A95685480}"/>
                </a:ext>
              </a:extLst>
            </p:cNvPr>
            <p:cNvCxnSpPr>
              <a:cxnSpLocks/>
            </p:cNvCxnSpPr>
            <p:nvPr/>
          </p:nvCxnSpPr>
          <p:spPr>
            <a:xfrm>
              <a:off x="5275480" y="4060636"/>
              <a:ext cx="279356" cy="0"/>
            </a:xfrm>
            <a:prstGeom prst="line">
              <a:avLst/>
            </a:prstGeom>
            <a:ln>
              <a:solidFill>
                <a:schemeClr val="bg1"/>
              </a:solidFill>
              <a:headEnd type="none"/>
            </a:ln>
          </p:spPr>
          <p:style>
            <a:lnRef idx="1">
              <a:schemeClr val="accent1"/>
            </a:lnRef>
            <a:fillRef idx="0">
              <a:schemeClr val="accent1"/>
            </a:fillRef>
            <a:effectRef idx="0">
              <a:schemeClr val="accent1"/>
            </a:effectRef>
            <a:fontRef idx="minor">
              <a:schemeClr val="tx1"/>
            </a:fontRef>
          </p:style>
        </p:cxnSp>
      </p:grpSp>
      <p:sp>
        <p:nvSpPr>
          <p:cNvPr id="210" name="矩形 209">
            <a:extLst>
              <a:ext uri="{FF2B5EF4-FFF2-40B4-BE49-F238E27FC236}">
                <a16:creationId xmlns:a16="http://schemas.microsoft.com/office/drawing/2014/main" id="{9AB691BB-C490-4806-B062-CA019DFA8453}"/>
              </a:ext>
            </a:extLst>
          </p:cNvPr>
          <p:cNvSpPr/>
          <p:nvPr/>
        </p:nvSpPr>
        <p:spPr>
          <a:xfrm>
            <a:off x="347662" y="5059677"/>
            <a:ext cx="1445587" cy="3571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zh-CN" altLang="en-US" sz="1600">
                <a:solidFill>
                  <a:schemeClr val="bg1"/>
                </a:solidFill>
                <a:effectLst>
                  <a:outerShdw blurRad="38100" dist="38100" dir="2700000" algn="tl">
                    <a:srgbClr val="000000">
                      <a:alpha val="43137"/>
                    </a:srgbClr>
                  </a:outerShdw>
                </a:effectLst>
                <a:latin typeface="+mn-ea"/>
              </a:rPr>
              <a:t>模拟前端模块</a:t>
            </a:r>
          </a:p>
        </p:txBody>
      </p:sp>
      <p:grpSp>
        <p:nvGrpSpPr>
          <p:cNvPr id="4" name="组合 3">
            <a:extLst>
              <a:ext uri="{FF2B5EF4-FFF2-40B4-BE49-F238E27FC236}">
                <a16:creationId xmlns:a16="http://schemas.microsoft.com/office/drawing/2014/main" id="{D3897C3A-BA54-4CC1-999E-294346F6B719}"/>
              </a:ext>
            </a:extLst>
          </p:cNvPr>
          <p:cNvGrpSpPr/>
          <p:nvPr/>
        </p:nvGrpSpPr>
        <p:grpSpPr>
          <a:xfrm>
            <a:off x="1748051" y="4530350"/>
            <a:ext cx="1523108" cy="707911"/>
            <a:chOff x="1748051" y="3974038"/>
            <a:chExt cx="1523108" cy="707911"/>
          </a:xfrm>
        </p:grpSpPr>
        <p:cxnSp>
          <p:nvCxnSpPr>
            <p:cNvPr id="174" name="直接连接符 173">
              <a:extLst>
                <a:ext uri="{FF2B5EF4-FFF2-40B4-BE49-F238E27FC236}">
                  <a16:creationId xmlns:a16="http://schemas.microsoft.com/office/drawing/2014/main" id="{AB64C8FA-6A4F-4773-BC46-59FF12B2BF4F}"/>
                </a:ext>
              </a:extLst>
            </p:cNvPr>
            <p:cNvCxnSpPr>
              <a:cxnSpLocks/>
            </p:cNvCxnSpPr>
            <p:nvPr/>
          </p:nvCxnSpPr>
          <p:spPr>
            <a:xfrm flipH="1">
              <a:off x="2537961" y="3974038"/>
              <a:ext cx="733198" cy="707911"/>
            </a:xfrm>
            <a:prstGeom prst="line">
              <a:avLst/>
            </a:prstGeom>
            <a:ln>
              <a:solidFill>
                <a:schemeClr val="bg1"/>
              </a:solidFill>
              <a:headEnd type="oval"/>
            </a:ln>
          </p:spPr>
          <p:style>
            <a:lnRef idx="1">
              <a:schemeClr val="accent1"/>
            </a:lnRef>
            <a:fillRef idx="0">
              <a:schemeClr val="accent1"/>
            </a:fillRef>
            <a:effectRef idx="0">
              <a:schemeClr val="accent1"/>
            </a:effectRef>
            <a:fontRef idx="minor">
              <a:schemeClr val="tx1"/>
            </a:fontRef>
          </p:style>
        </p:cxnSp>
        <p:cxnSp>
          <p:nvCxnSpPr>
            <p:cNvPr id="212" name="直接连接符 211">
              <a:extLst>
                <a:ext uri="{FF2B5EF4-FFF2-40B4-BE49-F238E27FC236}">
                  <a16:creationId xmlns:a16="http://schemas.microsoft.com/office/drawing/2014/main" id="{73A42308-28AE-4EED-A4A0-58A30E4628F0}"/>
                </a:ext>
              </a:extLst>
            </p:cNvPr>
            <p:cNvCxnSpPr>
              <a:cxnSpLocks/>
            </p:cNvCxnSpPr>
            <p:nvPr/>
          </p:nvCxnSpPr>
          <p:spPr>
            <a:xfrm>
              <a:off x="1748051" y="4681949"/>
              <a:ext cx="794744" cy="0"/>
            </a:xfrm>
            <a:prstGeom prst="line">
              <a:avLst/>
            </a:prstGeom>
            <a:ln>
              <a:solidFill>
                <a:schemeClr val="bg1"/>
              </a:solidFill>
              <a:headEnd type="none"/>
            </a:ln>
          </p:spPr>
          <p:style>
            <a:lnRef idx="1">
              <a:schemeClr val="accent1"/>
            </a:lnRef>
            <a:fillRef idx="0">
              <a:schemeClr val="accent1"/>
            </a:fillRef>
            <a:effectRef idx="0">
              <a:schemeClr val="accent1"/>
            </a:effectRef>
            <a:fontRef idx="minor">
              <a:schemeClr val="tx1"/>
            </a:fontRef>
          </p:style>
        </p:cxnSp>
      </p:grpSp>
      <p:sp>
        <p:nvSpPr>
          <p:cNvPr id="215" name="矩形 214">
            <a:extLst>
              <a:ext uri="{FF2B5EF4-FFF2-40B4-BE49-F238E27FC236}">
                <a16:creationId xmlns:a16="http://schemas.microsoft.com/office/drawing/2014/main" id="{CB211E0D-C609-493D-86BA-474212D31035}"/>
              </a:ext>
            </a:extLst>
          </p:cNvPr>
          <p:cNvSpPr/>
          <p:nvPr/>
        </p:nvSpPr>
        <p:spPr>
          <a:xfrm>
            <a:off x="186718" y="3858355"/>
            <a:ext cx="1066782" cy="3571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zh-CN" altLang="en-US" sz="1600">
                <a:solidFill>
                  <a:schemeClr val="bg1"/>
                </a:solidFill>
                <a:effectLst>
                  <a:outerShdw blurRad="38100" dist="38100" dir="2700000" algn="tl">
                    <a:srgbClr val="000000">
                      <a:alpha val="43137"/>
                    </a:srgbClr>
                  </a:outerShdw>
                </a:effectLst>
                <a:latin typeface="+mn-ea"/>
              </a:rPr>
              <a:t>电源管理</a:t>
            </a:r>
          </a:p>
        </p:txBody>
      </p:sp>
      <p:sp>
        <p:nvSpPr>
          <p:cNvPr id="216" name="矩形 215">
            <a:extLst>
              <a:ext uri="{FF2B5EF4-FFF2-40B4-BE49-F238E27FC236}">
                <a16:creationId xmlns:a16="http://schemas.microsoft.com/office/drawing/2014/main" id="{45088600-EA7B-48D4-8403-C1A5558EFF08}"/>
              </a:ext>
            </a:extLst>
          </p:cNvPr>
          <p:cNvSpPr/>
          <p:nvPr/>
        </p:nvSpPr>
        <p:spPr>
          <a:xfrm>
            <a:off x="3470196" y="5524547"/>
            <a:ext cx="1114104" cy="3571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a:solidFill>
                  <a:schemeClr val="bg1"/>
                </a:solidFill>
                <a:effectLst>
                  <a:outerShdw blurRad="38100" dist="38100" dir="2700000" algn="tl">
                    <a:srgbClr val="000000">
                      <a:alpha val="43137"/>
                    </a:srgbClr>
                  </a:outerShdw>
                </a:effectLst>
                <a:latin typeface="+mn-ea"/>
              </a:rPr>
              <a:t>时钟模块</a:t>
            </a:r>
          </a:p>
        </p:txBody>
      </p:sp>
      <p:sp>
        <p:nvSpPr>
          <p:cNvPr id="220" name="矩形 219">
            <a:extLst>
              <a:ext uri="{FF2B5EF4-FFF2-40B4-BE49-F238E27FC236}">
                <a16:creationId xmlns:a16="http://schemas.microsoft.com/office/drawing/2014/main" id="{D5BF74E4-C49B-49CD-B00C-4821E764DD89}"/>
              </a:ext>
            </a:extLst>
          </p:cNvPr>
          <p:cNvSpPr/>
          <p:nvPr/>
        </p:nvSpPr>
        <p:spPr>
          <a:xfrm>
            <a:off x="7093181" y="3386191"/>
            <a:ext cx="4278021" cy="923330"/>
          </a:xfrm>
          <a:prstGeom prst="rect">
            <a:avLst/>
          </a:prstGeom>
        </p:spPr>
        <p:txBody>
          <a:bodyPr wrap="square">
            <a:spAutoFit/>
          </a:bodyPr>
          <a:lstStyle/>
          <a:p>
            <a:r>
              <a:rPr lang="en-US" altLang="zh-CN">
                <a:solidFill>
                  <a:schemeClr val="bg1"/>
                </a:solidFill>
                <a:latin typeface="微软雅黑" panose="020B0503020204020204" pitchFamily="34" charset="-122"/>
                <a:ea typeface="微软雅黑" panose="020B0503020204020204" pitchFamily="34" charset="-122"/>
              </a:rPr>
              <a:t>SOC</a:t>
            </a:r>
            <a:r>
              <a:rPr lang="zh-CN" altLang="en-US">
                <a:solidFill>
                  <a:schemeClr val="bg1"/>
                </a:solidFill>
                <a:latin typeface="微软雅黑" panose="020B0503020204020204" pitchFamily="34" charset="-122"/>
                <a:ea typeface="微软雅黑" panose="020B0503020204020204" pitchFamily="34" charset="-122"/>
              </a:rPr>
              <a:t>有两个显著的特点：</a:t>
            </a:r>
            <a:endParaRPr lang="en-US" altLang="zh-CN">
              <a:solidFill>
                <a:schemeClr val="bg1"/>
              </a:solidFill>
              <a:latin typeface="微软雅黑" panose="020B0503020204020204" pitchFamily="34" charset="-122"/>
              <a:ea typeface="微软雅黑" panose="020B0503020204020204" pitchFamily="34" charset="-122"/>
            </a:endParaRPr>
          </a:p>
          <a:p>
            <a:r>
              <a:rPr lang="zh-CN" altLang="en-US">
                <a:solidFill>
                  <a:schemeClr val="bg1"/>
                </a:solidFill>
                <a:latin typeface="微软雅黑" panose="020B0503020204020204" pitchFamily="34" charset="-122"/>
                <a:ea typeface="微软雅黑" panose="020B0503020204020204" pitchFamily="34" charset="-122"/>
              </a:rPr>
              <a:t>硬件规模庞大，通常基于</a:t>
            </a:r>
            <a:r>
              <a:rPr lang="en-US" altLang="zh-CN">
                <a:solidFill>
                  <a:schemeClr val="bg1"/>
                </a:solidFill>
                <a:latin typeface="微软雅黑" panose="020B0503020204020204" pitchFamily="34" charset="-122"/>
                <a:ea typeface="微软雅黑" panose="020B0503020204020204" pitchFamily="34" charset="-122"/>
              </a:rPr>
              <a:t>IP</a:t>
            </a:r>
            <a:r>
              <a:rPr lang="zh-CN" altLang="en-US">
                <a:solidFill>
                  <a:schemeClr val="bg1"/>
                </a:solidFill>
                <a:latin typeface="微软雅黑" panose="020B0503020204020204" pitchFamily="34" charset="-122"/>
                <a:ea typeface="微软雅黑" panose="020B0503020204020204" pitchFamily="34" charset="-122"/>
              </a:rPr>
              <a:t>设计模式</a:t>
            </a:r>
            <a:endParaRPr lang="en-US" altLang="zh-CN">
              <a:solidFill>
                <a:schemeClr val="bg1"/>
              </a:solidFill>
              <a:latin typeface="微软雅黑" panose="020B0503020204020204" pitchFamily="34" charset="-122"/>
              <a:ea typeface="微软雅黑" panose="020B0503020204020204" pitchFamily="34" charset="-122"/>
            </a:endParaRPr>
          </a:p>
          <a:p>
            <a:r>
              <a:rPr lang="zh-CN" altLang="en-US">
                <a:solidFill>
                  <a:schemeClr val="bg1"/>
                </a:solidFill>
                <a:latin typeface="微软雅黑" panose="020B0503020204020204" pitchFamily="34" charset="-122"/>
                <a:ea typeface="微软雅黑" panose="020B0503020204020204" pitchFamily="34" charset="-122"/>
              </a:rPr>
              <a:t>软件比重大，需要进行软硬件协同设计</a:t>
            </a:r>
          </a:p>
        </p:txBody>
      </p:sp>
      <p:sp>
        <p:nvSpPr>
          <p:cNvPr id="224" name="矩形 223">
            <a:extLst>
              <a:ext uri="{FF2B5EF4-FFF2-40B4-BE49-F238E27FC236}">
                <a16:creationId xmlns:a16="http://schemas.microsoft.com/office/drawing/2014/main" id="{142F0DD9-5612-49B9-A23B-17CD19CA693E}"/>
              </a:ext>
            </a:extLst>
          </p:cNvPr>
          <p:cNvSpPr/>
          <p:nvPr/>
        </p:nvSpPr>
        <p:spPr>
          <a:xfrm>
            <a:off x="6977452" y="632555"/>
            <a:ext cx="4617290" cy="369332"/>
          </a:xfrm>
          <a:prstGeom prst="rect">
            <a:avLst/>
          </a:prstGeom>
        </p:spPr>
        <p:txBody>
          <a:bodyPr wrap="none">
            <a:spAutoFit/>
          </a:bodyPr>
          <a:lstStyle/>
          <a:p>
            <a:pPr marL="285750" indent="-285750">
              <a:buFont typeface="Wingdings" panose="05000000000000000000" pitchFamily="2" charset="2"/>
              <a:buChar char="Ø"/>
            </a:pPr>
            <a:r>
              <a:rPr lang="en-US" altLang="zh-CN">
                <a:solidFill>
                  <a:schemeClr val="bg1"/>
                </a:solidFill>
                <a:latin typeface="微软雅黑" panose="020B0503020204020204" pitchFamily="34" charset="-122"/>
                <a:ea typeface="微软雅黑" panose="020B0503020204020204" pitchFamily="34" charset="-122"/>
              </a:rPr>
              <a:t>SOC (System On Chip) </a:t>
            </a:r>
            <a:r>
              <a:rPr lang="zh-CN" altLang="en-US">
                <a:solidFill>
                  <a:schemeClr val="bg1"/>
                </a:solidFill>
                <a:latin typeface="微软雅黑" panose="020B0503020204020204" pitchFamily="34" charset="-122"/>
                <a:ea typeface="微软雅黑" panose="020B0503020204020204" pitchFamily="34" charset="-122"/>
              </a:rPr>
              <a:t>称为系统级芯片</a:t>
            </a:r>
            <a:endParaRPr lang="en-US" altLang="zh-CN">
              <a:solidFill>
                <a:schemeClr val="bg1"/>
              </a:solidFill>
              <a:latin typeface="微软雅黑" panose="020B0503020204020204" pitchFamily="34" charset="-122"/>
              <a:ea typeface="微软雅黑" panose="020B0503020204020204" pitchFamily="34" charset="-122"/>
            </a:endParaRPr>
          </a:p>
        </p:txBody>
      </p:sp>
      <p:grpSp>
        <p:nvGrpSpPr>
          <p:cNvPr id="91" name="组合 90">
            <a:extLst>
              <a:ext uri="{FF2B5EF4-FFF2-40B4-BE49-F238E27FC236}">
                <a16:creationId xmlns:a16="http://schemas.microsoft.com/office/drawing/2014/main" id="{63C57FF1-CE62-4442-B261-B9DCD629D612}"/>
              </a:ext>
            </a:extLst>
          </p:cNvPr>
          <p:cNvGrpSpPr/>
          <p:nvPr/>
        </p:nvGrpSpPr>
        <p:grpSpPr>
          <a:xfrm>
            <a:off x="283278" y="224309"/>
            <a:ext cx="3011105" cy="870221"/>
            <a:chOff x="185454" y="165694"/>
            <a:chExt cx="3011105" cy="870221"/>
          </a:xfrm>
        </p:grpSpPr>
        <p:sp>
          <p:nvSpPr>
            <p:cNvPr id="92" name="矩形 91">
              <a:extLst>
                <a:ext uri="{FF2B5EF4-FFF2-40B4-BE49-F238E27FC236}">
                  <a16:creationId xmlns:a16="http://schemas.microsoft.com/office/drawing/2014/main" id="{FC8EEC9E-946E-45E1-8E64-9BDB54CEAC85}"/>
                </a:ext>
              </a:extLst>
            </p:cNvPr>
            <p:cNvSpPr/>
            <p:nvPr/>
          </p:nvSpPr>
          <p:spPr>
            <a:xfrm>
              <a:off x="185454" y="165694"/>
              <a:ext cx="3011105" cy="4596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a:solidFill>
                    <a:schemeClr val="bg1"/>
                  </a:solidFill>
                  <a:latin typeface="+mj-ea"/>
                  <a:ea typeface="+mj-ea"/>
                </a:rPr>
                <a:t>研究背景和意义</a:t>
              </a:r>
            </a:p>
          </p:txBody>
        </p:sp>
        <p:cxnSp>
          <p:nvCxnSpPr>
            <p:cNvPr id="93" name="直接连接符 92">
              <a:extLst>
                <a:ext uri="{FF2B5EF4-FFF2-40B4-BE49-F238E27FC236}">
                  <a16:creationId xmlns:a16="http://schemas.microsoft.com/office/drawing/2014/main" id="{2E37F570-F7E2-4F63-ACCB-3C5C02B892E0}"/>
                </a:ext>
              </a:extLst>
            </p:cNvPr>
            <p:cNvCxnSpPr>
              <a:cxnSpLocks/>
            </p:cNvCxnSpPr>
            <p:nvPr/>
          </p:nvCxnSpPr>
          <p:spPr>
            <a:xfrm>
              <a:off x="185454" y="698971"/>
              <a:ext cx="3011105" cy="0"/>
            </a:xfrm>
            <a:prstGeom prst="line">
              <a:avLst/>
            </a:prstGeom>
            <a:ln w="12700" cap="rnd">
              <a:solidFill>
                <a:schemeClr val="bg1"/>
              </a:solidFill>
              <a:prstDash val="solid"/>
              <a:headEnd type="diamond"/>
              <a:tailEnd type="diamond"/>
            </a:ln>
          </p:spPr>
          <p:style>
            <a:lnRef idx="1">
              <a:schemeClr val="accent1"/>
            </a:lnRef>
            <a:fillRef idx="0">
              <a:schemeClr val="accent1"/>
            </a:fillRef>
            <a:effectRef idx="0">
              <a:schemeClr val="accent1"/>
            </a:effectRef>
            <a:fontRef idx="minor">
              <a:schemeClr val="tx1"/>
            </a:fontRef>
          </p:style>
        </p:cxnSp>
        <p:sp>
          <p:nvSpPr>
            <p:cNvPr id="94" name="矩形 93">
              <a:extLst>
                <a:ext uri="{FF2B5EF4-FFF2-40B4-BE49-F238E27FC236}">
                  <a16:creationId xmlns:a16="http://schemas.microsoft.com/office/drawing/2014/main" id="{3BB5E316-FCC6-4CCB-B599-7EA08978976A}"/>
                </a:ext>
              </a:extLst>
            </p:cNvPr>
            <p:cNvSpPr/>
            <p:nvPr/>
          </p:nvSpPr>
          <p:spPr>
            <a:xfrm>
              <a:off x="185454" y="772629"/>
              <a:ext cx="3011104" cy="26328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a:solidFill>
                    <a:schemeClr val="bg1"/>
                  </a:solidFill>
                  <a:latin typeface="+mj-ea"/>
                  <a:ea typeface="+mj-ea"/>
                </a:rPr>
                <a:t>常见电离层探测控制系统架构</a:t>
              </a:r>
            </a:p>
          </p:txBody>
        </p:sp>
      </p:grpSp>
    </p:spTree>
    <p:extLst>
      <p:ext uri="{BB962C8B-B14F-4D97-AF65-F5344CB8AC3E}">
        <p14:creationId xmlns:p14="http://schemas.microsoft.com/office/powerpoint/2010/main" val="139188752"/>
      </p:ext>
    </p:extLst>
  </p:cSld>
  <p:clrMapOvr>
    <a:overrideClrMapping bg1="lt1" tx1="dk1" bg2="lt2" tx2="dk2" accent1="accent1" accent2="accent2" accent3="accent3" accent4="accent4" accent5="accent5" accent6="accent6" hlink="hlink" folHlink="folHlink"/>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189"/>
                                        </p:tgtEl>
                                      </p:cBhvr>
                                    </p:animEffect>
                                    <p:set>
                                      <p:cBhvr>
                                        <p:cTn id="7" dur="1" fill="hold">
                                          <p:stCondLst>
                                            <p:cond delay="499"/>
                                          </p:stCondLst>
                                        </p:cTn>
                                        <p:tgtEl>
                                          <p:spTgt spid="189"/>
                                        </p:tgtEl>
                                        <p:attrNameLst>
                                          <p:attrName>style.visibility</p:attrName>
                                        </p:attrNameLst>
                                      </p:cBhvr>
                                      <p:to>
                                        <p:strVal val="hidden"/>
                                      </p:to>
                                    </p:set>
                                  </p:childTnLst>
                                </p:cTn>
                              </p:par>
                              <p:par>
                                <p:cTn id="8" presetID="10" presetClass="exit" presetSubtype="0" fill="hold" grpId="0" nodeType="withEffect">
                                  <p:stCondLst>
                                    <p:cond delay="0"/>
                                  </p:stCondLst>
                                  <p:childTnLst>
                                    <p:animEffect transition="out" filter="fade">
                                      <p:cBhvr>
                                        <p:cTn id="9" dur="500"/>
                                        <p:tgtEl>
                                          <p:spTgt spid="190"/>
                                        </p:tgtEl>
                                      </p:cBhvr>
                                    </p:animEffect>
                                    <p:set>
                                      <p:cBhvr>
                                        <p:cTn id="10" dur="1" fill="hold">
                                          <p:stCondLst>
                                            <p:cond delay="499"/>
                                          </p:stCondLst>
                                        </p:cTn>
                                        <p:tgtEl>
                                          <p:spTgt spid="190"/>
                                        </p:tgtEl>
                                        <p:attrNameLst>
                                          <p:attrName>style.visibility</p:attrName>
                                        </p:attrNameLst>
                                      </p:cBhvr>
                                      <p:to>
                                        <p:strVal val="hidden"/>
                                      </p:to>
                                    </p:set>
                                  </p:childTnLst>
                                </p:cTn>
                              </p:par>
                              <p:par>
                                <p:cTn id="11" presetID="10" presetClass="exit" presetSubtype="0" fill="hold" grpId="0" nodeType="withEffect">
                                  <p:stCondLst>
                                    <p:cond delay="0"/>
                                  </p:stCondLst>
                                  <p:childTnLst>
                                    <p:animEffect transition="out" filter="fade">
                                      <p:cBhvr>
                                        <p:cTn id="12" dur="500"/>
                                        <p:tgtEl>
                                          <p:spTgt spid="192"/>
                                        </p:tgtEl>
                                      </p:cBhvr>
                                    </p:animEffect>
                                    <p:set>
                                      <p:cBhvr>
                                        <p:cTn id="13" dur="1" fill="hold">
                                          <p:stCondLst>
                                            <p:cond delay="499"/>
                                          </p:stCondLst>
                                        </p:cTn>
                                        <p:tgtEl>
                                          <p:spTgt spid="192"/>
                                        </p:tgtEl>
                                        <p:attrNameLst>
                                          <p:attrName>style.visibility</p:attrName>
                                        </p:attrNameLst>
                                      </p:cBhvr>
                                      <p:to>
                                        <p:strVal val="hidden"/>
                                      </p:to>
                                    </p:set>
                                  </p:childTnLst>
                                </p:cTn>
                              </p:par>
                              <p:par>
                                <p:cTn id="14" presetID="10" presetClass="exit" presetSubtype="0" fill="hold" grpId="0" nodeType="withEffect">
                                  <p:stCondLst>
                                    <p:cond delay="0"/>
                                  </p:stCondLst>
                                  <p:childTnLst>
                                    <p:animEffect transition="out" filter="fade">
                                      <p:cBhvr>
                                        <p:cTn id="15" dur="500"/>
                                        <p:tgtEl>
                                          <p:spTgt spid="205"/>
                                        </p:tgtEl>
                                      </p:cBhvr>
                                    </p:animEffect>
                                    <p:set>
                                      <p:cBhvr>
                                        <p:cTn id="16" dur="1" fill="hold">
                                          <p:stCondLst>
                                            <p:cond delay="499"/>
                                          </p:stCondLst>
                                        </p:cTn>
                                        <p:tgtEl>
                                          <p:spTgt spid="205"/>
                                        </p:tgtEl>
                                        <p:attrNameLst>
                                          <p:attrName>style.visibility</p:attrName>
                                        </p:attrNameLst>
                                      </p:cBhvr>
                                      <p:to>
                                        <p:strVal val="hidden"/>
                                      </p:to>
                                    </p:set>
                                  </p:childTnLst>
                                </p:cTn>
                              </p:par>
                              <p:par>
                                <p:cTn id="17" presetID="10" presetClass="exit" presetSubtype="0" fill="hold" grpId="0" nodeType="withEffect">
                                  <p:stCondLst>
                                    <p:cond delay="0"/>
                                  </p:stCondLst>
                                  <p:childTnLst>
                                    <p:animEffect transition="out" filter="fade">
                                      <p:cBhvr>
                                        <p:cTn id="18" dur="500"/>
                                        <p:tgtEl>
                                          <p:spTgt spid="206"/>
                                        </p:tgtEl>
                                      </p:cBhvr>
                                    </p:animEffect>
                                    <p:set>
                                      <p:cBhvr>
                                        <p:cTn id="19" dur="1" fill="hold">
                                          <p:stCondLst>
                                            <p:cond delay="499"/>
                                          </p:stCondLst>
                                        </p:cTn>
                                        <p:tgtEl>
                                          <p:spTgt spid="206"/>
                                        </p:tgtEl>
                                        <p:attrNameLst>
                                          <p:attrName>style.visibility</p:attrName>
                                        </p:attrNameLst>
                                      </p:cBhvr>
                                      <p:to>
                                        <p:strVal val="hidden"/>
                                      </p:to>
                                    </p:set>
                                  </p:childTnLst>
                                </p:cTn>
                              </p:par>
                              <p:par>
                                <p:cTn id="20" presetID="10" presetClass="exit" presetSubtype="0" fill="hold" grpId="0" nodeType="withEffect">
                                  <p:stCondLst>
                                    <p:cond delay="0"/>
                                  </p:stCondLst>
                                  <p:childTnLst>
                                    <p:animEffect transition="out" filter="fade">
                                      <p:cBhvr>
                                        <p:cTn id="21" dur="500"/>
                                        <p:tgtEl>
                                          <p:spTgt spid="193"/>
                                        </p:tgtEl>
                                      </p:cBhvr>
                                    </p:animEffect>
                                    <p:set>
                                      <p:cBhvr>
                                        <p:cTn id="22" dur="1" fill="hold">
                                          <p:stCondLst>
                                            <p:cond delay="499"/>
                                          </p:stCondLst>
                                        </p:cTn>
                                        <p:tgtEl>
                                          <p:spTgt spid="193"/>
                                        </p:tgtEl>
                                        <p:attrNameLst>
                                          <p:attrName>style.visibility</p:attrName>
                                        </p:attrNameLst>
                                      </p:cBhvr>
                                      <p:to>
                                        <p:strVal val="hidden"/>
                                      </p:to>
                                    </p:set>
                                  </p:childTnLst>
                                </p:cTn>
                              </p:par>
                              <p:par>
                                <p:cTn id="23" presetID="10" presetClass="exit" presetSubtype="0" fill="hold" grpId="0" nodeType="withEffect">
                                  <p:stCondLst>
                                    <p:cond delay="0"/>
                                  </p:stCondLst>
                                  <p:childTnLst>
                                    <p:animEffect transition="out" filter="fade">
                                      <p:cBhvr>
                                        <p:cTn id="24" dur="500"/>
                                        <p:tgtEl>
                                          <p:spTgt spid="210"/>
                                        </p:tgtEl>
                                      </p:cBhvr>
                                    </p:animEffect>
                                    <p:set>
                                      <p:cBhvr>
                                        <p:cTn id="25" dur="1" fill="hold">
                                          <p:stCondLst>
                                            <p:cond delay="499"/>
                                          </p:stCondLst>
                                        </p:cTn>
                                        <p:tgtEl>
                                          <p:spTgt spid="210"/>
                                        </p:tgtEl>
                                        <p:attrNameLst>
                                          <p:attrName>style.visibility</p:attrName>
                                        </p:attrNameLst>
                                      </p:cBhvr>
                                      <p:to>
                                        <p:strVal val="hidden"/>
                                      </p:to>
                                    </p:set>
                                  </p:childTnLst>
                                </p:cTn>
                              </p:par>
                              <p:par>
                                <p:cTn id="26" presetID="10" presetClass="exit" presetSubtype="0" fill="hold" grpId="0" nodeType="withEffect">
                                  <p:stCondLst>
                                    <p:cond delay="0"/>
                                  </p:stCondLst>
                                  <p:childTnLst>
                                    <p:animEffect transition="out" filter="fade">
                                      <p:cBhvr>
                                        <p:cTn id="27" dur="500"/>
                                        <p:tgtEl>
                                          <p:spTgt spid="215"/>
                                        </p:tgtEl>
                                      </p:cBhvr>
                                    </p:animEffect>
                                    <p:set>
                                      <p:cBhvr>
                                        <p:cTn id="28" dur="1" fill="hold">
                                          <p:stCondLst>
                                            <p:cond delay="499"/>
                                          </p:stCondLst>
                                        </p:cTn>
                                        <p:tgtEl>
                                          <p:spTgt spid="215"/>
                                        </p:tgtEl>
                                        <p:attrNameLst>
                                          <p:attrName>style.visibility</p:attrName>
                                        </p:attrNameLst>
                                      </p:cBhvr>
                                      <p:to>
                                        <p:strVal val="hidden"/>
                                      </p:to>
                                    </p:set>
                                  </p:childTnLst>
                                </p:cTn>
                              </p:par>
                              <p:par>
                                <p:cTn id="29" presetID="10" presetClass="exit" presetSubtype="0" fill="hold" grpId="0" nodeType="withEffect">
                                  <p:stCondLst>
                                    <p:cond delay="0"/>
                                  </p:stCondLst>
                                  <p:childTnLst>
                                    <p:animEffect transition="out" filter="fade">
                                      <p:cBhvr>
                                        <p:cTn id="30" dur="500"/>
                                        <p:tgtEl>
                                          <p:spTgt spid="216"/>
                                        </p:tgtEl>
                                      </p:cBhvr>
                                    </p:animEffect>
                                    <p:set>
                                      <p:cBhvr>
                                        <p:cTn id="31" dur="1" fill="hold">
                                          <p:stCondLst>
                                            <p:cond delay="499"/>
                                          </p:stCondLst>
                                        </p:cTn>
                                        <p:tgtEl>
                                          <p:spTgt spid="216"/>
                                        </p:tgtEl>
                                        <p:attrNameLst>
                                          <p:attrName>style.visibility</p:attrName>
                                        </p:attrNameLst>
                                      </p:cBhvr>
                                      <p:to>
                                        <p:strVal val="hidden"/>
                                      </p:to>
                                    </p:set>
                                  </p:childTnLst>
                                </p:cTn>
                              </p:par>
                              <p:par>
                                <p:cTn id="32" presetID="10" presetClass="exit" presetSubtype="0" fill="hold" nodeType="withEffect">
                                  <p:stCondLst>
                                    <p:cond delay="0"/>
                                  </p:stCondLst>
                                  <p:childTnLst>
                                    <p:animEffect transition="out" filter="fade">
                                      <p:cBhvr>
                                        <p:cTn id="33" dur="500"/>
                                        <p:tgtEl>
                                          <p:spTgt spid="168"/>
                                        </p:tgtEl>
                                      </p:cBhvr>
                                    </p:animEffect>
                                    <p:set>
                                      <p:cBhvr>
                                        <p:cTn id="34" dur="1" fill="hold">
                                          <p:stCondLst>
                                            <p:cond delay="499"/>
                                          </p:stCondLst>
                                        </p:cTn>
                                        <p:tgtEl>
                                          <p:spTgt spid="168"/>
                                        </p:tgtEl>
                                        <p:attrNameLst>
                                          <p:attrName>style.visibility</p:attrName>
                                        </p:attrNameLst>
                                      </p:cBhvr>
                                      <p:to>
                                        <p:strVal val="hidden"/>
                                      </p:to>
                                    </p:set>
                                  </p:childTnLst>
                                </p:cTn>
                              </p:par>
                              <p:par>
                                <p:cTn id="35" presetID="10" presetClass="exit" presetSubtype="0" fill="hold" nodeType="withEffect">
                                  <p:stCondLst>
                                    <p:cond delay="0"/>
                                  </p:stCondLst>
                                  <p:childTnLst>
                                    <p:animEffect transition="out" filter="fade">
                                      <p:cBhvr>
                                        <p:cTn id="36" dur="500"/>
                                        <p:tgtEl>
                                          <p:spTgt spid="173"/>
                                        </p:tgtEl>
                                      </p:cBhvr>
                                    </p:animEffect>
                                    <p:set>
                                      <p:cBhvr>
                                        <p:cTn id="37" dur="1" fill="hold">
                                          <p:stCondLst>
                                            <p:cond delay="499"/>
                                          </p:stCondLst>
                                        </p:cTn>
                                        <p:tgtEl>
                                          <p:spTgt spid="173"/>
                                        </p:tgtEl>
                                        <p:attrNameLst>
                                          <p:attrName>style.visibility</p:attrName>
                                        </p:attrNameLst>
                                      </p:cBhvr>
                                      <p:to>
                                        <p:strVal val="hidden"/>
                                      </p:to>
                                    </p:set>
                                  </p:childTnLst>
                                </p:cTn>
                              </p:par>
                              <p:par>
                                <p:cTn id="38" presetID="10" presetClass="exit" presetSubtype="0" fill="hold" nodeType="withEffect">
                                  <p:stCondLst>
                                    <p:cond delay="0"/>
                                  </p:stCondLst>
                                  <p:childTnLst>
                                    <p:animEffect transition="out" filter="fade">
                                      <p:cBhvr>
                                        <p:cTn id="39" dur="500"/>
                                        <p:tgtEl>
                                          <p:spTgt spid="175"/>
                                        </p:tgtEl>
                                      </p:cBhvr>
                                    </p:animEffect>
                                    <p:set>
                                      <p:cBhvr>
                                        <p:cTn id="40" dur="1" fill="hold">
                                          <p:stCondLst>
                                            <p:cond delay="499"/>
                                          </p:stCondLst>
                                        </p:cTn>
                                        <p:tgtEl>
                                          <p:spTgt spid="175"/>
                                        </p:tgtEl>
                                        <p:attrNameLst>
                                          <p:attrName>style.visibility</p:attrName>
                                        </p:attrNameLst>
                                      </p:cBhvr>
                                      <p:to>
                                        <p:strVal val="hidden"/>
                                      </p:to>
                                    </p:set>
                                  </p:childTnLst>
                                </p:cTn>
                              </p:par>
                              <p:par>
                                <p:cTn id="41" presetID="10" presetClass="exit" presetSubtype="0" fill="hold" nodeType="withEffect">
                                  <p:stCondLst>
                                    <p:cond delay="0"/>
                                  </p:stCondLst>
                                  <p:childTnLst>
                                    <p:animEffect transition="out" filter="fade">
                                      <p:cBhvr>
                                        <p:cTn id="42" dur="500"/>
                                        <p:tgtEl>
                                          <p:spTgt spid="7"/>
                                        </p:tgtEl>
                                      </p:cBhvr>
                                    </p:animEffect>
                                    <p:set>
                                      <p:cBhvr>
                                        <p:cTn id="43" dur="1" fill="hold">
                                          <p:stCondLst>
                                            <p:cond delay="499"/>
                                          </p:stCondLst>
                                        </p:cTn>
                                        <p:tgtEl>
                                          <p:spTgt spid="7"/>
                                        </p:tgtEl>
                                        <p:attrNameLst>
                                          <p:attrName>style.visibility</p:attrName>
                                        </p:attrNameLst>
                                      </p:cBhvr>
                                      <p:to>
                                        <p:strVal val="hidden"/>
                                      </p:to>
                                    </p:set>
                                  </p:childTnLst>
                                </p:cTn>
                              </p:par>
                              <p:par>
                                <p:cTn id="44" presetID="10" presetClass="exit" presetSubtype="0" fill="hold" nodeType="withEffect">
                                  <p:stCondLst>
                                    <p:cond delay="0"/>
                                  </p:stCondLst>
                                  <p:childTnLst>
                                    <p:animEffect transition="out" filter="fade">
                                      <p:cBhvr>
                                        <p:cTn id="45" dur="500"/>
                                        <p:tgtEl>
                                          <p:spTgt spid="5"/>
                                        </p:tgtEl>
                                      </p:cBhvr>
                                    </p:animEffect>
                                    <p:set>
                                      <p:cBhvr>
                                        <p:cTn id="46" dur="1" fill="hold">
                                          <p:stCondLst>
                                            <p:cond delay="499"/>
                                          </p:stCondLst>
                                        </p:cTn>
                                        <p:tgtEl>
                                          <p:spTgt spid="5"/>
                                        </p:tgtEl>
                                        <p:attrNameLst>
                                          <p:attrName>style.visibility</p:attrName>
                                        </p:attrNameLst>
                                      </p:cBhvr>
                                      <p:to>
                                        <p:strVal val="hidden"/>
                                      </p:to>
                                    </p:set>
                                  </p:childTnLst>
                                </p:cTn>
                              </p:par>
                              <p:par>
                                <p:cTn id="47" presetID="10" presetClass="exit" presetSubtype="0" fill="hold" nodeType="withEffect">
                                  <p:stCondLst>
                                    <p:cond delay="0"/>
                                  </p:stCondLst>
                                  <p:childTnLst>
                                    <p:animEffect transition="out" filter="fade">
                                      <p:cBhvr>
                                        <p:cTn id="48" dur="500"/>
                                        <p:tgtEl>
                                          <p:spTgt spid="2"/>
                                        </p:tgtEl>
                                      </p:cBhvr>
                                    </p:animEffect>
                                    <p:set>
                                      <p:cBhvr>
                                        <p:cTn id="49" dur="1" fill="hold">
                                          <p:stCondLst>
                                            <p:cond delay="499"/>
                                          </p:stCondLst>
                                        </p:cTn>
                                        <p:tgtEl>
                                          <p:spTgt spid="2"/>
                                        </p:tgtEl>
                                        <p:attrNameLst>
                                          <p:attrName>style.visibility</p:attrName>
                                        </p:attrNameLst>
                                      </p:cBhvr>
                                      <p:to>
                                        <p:strVal val="hidden"/>
                                      </p:to>
                                    </p:set>
                                  </p:childTnLst>
                                </p:cTn>
                              </p:par>
                              <p:par>
                                <p:cTn id="50" presetID="10" presetClass="exit" presetSubtype="0" fill="hold" nodeType="withEffect">
                                  <p:stCondLst>
                                    <p:cond delay="0"/>
                                  </p:stCondLst>
                                  <p:childTnLst>
                                    <p:animEffect transition="out" filter="fade">
                                      <p:cBhvr>
                                        <p:cTn id="51" dur="500"/>
                                        <p:tgtEl>
                                          <p:spTgt spid="6"/>
                                        </p:tgtEl>
                                      </p:cBhvr>
                                    </p:animEffect>
                                    <p:set>
                                      <p:cBhvr>
                                        <p:cTn id="52" dur="1" fill="hold">
                                          <p:stCondLst>
                                            <p:cond delay="499"/>
                                          </p:stCondLst>
                                        </p:cTn>
                                        <p:tgtEl>
                                          <p:spTgt spid="6"/>
                                        </p:tgtEl>
                                        <p:attrNameLst>
                                          <p:attrName>style.visibility</p:attrName>
                                        </p:attrNameLst>
                                      </p:cBhvr>
                                      <p:to>
                                        <p:strVal val="hidden"/>
                                      </p:to>
                                    </p:set>
                                  </p:childTnLst>
                                </p:cTn>
                              </p:par>
                              <p:par>
                                <p:cTn id="53" presetID="10" presetClass="exit" presetSubtype="0" fill="hold" nodeType="withEffect">
                                  <p:stCondLst>
                                    <p:cond delay="0"/>
                                  </p:stCondLst>
                                  <p:childTnLst>
                                    <p:animEffect transition="out" filter="fade">
                                      <p:cBhvr>
                                        <p:cTn id="54" dur="500"/>
                                        <p:tgtEl>
                                          <p:spTgt spid="170"/>
                                        </p:tgtEl>
                                      </p:cBhvr>
                                    </p:animEffect>
                                    <p:set>
                                      <p:cBhvr>
                                        <p:cTn id="55" dur="1" fill="hold">
                                          <p:stCondLst>
                                            <p:cond delay="499"/>
                                          </p:stCondLst>
                                        </p:cTn>
                                        <p:tgtEl>
                                          <p:spTgt spid="170"/>
                                        </p:tgtEl>
                                        <p:attrNameLst>
                                          <p:attrName>style.visibility</p:attrName>
                                        </p:attrNameLst>
                                      </p:cBhvr>
                                      <p:to>
                                        <p:strVal val="hidden"/>
                                      </p:to>
                                    </p:set>
                                  </p:childTnLst>
                                </p:cTn>
                              </p:par>
                              <p:par>
                                <p:cTn id="56" presetID="10" presetClass="exit" presetSubtype="0" fill="hold" nodeType="withEffect">
                                  <p:stCondLst>
                                    <p:cond delay="0"/>
                                  </p:stCondLst>
                                  <p:childTnLst>
                                    <p:animEffect transition="out" filter="fade">
                                      <p:cBhvr>
                                        <p:cTn id="57" dur="500"/>
                                        <p:tgtEl>
                                          <p:spTgt spid="4"/>
                                        </p:tgtEl>
                                      </p:cBhvr>
                                    </p:animEffect>
                                    <p:set>
                                      <p:cBhvr>
                                        <p:cTn id="58" dur="1" fill="hold">
                                          <p:stCondLst>
                                            <p:cond delay="499"/>
                                          </p:stCondLst>
                                        </p:cTn>
                                        <p:tgtEl>
                                          <p:spTgt spid="4"/>
                                        </p:tgtEl>
                                        <p:attrNameLst>
                                          <p:attrName>style.visibility</p:attrName>
                                        </p:attrNameLst>
                                      </p:cBhvr>
                                      <p:to>
                                        <p:strVal val="hidden"/>
                                      </p:to>
                                    </p:set>
                                  </p:childTnLst>
                                </p:cTn>
                              </p:par>
                            </p:childTnLst>
                          </p:cTn>
                        </p:par>
                        <p:par>
                          <p:cTn id="59" fill="hold">
                            <p:stCondLst>
                              <p:cond delay="500"/>
                            </p:stCondLst>
                            <p:childTnLst>
                              <p:par>
                                <p:cTn id="60" presetID="10" presetClass="exit" presetSubtype="0" fill="hold" grpId="0" nodeType="afterEffect">
                                  <p:stCondLst>
                                    <p:cond delay="0"/>
                                  </p:stCondLst>
                                  <p:childTnLst>
                                    <p:animEffect transition="out" filter="fade">
                                      <p:cBhvr>
                                        <p:cTn id="61" dur="500"/>
                                        <p:tgtEl>
                                          <p:spTgt spid="85"/>
                                        </p:tgtEl>
                                      </p:cBhvr>
                                    </p:animEffect>
                                    <p:set>
                                      <p:cBhvr>
                                        <p:cTn id="62" dur="1" fill="hold">
                                          <p:stCondLst>
                                            <p:cond delay="499"/>
                                          </p:stCondLst>
                                        </p:cTn>
                                        <p:tgtEl>
                                          <p:spTgt spid="85"/>
                                        </p:tgtEl>
                                        <p:attrNameLst>
                                          <p:attrName>style.visibility</p:attrName>
                                        </p:attrNameLst>
                                      </p:cBhvr>
                                      <p:to>
                                        <p:strVal val="hidden"/>
                                      </p:to>
                                    </p:set>
                                  </p:childTnLst>
                                </p:cTn>
                              </p:par>
                              <p:par>
                                <p:cTn id="63" presetID="42" presetClass="exit" presetSubtype="0" fill="hold" nodeType="withEffect">
                                  <p:stCondLst>
                                    <p:cond delay="0"/>
                                  </p:stCondLst>
                                  <p:childTnLst>
                                    <p:animEffect transition="out" filter="fade">
                                      <p:cBhvr>
                                        <p:cTn id="64" dur="1000"/>
                                        <p:tgtEl>
                                          <p:spTgt spid="14"/>
                                        </p:tgtEl>
                                      </p:cBhvr>
                                    </p:animEffect>
                                    <p:anim calcmode="lin" valueType="num">
                                      <p:cBhvr>
                                        <p:cTn id="65" dur="1000"/>
                                        <p:tgtEl>
                                          <p:spTgt spid="14"/>
                                        </p:tgtEl>
                                        <p:attrNameLst>
                                          <p:attrName>ppt_x</p:attrName>
                                        </p:attrNameLst>
                                      </p:cBhvr>
                                      <p:tavLst>
                                        <p:tav tm="0">
                                          <p:val>
                                            <p:strVal val="ppt_x"/>
                                          </p:val>
                                        </p:tav>
                                        <p:tav tm="100000">
                                          <p:val>
                                            <p:strVal val="ppt_x"/>
                                          </p:val>
                                        </p:tav>
                                      </p:tavLst>
                                    </p:anim>
                                    <p:anim calcmode="lin" valueType="num">
                                      <p:cBhvr>
                                        <p:cTn id="66" dur="1000"/>
                                        <p:tgtEl>
                                          <p:spTgt spid="14"/>
                                        </p:tgtEl>
                                        <p:attrNameLst>
                                          <p:attrName>ppt_y</p:attrName>
                                        </p:attrNameLst>
                                      </p:cBhvr>
                                      <p:tavLst>
                                        <p:tav tm="0">
                                          <p:val>
                                            <p:strVal val="ppt_y"/>
                                          </p:val>
                                        </p:tav>
                                        <p:tav tm="100000">
                                          <p:val>
                                            <p:strVal val="ppt_y+.1"/>
                                          </p:val>
                                        </p:tav>
                                      </p:tavLst>
                                    </p:anim>
                                    <p:set>
                                      <p:cBhvr>
                                        <p:cTn id="67" dur="1" fill="hold">
                                          <p:stCondLst>
                                            <p:cond delay="999"/>
                                          </p:stCondLst>
                                        </p:cTn>
                                        <p:tgtEl>
                                          <p:spTgt spid="14"/>
                                        </p:tgtEl>
                                        <p:attrNameLst>
                                          <p:attrName>style.visibility</p:attrName>
                                        </p:attrNameLst>
                                      </p:cBhvr>
                                      <p:to>
                                        <p:strVal val="hidden"/>
                                      </p:to>
                                    </p:set>
                                  </p:childTnLst>
                                </p:cTn>
                              </p:par>
                              <p:par>
                                <p:cTn id="68" presetID="42" presetClass="exit" presetSubtype="0" fill="hold" nodeType="withEffect">
                                  <p:stCondLst>
                                    <p:cond delay="0"/>
                                  </p:stCondLst>
                                  <p:childTnLst>
                                    <p:animEffect transition="out" filter="fade">
                                      <p:cBhvr>
                                        <p:cTn id="69" dur="1000"/>
                                        <p:tgtEl>
                                          <p:spTgt spid="17"/>
                                        </p:tgtEl>
                                      </p:cBhvr>
                                    </p:animEffect>
                                    <p:anim calcmode="lin" valueType="num">
                                      <p:cBhvr>
                                        <p:cTn id="70" dur="1000"/>
                                        <p:tgtEl>
                                          <p:spTgt spid="17"/>
                                        </p:tgtEl>
                                        <p:attrNameLst>
                                          <p:attrName>ppt_x</p:attrName>
                                        </p:attrNameLst>
                                      </p:cBhvr>
                                      <p:tavLst>
                                        <p:tav tm="0">
                                          <p:val>
                                            <p:strVal val="ppt_x"/>
                                          </p:val>
                                        </p:tav>
                                        <p:tav tm="100000">
                                          <p:val>
                                            <p:strVal val="ppt_x"/>
                                          </p:val>
                                        </p:tav>
                                      </p:tavLst>
                                    </p:anim>
                                    <p:anim calcmode="lin" valueType="num">
                                      <p:cBhvr>
                                        <p:cTn id="71" dur="1000"/>
                                        <p:tgtEl>
                                          <p:spTgt spid="17"/>
                                        </p:tgtEl>
                                        <p:attrNameLst>
                                          <p:attrName>ppt_y</p:attrName>
                                        </p:attrNameLst>
                                      </p:cBhvr>
                                      <p:tavLst>
                                        <p:tav tm="0">
                                          <p:val>
                                            <p:strVal val="ppt_y"/>
                                          </p:val>
                                        </p:tav>
                                        <p:tav tm="100000">
                                          <p:val>
                                            <p:strVal val="ppt_y+.1"/>
                                          </p:val>
                                        </p:tav>
                                      </p:tavLst>
                                    </p:anim>
                                    <p:set>
                                      <p:cBhvr>
                                        <p:cTn id="72" dur="1" fill="hold">
                                          <p:stCondLst>
                                            <p:cond delay="999"/>
                                          </p:stCondLst>
                                        </p:cTn>
                                        <p:tgtEl>
                                          <p:spTgt spid="17"/>
                                        </p:tgtEl>
                                        <p:attrNameLst>
                                          <p:attrName>style.visibility</p:attrName>
                                        </p:attrNameLst>
                                      </p:cBhvr>
                                      <p:to>
                                        <p:strVal val="hidden"/>
                                      </p:to>
                                    </p:set>
                                  </p:childTnLst>
                                </p:cTn>
                              </p:par>
                              <p:par>
                                <p:cTn id="73" presetID="42" presetClass="exit" presetSubtype="0" fill="hold" nodeType="withEffect">
                                  <p:stCondLst>
                                    <p:cond delay="0"/>
                                  </p:stCondLst>
                                  <p:childTnLst>
                                    <p:animEffect transition="out" filter="fade">
                                      <p:cBhvr>
                                        <p:cTn id="74" dur="1000"/>
                                        <p:tgtEl>
                                          <p:spTgt spid="15"/>
                                        </p:tgtEl>
                                      </p:cBhvr>
                                    </p:animEffect>
                                    <p:anim calcmode="lin" valueType="num">
                                      <p:cBhvr>
                                        <p:cTn id="75" dur="1000"/>
                                        <p:tgtEl>
                                          <p:spTgt spid="15"/>
                                        </p:tgtEl>
                                        <p:attrNameLst>
                                          <p:attrName>ppt_x</p:attrName>
                                        </p:attrNameLst>
                                      </p:cBhvr>
                                      <p:tavLst>
                                        <p:tav tm="0">
                                          <p:val>
                                            <p:strVal val="ppt_x"/>
                                          </p:val>
                                        </p:tav>
                                        <p:tav tm="100000">
                                          <p:val>
                                            <p:strVal val="ppt_x"/>
                                          </p:val>
                                        </p:tav>
                                      </p:tavLst>
                                    </p:anim>
                                    <p:anim calcmode="lin" valueType="num">
                                      <p:cBhvr>
                                        <p:cTn id="76" dur="1000"/>
                                        <p:tgtEl>
                                          <p:spTgt spid="15"/>
                                        </p:tgtEl>
                                        <p:attrNameLst>
                                          <p:attrName>ppt_y</p:attrName>
                                        </p:attrNameLst>
                                      </p:cBhvr>
                                      <p:tavLst>
                                        <p:tav tm="0">
                                          <p:val>
                                            <p:strVal val="ppt_y"/>
                                          </p:val>
                                        </p:tav>
                                        <p:tav tm="100000">
                                          <p:val>
                                            <p:strVal val="ppt_y+.1"/>
                                          </p:val>
                                        </p:tav>
                                      </p:tavLst>
                                    </p:anim>
                                    <p:set>
                                      <p:cBhvr>
                                        <p:cTn id="77" dur="1" fill="hold">
                                          <p:stCondLst>
                                            <p:cond delay="999"/>
                                          </p:stCondLst>
                                        </p:cTn>
                                        <p:tgtEl>
                                          <p:spTgt spid="15"/>
                                        </p:tgtEl>
                                        <p:attrNameLst>
                                          <p:attrName>style.visibility</p:attrName>
                                        </p:attrNameLst>
                                      </p:cBhvr>
                                      <p:to>
                                        <p:strVal val="hidden"/>
                                      </p:to>
                                    </p:set>
                                  </p:childTnLst>
                                </p:cTn>
                              </p:par>
                              <p:par>
                                <p:cTn id="78" presetID="42" presetClass="exit" presetSubtype="0" fill="hold" nodeType="withEffect">
                                  <p:stCondLst>
                                    <p:cond delay="0"/>
                                  </p:stCondLst>
                                  <p:childTnLst>
                                    <p:animEffect transition="out" filter="fade">
                                      <p:cBhvr>
                                        <p:cTn id="79" dur="1000"/>
                                        <p:tgtEl>
                                          <p:spTgt spid="19"/>
                                        </p:tgtEl>
                                      </p:cBhvr>
                                    </p:animEffect>
                                    <p:anim calcmode="lin" valueType="num">
                                      <p:cBhvr>
                                        <p:cTn id="80" dur="1000"/>
                                        <p:tgtEl>
                                          <p:spTgt spid="19"/>
                                        </p:tgtEl>
                                        <p:attrNameLst>
                                          <p:attrName>ppt_x</p:attrName>
                                        </p:attrNameLst>
                                      </p:cBhvr>
                                      <p:tavLst>
                                        <p:tav tm="0">
                                          <p:val>
                                            <p:strVal val="ppt_x"/>
                                          </p:val>
                                        </p:tav>
                                        <p:tav tm="100000">
                                          <p:val>
                                            <p:strVal val="ppt_x"/>
                                          </p:val>
                                        </p:tav>
                                      </p:tavLst>
                                    </p:anim>
                                    <p:anim calcmode="lin" valueType="num">
                                      <p:cBhvr>
                                        <p:cTn id="81" dur="1000"/>
                                        <p:tgtEl>
                                          <p:spTgt spid="19"/>
                                        </p:tgtEl>
                                        <p:attrNameLst>
                                          <p:attrName>ppt_y</p:attrName>
                                        </p:attrNameLst>
                                      </p:cBhvr>
                                      <p:tavLst>
                                        <p:tav tm="0">
                                          <p:val>
                                            <p:strVal val="ppt_y"/>
                                          </p:val>
                                        </p:tav>
                                        <p:tav tm="100000">
                                          <p:val>
                                            <p:strVal val="ppt_y+.1"/>
                                          </p:val>
                                        </p:tav>
                                      </p:tavLst>
                                    </p:anim>
                                    <p:set>
                                      <p:cBhvr>
                                        <p:cTn id="82" dur="1" fill="hold">
                                          <p:stCondLst>
                                            <p:cond delay="999"/>
                                          </p:stCondLst>
                                        </p:cTn>
                                        <p:tgtEl>
                                          <p:spTgt spid="19"/>
                                        </p:tgtEl>
                                        <p:attrNameLst>
                                          <p:attrName>style.visibility</p:attrName>
                                        </p:attrNameLst>
                                      </p:cBhvr>
                                      <p:to>
                                        <p:strVal val="hidden"/>
                                      </p:to>
                                    </p:set>
                                  </p:childTnLst>
                                </p:cTn>
                              </p:par>
                              <p:par>
                                <p:cTn id="83" presetID="42" presetClass="exit" presetSubtype="0" fill="hold" nodeType="withEffect">
                                  <p:stCondLst>
                                    <p:cond delay="0"/>
                                  </p:stCondLst>
                                  <p:childTnLst>
                                    <p:animEffect transition="out" filter="fade">
                                      <p:cBhvr>
                                        <p:cTn id="84" dur="1000"/>
                                        <p:tgtEl>
                                          <p:spTgt spid="18"/>
                                        </p:tgtEl>
                                      </p:cBhvr>
                                    </p:animEffect>
                                    <p:anim calcmode="lin" valueType="num">
                                      <p:cBhvr>
                                        <p:cTn id="85" dur="1000"/>
                                        <p:tgtEl>
                                          <p:spTgt spid="18"/>
                                        </p:tgtEl>
                                        <p:attrNameLst>
                                          <p:attrName>ppt_x</p:attrName>
                                        </p:attrNameLst>
                                      </p:cBhvr>
                                      <p:tavLst>
                                        <p:tav tm="0">
                                          <p:val>
                                            <p:strVal val="ppt_x"/>
                                          </p:val>
                                        </p:tav>
                                        <p:tav tm="100000">
                                          <p:val>
                                            <p:strVal val="ppt_x"/>
                                          </p:val>
                                        </p:tav>
                                      </p:tavLst>
                                    </p:anim>
                                    <p:anim calcmode="lin" valueType="num">
                                      <p:cBhvr>
                                        <p:cTn id="86" dur="1000"/>
                                        <p:tgtEl>
                                          <p:spTgt spid="18"/>
                                        </p:tgtEl>
                                        <p:attrNameLst>
                                          <p:attrName>ppt_y</p:attrName>
                                        </p:attrNameLst>
                                      </p:cBhvr>
                                      <p:tavLst>
                                        <p:tav tm="0">
                                          <p:val>
                                            <p:strVal val="ppt_y"/>
                                          </p:val>
                                        </p:tav>
                                        <p:tav tm="100000">
                                          <p:val>
                                            <p:strVal val="ppt_y+.1"/>
                                          </p:val>
                                        </p:tav>
                                      </p:tavLst>
                                    </p:anim>
                                    <p:set>
                                      <p:cBhvr>
                                        <p:cTn id="87" dur="1" fill="hold">
                                          <p:stCondLst>
                                            <p:cond delay="999"/>
                                          </p:stCondLst>
                                        </p:cTn>
                                        <p:tgtEl>
                                          <p:spTgt spid="18"/>
                                        </p:tgtEl>
                                        <p:attrNameLst>
                                          <p:attrName>style.visibility</p:attrName>
                                        </p:attrNameLst>
                                      </p:cBhvr>
                                      <p:to>
                                        <p:strVal val="hidden"/>
                                      </p:to>
                                    </p:set>
                                  </p:childTnLst>
                                </p:cTn>
                              </p:par>
                              <p:par>
                                <p:cTn id="88" presetID="42" presetClass="exit" presetSubtype="0" fill="hold" nodeType="withEffect">
                                  <p:stCondLst>
                                    <p:cond delay="0"/>
                                  </p:stCondLst>
                                  <p:childTnLst>
                                    <p:animEffect transition="out" filter="fade">
                                      <p:cBhvr>
                                        <p:cTn id="89" dur="1000"/>
                                        <p:tgtEl>
                                          <p:spTgt spid="153"/>
                                        </p:tgtEl>
                                      </p:cBhvr>
                                    </p:animEffect>
                                    <p:anim calcmode="lin" valueType="num">
                                      <p:cBhvr>
                                        <p:cTn id="90" dur="1000"/>
                                        <p:tgtEl>
                                          <p:spTgt spid="153"/>
                                        </p:tgtEl>
                                        <p:attrNameLst>
                                          <p:attrName>ppt_x</p:attrName>
                                        </p:attrNameLst>
                                      </p:cBhvr>
                                      <p:tavLst>
                                        <p:tav tm="0">
                                          <p:val>
                                            <p:strVal val="ppt_x"/>
                                          </p:val>
                                        </p:tav>
                                        <p:tav tm="100000">
                                          <p:val>
                                            <p:strVal val="ppt_x"/>
                                          </p:val>
                                        </p:tav>
                                      </p:tavLst>
                                    </p:anim>
                                    <p:anim calcmode="lin" valueType="num">
                                      <p:cBhvr>
                                        <p:cTn id="91" dur="1000"/>
                                        <p:tgtEl>
                                          <p:spTgt spid="153"/>
                                        </p:tgtEl>
                                        <p:attrNameLst>
                                          <p:attrName>ppt_y</p:attrName>
                                        </p:attrNameLst>
                                      </p:cBhvr>
                                      <p:tavLst>
                                        <p:tav tm="0">
                                          <p:val>
                                            <p:strVal val="ppt_y"/>
                                          </p:val>
                                        </p:tav>
                                        <p:tav tm="100000">
                                          <p:val>
                                            <p:strVal val="ppt_y+.1"/>
                                          </p:val>
                                        </p:tav>
                                      </p:tavLst>
                                    </p:anim>
                                    <p:set>
                                      <p:cBhvr>
                                        <p:cTn id="92" dur="1" fill="hold">
                                          <p:stCondLst>
                                            <p:cond delay="999"/>
                                          </p:stCondLst>
                                        </p:cTn>
                                        <p:tgtEl>
                                          <p:spTgt spid="153"/>
                                        </p:tgtEl>
                                        <p:attrNameLst>
                                          <p:attrName>style.visibility</p:attrName>
                                        </p:attrNameLst>
                                      </p:cBhvr>
                                      <p:to>
                                        <p:strVal val="hidden"/>
                                      </p:to>
                                    </p:set>
                                  </p:childTnLst>
                                </p:cTn>
                              </p:par>
                              <p:par>
                                <p:cTn id="93" presetID="42" presetClass="exit" presetSubtype="0" fill="hold" nodeType="withEffect">
                                  <p:stCondLst>
                                    <p:cond delay="0"/>
                                  </p:stCondLst>
                                  <p:childTnLst>
                                    <p:animEffect transition="out" filter="fade">
                                      <p:cBhvr>
                                        <p:cTn id="94" dur="1000"/>
                                        <p:tgtEl>
                                          <p:spTgt spid="157"/>
                                        </p:tgtEl>
                                      </p:cBhvr>
                                    </p:animEffect>
                                    <p:anim calcmode="lin" valueType="num">
                                      <p:cBhvr>
                                        <p:cTn id="95" dur="1000"/>
                                        <p:tgtEl>
                                          <p:spTgt spid="157"/>
                                        </p:tgtEl>
                                        <p:attrNameLst>
                                          <p:attrName>ppt_x</p:attrName>
                                        </p:attrNameLst>
                                      </p:cBhvr>
                                      <p:tavLst>
                                        <p:tav tm="0">
                                          <p:val>
                                            <p:strVal val="ppt_x"/>
                                          </p:val>
                                        </p:tav>
                                        <p:tav tm="100000">
                                          <p:val>
                                            <p:strVal val="ppt_x"/>
                                          </p:val>
                                        </p:tav>
                                      </p:tavLst>
                                    </p:anim>
                                    <p:anim calcmode="lin" valueType="num">
                                      <p:cBhvr>
                                        <p:cTn id="96" dur="1000"/>
                                        <p:tgtEl>
                                          <p:spTgt spid="157"/>
                                        </p:tgtEl>
                                        <p:attrNameLst>
                                          <p:attrName>ppt_y</p:attrName>
                                        </p:attrNameLst>
                                      </p:cBhvr>
                                      <p:tavLst>
                                        <p:tav tm="0">
                                          <p:val>
                                            <p:strVal val="ppt_y"/>
                                          </p:val>
                                        </p:tav>
                                        <p:tav tm="100000">
                                          <p:val>
                                            <p:strVal val="ppt_y+.1"/>
                                          </p:val>
                                        </p:tav>
                                      </p:tavLst>
                                    </p:anim>
                                    <p:set>
                                      <p:cBhvr>
                                        <p:cTn id="97" dur="1" fill="hold">
                                          <p:stCondLst>
                                            <p:cond delay="999"/>
                                          </p:stCondLst>
                                        </p:cTn>
                                        <p:tgtEl>
                                          <p:spTgt spid="157"/>
                                        </p:tgtEl>
                                        <p:attrNameLst>
                                          <p:attrName>style.visibility</p:attrName>
                                        </p:attrNameLst>
                                      </p:cBhvr>
                                      <p:to>
                                        <p:strVal val="hidden"/>
                                      </p:to>
                                    </p:set>
                                  </p:childTnLst>
                                </p:cTn>
                              </p:par>
                              <p:par>
                                <p:cTn id="98" presetID="42" presetClass="exit" presetSubtype="0" fill="hold" nodeType="withEffect">
                                  <p:stCondLst>
                                    <p:cond delay="0"/>
                                  </p:stCondLst>
                                  <p:childTnLst>
                                    <p:animEffect transition="out" filter="fade">
                                      <p:cBhvr>
                                        <p:cTn id="99" dur="1000"/>
                                        <p:tgtEl>
                                          <p:spTgt spid="161"/>
                                        </p:tgtEl>
                                      </p:cBhvr>
                                    </p:animEffect>
                                    <p:anim calcmode="lin" valueType="num">
                                      <p:cBhvr>
                                        <p:cTn id="100" dur="1000"/>
                                        <p:tgtEl>
                                          <p:spTgt spid="161"/>
                                        </p:tgtEl>
                                        <p:attrNameLst>
                                          <p:attrName>ppt_x</p:attrName>
                                        </p:attrNameLst>
                                      </p:cBhvr>
                                      <p:tavLst>
                                        <p:tav tm="0">
                                          <p:val>
                                            <p:strVal val="ppt_x"/>
                                          </p:val>
                                        </p:tav>
                                        <p:tav tm="100000">
                                          <p:val>
                                            <p:strVal val="ppt_x"/>
                                          </p:val>
                                        </p:tav>
                                      </p:tavLst>
                                    </p:anim>
                                    <p:anim calcmode="lin" valueType="num">
                                      <p:cBhvr>
                                        <p:cTn id="101" dur="1000"/>
                                        <p:tgtEl>
                                          <p:spTgt spid="161"/>
                                        </p:tgtEl>
                                        <p:attrNameLst>
                                          <p:attrName>ppt_y</p:attrName>
                                        </p:attrNameLst>
                                      </p:cBhvr>
                                      <p:tavLst>
                                        <p:tav tm="0">
                                          <p:val>
                                            <p:strVal val="ppt_y"/>
                                          </p:val>
                                        </p:tav>
                                        <p:tav tm="100000">
                                          <p:val>
                                            <p:strVal val="ppt_y+.1"/>
                                          </p:val>
                                        </p:tav>
                                      </p:tavLst>
                                    </p:anim>
                                    <p:set>
                                      <p:cBhvr>
                                        <p:cTn id="102" dur="1" fill="hold">
                                          <p:stCondLst>
                                            <p:cond delay="999"/>
                                          </p:stCondLst>
                                        </p:cTn>
                                        <p:tgtEl>
                                          <p:spTgt spid="161"/>
                                        </p:tgtEl>
                                        <p:attrNameLst>
                                          <p:attrName>style.visibility</p:attrName>
                                        </p:attrNameLst>
                                      </p:cBhvr>
                                      <p:to>
                                        <p:strVal val="hidden"/>
                                      </p:to>
                                    </p:set>
                                  </p:childTnLst>
                                </p:cTn>
                              </p:par>
                              <p:par>
                                <p:cTn id="103" presetID="42" presetClass="exit" presetSubtype="0" fill="hold" nodeType="withEffect">
                                  <p:stCondLst>
                                    <p:cond delay="0"/>
                                  </p:stCondLst>
                                  <p:childTnLst>
                                    <p:animEffect transition="out" filter="fade">
                                      <p:cBhvr>
                                        <p:cTn id="104" dur="1000"/>
                                        <p:tgtEl>
                                          <p:spTgt spid="21"/>
                                        </p:tgtEl>
                                      </p:cBhvr>
                                    </p:animEffect>
                                    <p:anim calcmode="lin" valueType="num">
                                      <p:cBhvr>
                                        <p:cTn id="105" dur="1000"/>
                                        <p:tgtEl>
                                          <p:spTgt spid="21"/>
                                        </p:tgtEl>
                                        <p:attrNameLst>
                                          <p:attrName>ppt_x</p:attrName>
                                        </p:attrNameLst>
                                      </p:cBhvr>
                                      <p:tavLst>
                                        <p:tav tm="0">
                                          <p:val>
                                            <p:strVal val="ppt_x"/>
                                          </p:val>
                                        </p:tav>
                                        <p:tav tm="100000">
                                          <p:val>
                                            <p:strVal val="ppt_x"/>
                                          </p:val>
                                        </p:tav>
                                      </p:tavLst>
                                    </p:anim>
                                    <p:anim calcmode="lin" valueType="num">
                                      <p:cBhvr>
                                        <p:cTn id="106" dur="1000"/>
                                        <p:tgtEl>
                                          <p:spTgt spid="21"/>
                                        </p:tgtEl>
                                        <p:attrNameLst>
                                          <p:attrName>ppt_y</p:attrName>
                                        </p:attrNameLst>
                                      </p:cBhvr>
                                      <p:tavLst>
                                        <p:tav tm="0">
                                          <p:val>
                                            <p:strVal val="ppt_y"/>
                                          </p:val>
                                        </p:tav>
                                        <p:tav tm="100000">
                                          <p:val>
                                            <p:strVal val="ppt_y+.1"/>
                                          </p:val>
                                        </p:tav>
                                      </p:tavLst>
                                    </p:anim>
                                    <p:set>
                                      <p:cBhvr>
                                        <p:cTn id="107" dur="1" fill="hold">
                                          <p:stCondLst>
                                            <p:cond delay="999"/>
                                          </p:stCondLst>
                                        </p:cTn>
                                        <p:tgtEl>
                                          <p:spTgt spid="21"/>
                                        </p:tgtEl>
                                        <p:attrNameLst>
                                          <p:attrName>style.visibility</p:attrName>
                                        </p:attrNameLst>
                                      </p:cBhvr>
                                      <p:to>
                                        <p:strVal val="hidden"/>
                                      </p:to>
                                    </p:set>
                                  </p:childTnLst>
                                </p:cTn>
                              </p:par>
                              <p:par>
                                <p:cTn id="108" presetID="47" presetClass="entr" presetSubtype="0" fill="hold" nodeType="withEffect">
                                  <p:stCondLst>
                                    <p:cond delay="0"/>
                                  </p:stCondLst>
                                  <p:childTnLst>
                                    <p:set>
                                      <p:cBhvr>
                                        <p:cTn id="109" dur="1" fill="hold">
                                          <p:stCondLst>
                                            <p:cond delay="0"/>
                                          </p:stCondLst>
                                        </p:cTn>
                                        <p:tgtEl>
                                          <p:spTgt spid="88"/>
                                        </p:tgtEl>
                                        <p:attrNameLst>
                                          <p:attrName>style.visibility</p:attrName>
                                        </p:attrNameLst>
                                      </p:cBhvr>
                                      <p:to>
                                        <p:strVal val="visible"/>
                                      </p:to>
                                    </p:set>
                                    <p:animEffect transition="in" filter="fade">
                                      <p:cBhvr>
                                        <p:cTn id="110" dur="1000"/>
                                        <p:tgtEl>
                                          <p:spTgt spid="88"/>
                                        </p:tgtEl>
                                      </p:cBhvr>
                                    </p:animEffect>
                                    <p:anim calcmode="lin" valueType="num">
                                      <p:cBhvr>
                                        <p:cTn id="111" dur="1000" fill="hold"/>
                                        <p:tgtEl>
                                          <p:spTgt spid="88"/>
                                        </p:tgtEl>
                                        <p:attrNameLst>
                                          <p:attrName>ppt_x</p:attrName>
                                        </p:attrNameLst>
                                      </p:cBhvr>
                                      <p:tavLst>
                                        <p:tav tm="0">
                                          <p:val>
                                            <p:strVal val="#ppt_x"/>
                                          </p:val>
                                        </p:tav>
                                        <p:tav tm="100000">
                                          <p:val>
                                            <p:strVal val="#ppt_x"/>
                                          </p:val>
                                        </p:tav>
                                      </p:tavLst>
                                    </p:anim>
                                    <p:anim calcmode="lin" valueType="num">
                                      <p:cBhvr>
                                        <p:cTn id="112" dur="1000" fill="hold"/>
                                        <p:tgtEl>
                                          <p:spTgt spid="8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5" grpId="0" animBg="1"/>
      <p:bldP spid="189" grpId="0"/>
      <p:bldP spid="190" grpId="0"/>
      <p:bldP spid="192" grpId="0"/>
      <p:bldP spid="193" grpId="0"/>
      <p:bldP spid="205" grpId="0"/>
      <p:bldP spid="206" grpId="0"/>
      <p:bldP spid="210" grpId="0"/>
      <p:bldP spid="215" grpId="0"/>
      <p:bldP spid="216"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9" name="直接连接符 78">
            <a:extLst>
              <a:ext uri="{FF2B5EF4-FFF2-40B4-BE49-F238E27FC236}">
                <a16:creationId xmlns:a16="http://schemas.microsoft.com/office/drawing/2014/main" id="{4164BCAD-58D2-4FA4-AB35-2AA1DC150936}"/>
              </a:ext>
            </a:extLst>
          </p:cNvPr>
          <p:cNvCxnSpPr>
            <a:cxnSpLocks/>
          </p:cNvCxnSpPr>
          <p:nvPr/>
        </p:nvCxnSpPr>
        <p:spPr>
          <a:xfrm>
            <a:off x="-20661" y="761647"/>
            <a:ext cx="12212661" cy="0"/>
          </a:xfrm>
          <a:prstGeom prst="line">
            <a:avLst/>
          </a:prstGeom>
          <a:ln w="19050">
            <a:solidFill>
              <a:srgbClr val="37BBEF"/>
            </a:solidFill>
          </a:ln>
        </p:spPr>
        <p:style>
          <a:lnRef idx="1">
            <a:schemeClr val="accent1"/>
          </a:lnRef>
          <a:fillRef idx="0">
            <a:schemeClr val="accent1"/>
          </a:fillRef>
          <a:effectRef idx="0">
            <a:schemeClr val="accent1"/>
          </a:effectRef>
          <a:fontRef idx="minor">
            <a:schemeClr val="tx1"/>
          </a:fontRef>
        </p:style>
      </p:cxnSp>
      <p:sp>
        <p:nvSpPr>
          <p:cNvPr id="86" name="任意多边形: 形状 85">
            <a:extLst>
              <a:ext uri="{FF2B5EF4-FFF2-40B4-BE49-F238E27FC236}">
                <a16:creationId xmlns:a16="http://schemas.microsoft.com/office/drawing/2014/main" id="{1F90B4B4-E7B5-492F-84EE-06E12400134F}"/>
              </a:ext>
            </a:extLst>
          </p:cNvPr>
          <p:cNvSpPr/>
          <p:nvPr/>
        </p:nvSpPr>
        <p:spPr>
          <a:xfrm flipV="1">
            <a:off x="6253502" y="-2"/>
            <a:ext cx="5938498" cy="6858001"/>
          </a:xfrm>
          <a:custGeom>
            <a:avLst/>
            <a:gdLst>
              <a:gd name="connsiteX0" fmla="*/ 397645 w 7103239"/>
              <a:gd name="connsiteY0" fmla="*/ 0 h 6858001"/>
              <a:gd name="connsiteX1" fmla="*/ 3017740 w 7103239"/>
              <a:gd name="connsiteY1" fmla="*/ 0 h 6858001"/>
              <a:gd name="connsiteX2" fmla="*/ 3017741 w 7103239"/>
              <a:gd name="connsiteY2" fmla="*/ 1 h 6858001"/>
              <a:gd name="connsiteX3" fmla="*/ 7103239 w 7103239"/>
              <a:gd name="connsiteY3" fmla="*/ 1 h 6858001"/>
              <a:gd name="connsiteX4" fmla="*/ 7103239 w 7103239"/>
              <a:gd name="connsiteY4" fmla="*/ 6858001 h 6858001"/>
              <a:gd name="connsiteX5" fmla="*/ 2138516 w 7103239"/>
              <a:gd name="connsiteY5" fmla="*/ 6858001 h 6858001"/>
              <a:gd name="connsiteX6" fmla="*/ 2138516 w 7103239"/>
              <a:gd name="connsiteY6" fmla="*/ 6857999 h 6858001"/>
              <a:gd name="connsiteX7" fmla="*/ 397645 w 7103239"/>
              <a:gd name="connsiteY7" fmla="*/ 6857999 h 6858001"/>
              <a:gd name="connsiteX8" fmla="*/ 397645 w 7103239"/>
              <a:gd name="connsiteY8" fmla="*/ 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03239" h="6858001">
                <a:moveTo>
                  <a:pt x="397645" y="0"/>
                </a:moveTo>
                <a:lnTo>
                  <a:pt x="3017740" y="0"/>
                </a:lnTo>
                <a:lnTo>
                  <a:pt x="3017741" y="1"/>
                </a:lnTo>
                <a:lnTo>
                  <a:pt x="7103239" y="1"/>
                </a:lnTo>
                <a:lnTo>
                  <a:pt x="7103239" y="6858001"/>
                </a:lnTo>
                <a:lnTo>
                  <a:pt x="2138516" y="6858001"/>
                </a:lnTo>
                <a:lnTo>
                  <a:pt x="2138516" y="6857999"/>
                </a:lnTo>
                <a:lnTo>
                  <a:pt x="397645" y="6857999"/>
                </a:lnTo>
                <a:cubicBezTo>
                  <a:pt x="-979839" y="4571999"/>
                  <a:pt x="1775130" y="2286000"/>
                  <a:pt x="397645" y="0"/>
                </a:cubicBezTo>
                <a:close/>
              </a:path>
            </a:pathLst>
          </a:custGeom>
          <a:solidFill>
            <a:schemeClr val="bg1"/>
          </a:solidFill>
          <a:ln>
            <a:noFill/>
          </a:ln>
          <a:effectLst>
            <a:outerShdw blurRad="50800" dist="381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任意多边形: 形状 86">
            <a:extLst>
              <a:ext uri="{FF2B5EF4-FFF2-40B4-BE49-F238E27FC236}">
                <a16:creationId xmlns:a16="http://schemas.microsoft.com/office/drawing/2014/main" id="{0C0CFD83-6CCC-4B4C-B397-8D64068D6850}"/>
              </a:ext>
            </a:extLst>
          </p:cNvPr>
          <p:cNvSpPr/>
          <p:nvPr/>
        </p:nvSpPr>
        <p:spPr>
          <a:xfrm flipV="1">
            <a:off x="6324552" y="-2"/>
            <a:ext cx="5867448" cy="6858001"/>
          </a:xfrm>
          <a:custGeom>
            <a:avLst/>
            <a:gdLst>
              <a:gd name="connsiteX0" fmla="*/ 397645 w 7103239"/>
              <a:gd name="connsiteY0" fmla="*/ 0 h 6858001"/>
              <a:gd name="connsiteX1" fmla="*/ 3017740 w 7103239"/>
              <a:gd name="connsiteY1" fmla="*/ 0 h 6858001"/>
              <a:gd name="connsiteX2" fmla="*/ 3017741 w 7103239"/>
              <a:gd name="connsiteY2" fmla="*/ 1 h 6858001"/>
              <a:gd name="connsiteX3" fmla="*/ 7103239 w 7103239"/>
              <a:gd name="connsiteY3" fmla="*/ 1 h 6858001"/>
              <a:gd name="connsiteX4" fmla="*/ 7103239 w 7103239"/>
              <a:gd name="connsiteY4" fmla="*/ 6858001 h 6858001"/>
              <a:gd name="connsiteX5" fmla="*/ 2138516 w 7103239"/>
              <a:gd name="connsiteY5" fmla="*/ 6858001 h 6858001"/>
              <a:gd name="connsiteX6" fmla="*/ 2138516 w 7103239"/>
              <a:gd name="connsiteY6" fmla="*/ 6857999 h 6858001"/>
              <a:gd name="connsiteX7" fmla="*/ 397645 w 7103239"/>
              <a:gd name="connsiteY7" fmla="*/ 6857999 h 6858001"/>
              <a:gd name="connsiteX8" fmla="*/ 397645 w 7103239"/>
              <a:gd name="connsiteY8" fmla="*/ 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03239" h="6858001">
                <a:moveTo>
                  <a:pt x="397645" y="0"/>
                </a:moveTo>
                <a:lnTo>
                  <a:pt x="3017740" y="0"/>
                </a:lnTo>
                <a:lnTo>
                  <a:pt x="3017741" y="1"/>
                </a:lnTo>
                <a:lnTo>
                  <a:pt x="7103239" y="1"/>
                </a:lnTo>
                <a:lnTo>
                  <a:pt x="7103239" y="6858001"/>
                </a:lnTo>
                <a:lnTo>
                  <a:pt x="2138516" y="6858001"/>
                </a:lnTo>
                <a:lnTo>
                  <a:pt x="2138516" y="6857999"/>
                </a:lnTo>
                <a:lnTo>
                  <a:pt x="397645" y="6857999"/>
                </a:lnTo>
                <a:cubicBezTo>
                  <a:pt x="-979839" y="4571999"/>
                  <a:pt x="1775130" y="2286000"/>
                  <a:pt x="397645" y="0"/>
                </a:cubicBezTo>
                <a:close/>
              </a:path>
            </a:pathLst>
          </a:custGeom>
          <a:gradFill flip="none" rotWithShape="1">
            <a:gsLst>
              <a:gs pos="100000">
                <a:srgbClr val="2481BA"/>
              </a:gs>
              <a:gs pos="0">
                <a:srgbClr val="37BBEF"/>
              </a:gs>
            </a:gsLst>
            <a:lin ang="81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菱形 36">
            <a:extLst>
              <a:ext uri="{FF2B5EF4-FFF2-40B4-BE49-F238E27FC236}">
                <a16:creationId xmlns:a16="http://schemas.microsoft.com/office/drawing/2014/main" id="{0DD5F2E9-F481-4636-99A3-5A7C2BB72743}"/>
              </a:ext>
            </a:extLst>
          </p:cNvPr>
          <p:cNvSpPr/>
          <p:nvPr/>
        </p:nvSpPr>
        <p:spPr>
          <a:xfrm>
            <a:off x="10707901" y="5261704"/>
            <a:ext cx="1144991" cy="1165907"/>
          </a:xfrm>
          <a:prstGeom prst="diamon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200">
              <a:solidFill>
                <a:schemeClr val="bg1"/>
              </a:solidFill>
              <a:latin typeface="微软雅黑" panose="020B0503020204020204" pitchFamily="34" charset="-122"/>
              <a:ea typeface="微软雅黑" panose="020B0503020204020204" pitchFamily="34" charset="-122"/>
            </a:endParaRPr>
          </a:p>
        </p:txBody>
      </p:sp>
      <p:sp>
        <p:nvSpPr>
          <p:cNvPr id="41" name="菱形 40">
            <a:extLst>
              <a:ext uri="{FF2B5EF4-FFF2-40B4-BE49-F238E27FC236}">
                <a16:creationId xmlns:a16="http://schemas.microsoft.com/office/drawing/2014/main" id="{96DB3B79-9813-4636-BC05-3BC0E260E032}"/>
              </a:ext>
            </a:extLst>
          </p:cNvPr>
          <p:cNvSpPr/>
          <p:nvPr/>
        </p:nvSpPr>
        <p:spPr>
          <a:xfrm>
            <a:off x="10867023" y="4724044"/>
            <a:ext cx="795756" cy="810293"/>
          </a:xfrm>
          <a:prstGeom prst="diamon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200">
              <a:solidFill>
                <a:schemeClr val="bg1"/>
              </a:solidFill>
              <a:latin typeface="微软雅黑" panose="020B0503020204020204" pitchFamily="34" charset="-122"/>
              <a:ea typeface="微软雅黑" panose="020B0503020204020204" pitchFamily="34" charset="-122"/>
            </a:endParaRPr>
          </a:p>
        </p:txBody>
      </p:sp>
      <p:sp>
        <p:nvSpPr>
          <p:cNvPr id="38" name="菱形 37">
            <a:extLst>
              <a:ext uri="{FF2B5EF4-FFF2-40B4-BE49-F238E27FC236}">
                <a16:creationId xmlns:a16="http://schemas.microsoft.com/office/drawing/2014/main" id="{6F3CF656-520D-4C26-8E13-5791E87915F8}"/>
              </a:ext>
            </a:extLst>
          </p:cNvPr>
          <p:cNvSpPr/>
          <p:nvPr/>
        </p:nvSpPr>
        <p:spPr>
          <a:xfrm>
            <a:off x="10345510" y="5493610"/>
            <a:ext cx="618429" cy="629726"/>
          </a:xfrm>
          <a:prstGeom prst="diamon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200">
              <a:solidFill>
                <a:schemeClr val="bg1"/>
              </a:solidFill>
              <a:latin typeface="微软雅黑" panose="020B0503020204020204" pitchFamily="34" charset="-122"/>
              <a:ea typeface="微软雅黑" panose="020B0503020204020204" pitchFamily="34" charset="-122"/>
            </a:endParaRPr>
          </a:p>
        </p:txBody>
      </p:sp>
      <p:sp>
        <p:nvSpPr>
          <p:cNvPr id="39" name="菱形 38">
            <a:extLst>
              <a:ext uri="{FF2B5EF4-FFF2-40B4-BE49-F238E27FC236}">
                <a16:creationId xmlns:a16="http://schemas.microsoft.com/office/drawing/2014/main" id="{110E3587-FAB5-4BFB-8171-197863EA1DBE}"/>
              </a:ext>
            </a:extLst>
          </p:cNvPr>
          <p:cNvSpPr/>
          <p:nvPr/>
        </p:nvSpPr>
        <p:spPr>
          <a:xfrm>
            <a:off x="10518103" y="4934692"/>
            <a:ext cx="445837" cy="453981"/>
          </a:xfrm>
          <a:prstGeom prst="diamon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200">
              <a:solidFill>
                <a:schemeClr val="bg1"/>
              </a:solidFill>
              <a:latin typeface="微软雅黑" panose="020B0503020204020204" pitchFamily="34" charset="-122"/>
              <a:ea typeface="微软雅黑" panose="020B0503020204020204" pitchFamily="34" charset="-122"/>
            </a:endParaRPr>
          </a:p>
        </p:txBody>
      </p:sp>
      <p:sp>
        <p:nvSpPr>
          <p:cNvPr id="43" name="菱形 42">
            <a:extLst>
              <a:ext uri="{FF2B5EF4-FFF2-40B4-BE49-F238E27FC236}">
                <a16:creationId xmlns:a16="http://schemas.microsoft.com/office/drawing/2014/main" id="{94903F09-DE27-4981-B1D7-B6147EC47910}"/>
              </a:ext>
            </a:extLst>
          </p:cNvPr>
          <p:cNvSpPr/>
          <p:nvPr/>
        </p:nvSpPr>
        <p:spPr>
          <a:xfrm>
            <a:off x="10074377" y="6141873"/>
            <a:ext cx="445837" cy="453981"/>
          </a:xfrm>
          <a:prstGeom prst="diamon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200">
              <a:solidFill>
                <a:schemeClr val="bg1"/>
              </a:solidFill>
              <a:latin typeface="微软雅黑" panose="020B0503020204020204" pitchFamily="34" charset="-122"/>
              <a:ea typeface="微软雅黑" panose="020B0503020204020204" pitchFamily="34" charset="-122"/>
            </a:endParaRPr>
          </a:p>
        </p:txBody>
      </p:sp>
      <p:sp>
        <p:nvSpPr>
          <p:cNvPr id="44" name="菱形 43">
            <a:extLst>
              <a:ext uri="{FF2B5EF4-FFF2-40B4-BE49-F238E27FC236}">
                <a16:creationId xmlns:a16="http://schemas.microsoft.com/office/drawing/2014/main" id="{12BCF492-AFB8-4582-8D81-825A5BBAD221}"/>
              </a:ext>
            </a:extLst>
          </p:cNvPr>
          <p:cNvSpPr/>
          <p:nvPr/>
        </p:nvSpPr>
        <p:spPr>
          <a:xfrm>
            <a:off x="11594742" y="6200620"/>
            <a:ext cx="445837" cy="453981"/>
          </a:xfrm>
          <a:prstGeom prst="diamon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zh-CN" sz="1200">
                <a:solidFill>
                  <a:schemeClr val="bg1"/>
                </a:solidFill>
                <a:latin typeface="微软雅黑" panose="020B0503020204020204" pitchFamily="34" charset="-122"/>
                <a:ea typeface="微软雅黑" panose="020B0503020204020204" pitchFamily="34" charset="-122"/>
              </a:rPr>
              <a:t>1</a:t>
            </a:r>
            <a:endParaRPr lang="zh-CN" altLang="en-US" sz="1200">
              <a:solidFill>
                <a:schemeClr val="bg1"/>
              </a:solidFill>
              <a:latin typeface="微软雅黑" panose="020B0503020204020204" pitchFamily="34" charset="-122"/>
              <a:ea typeface="微软雅黑" panose="020B0503020204020204" pitchFamily="34" charset="-122"/>
            </a:endParaRPr>
          </a:p>
        </p:txBody>
      </p:sp>
      <p:sp>
        <p:nvSpPr>
          <p:cNvPr id="220" name="矩形 219">
            <a:extLst>
              <a:ext uri="{FF2B5EF4-FFF2-40B4-BE49-F238E27FC236}">
                <a16:creationId xmlns:a16="http://schemas.microsoft.com/office/drawing/2014/main" id="{D5BF74E4-C49B-49CD-B00C-4821E764DD89}"/>
              </a:ext>
            </a:extLst>
          </p:cNvPr>
          <p:cNvSpPr/>
          <p:nvPr/>
        </p:nvSpPr>
        <p:spPr>
          <a:xfrm>
            <a:off x="7093181" y="3386191"/>
            <a:ext cx="4278021" cy="923330"/>
          </a:xfrm>
          <a:prstGeom prst="rect">
            <a:avLst/>
          </a:prstGeom>
        </p:spPr>
        <p:txBody>
          <a:bodyPr wrap="square">
            <a:spAutoFit/>
          </a:bodyPr>
          <a:lstStyle/>
          <a:p>
            <a:r>
              <a:rPr lang="en-US" altLang="zh-CN">
                <a:solidFill>
                  <a:schemeClr val="bg1"/>
                </a:solidFill>
                <a:latin typeface="微软雅黑" panose="020B0503020204020204" pitchFamily="34" charset="-122"/>
                <a:ea typeface="微软雅黑" panose="020B0503020204020204" pitchFamily="34" charset="-122"/>
              </a:rPr>
              <a:t>SOC</a:t>
            </a:r>
            <a:r>
              <a:rPr lang="zh-CN" altLang="en-US">
                <a:solidFill>
                  <a:schemeClr val="bg1"/>
                </a:solidFill>
                <a:latin typeface="微软雅黑" panose="020B0503020204020204" pitchFamily="34" charset="-122"/>
                <a:ea typeface="微软雅黑" panose="020B0503020204020204" pitchFamily="34" charset="-122"/>
              </a:rPr>
              <a:t>有两个显著的特点：</a:t>
            </a:r>
            <a:endParaRPr lang="en-US" altLang="zh-CN">
              <a:solidFill>
                <a:schemeClr val="bg1"/>
              </a:solidFill>
              <a:latin typeface="微软雅黑" panose="020B0503020204020204" pitchFamily="34" charset="-122"/>
              <a:ea typeface="微软雅黑" panose="020B0503020204020204" pitchFamily="34" charset="-122"/>
            </a:endParaRPr>
          </a:p>
          <a:p>
            <a:r>
              <a:rPr lang="zh-CN" altLang="en-US">
                <a:solidFill>
                  <a:schemeClr val="bg1"/>
                </a:solidFill>
                <a:latin typeface="微软雅黑" panose="020B0503020204020204" pitchFamily="34" charset="-122"/>
                <a:ea typeface="微软雅黑" panose="020B0503020204020204" pitchFamily="34" charset="-122"/>
              </a:rPr>
              <a:t>硬件规模庞大，通常基于</a:t>
            </a:r>
            <a:r>
              <a:rPr lang="en-US" altLang="zh-CN">
                <a:solidFill>
                  <a:schemeClr val="bg1"/>
                </a:solidFill>
                <a:latin typeface="微软雅黑" panose="020B0503020204020204" pitchFamily="34" charset="-122"/>
                <a:ea typeface="微软雅黑" panose="020B0503020204020204" pitchFamily="34" charset="-122"/>
              </a:rPr>
              <a:t>IP</a:t>
            </a:r>
            <a:r>
              <a:rPr lang="zh-CN" altLang="en-US">
                <a:solidFill>
                  <a:schemeClr val="bg1"/>
                </a:solidFill>
                <a:latin typeface="微软雅黑" panose="020B0503020204020204" pitchFamily="34" charset="-122"/>
                <a:ea typeface="微软雅黑" panose="020B0503020204020204" pitchFamily="34" charset="-122"/>
              </a:rPr>
              <a:t>设计模式</a:t>
            </a:r>
            <a:endParaRPr lang="en-US" altLang="zh-CN">
              <a:solidFill>
                <a:schemeClr val="bg1"/>
              </a:solidFill>
              <a:latin typeface="微软雅黑" panose="020B0503020204020204" pitchFamily="34" charset="-122"/>
              <a:ea typeface="微软雅黑" panose="020B0503020204020204" pitchFamily="34" charset="-122"/>
            </a:endParaRPr>
          </a:p>
          <a:p>
            <a:r>
              <a:rPr lang="zh-CN" altLang="en-US">
                <a:solidFill>
                  <a:schemeClr val="bg1"/>
                </a:solidFill>
                <a:latin typeface="微软雅黑" panose="020B0503020204020204" pitchFamily="34" charset="-122"/>
                <a:ea typeface="微软雅黑" panose="020B0503020204020204" pitchFamily="34" charset="-122"/>
              </a:rPr>
              <a:t>软件比重大，需要进行软硬件协同设计</a:t>
            </a:r>
          </a:p>
        </p:txBody>
      </p:sp>
      <p:sp>
        <p:nvSpPr>
          <p:cNvPr id="223" name="矩形 222">
            <a:extLst>
              <a:ext uri="{FF2B5EF4-FFF2-40B4-BE49-F238E27FC236}">
                <a16:creationId xmlns:a16="http://schemas.microsoft.com/office/drawing/2014/main" id="{FB812BEF-B8DF-4302-82A7-9092CDEBF91E}"/>
              </a:ext>
            </a:extLst>
          </p:cNvPr>
          <p:cNvSpPr/>
          <p:nvPr/>
        </p:nvSpPr>
        <p:spPr>
          <a:xfrm>
            <a:off x="-1" y="182688"/>
            <a:ext cx="3160607" cy="4596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a:gradFill>
                  <a:gsLst>
                    <a:gs pos="0">
                      <a:srgbClr val="008FBE"/>
                    </a:gs>
                    <a:gs pos="100000">
                      <a:srgbClr val="37BBEF"/>
                    </a:gs>
                  </a:gsLst>
                  <a:lin ang="0" scaled="1"/>
                </a:gradFill>
                <a:latin typeface="微软雅黑" panose="020B0503020204020204" pitchFamily="34" charset="-122"/>
                <a:ea typeface="微软雅黑" panose="020B0503020204020204" pitchFamily="34" charset="-122"/>
              </a:rPr>
              <a:t>研究背景和意义</a:t>
            </a:r>
          </a:p>
        </p:txBody>
      </p:sp>
      <p:sp>
        <p:nvSpPr>
          <p:cNvPr id="224" name="矩形 223">
            <a:extLst>
              <a:ext uri="{FF2B5EF4-FFF2-40B4-BE49-F238E27FC236}">
                <a16:creationId xmlns:a16="http://schemas.microsoft.com/office/drawing/2014/main" id="{142F0DD9-5612-49B9-A23B-17CD19CA693E}"/>
              </a:ext>
            </a:extLst>
          </p:cNvPr>
          <p:cNvSpPr/>
          <p:nvPr/>
        </p:nvSpPr>
        <p:spPr>
          <a:xfrm>
            <a:off x="6977452" y="632555"/>
            <a:ext cx="4617290" cy="369332"/>
          </a:xfrm>
          <a:prstGeom prst="rect">
            <a:avLst/>
          </a:prstGeom>
        </p:spPr>
        <p:txBody>
          <a:bodyPr wrap="none">
            <a:spAutoFit/>
          </a:bodyPr>
          <a:lstStyle/>
          <a:p>
            <a:pPr marL="285750" indent="-285750">
              <a:buFont typeface="Wingdings" panose="05000000000000000000" pitchFamily="2" charset="2"/>
              <a:buChar char="Ø"/>
            </a:pPr>
            <a:r>
              <a:rPr lang="en-US" altLang="zh-CN">
                <a:solidFill>
                  <a:schemeClr val="bg1"/>
                </a:solidFill>
                <a:latin typeface="微软雅黑" panose="020B0503020204020204" pitchFamily="34" charset="-122"/>
                <a:ea typeface="微软雅黑" panose="020B0503020204020204" pitchFamily="34" charset="-122"/>
              </a:rPr>
              <a:t>SOC (System On Chip) </a:t>
            </a:r>
            <a:r>
              <a:rPr lang="zh-CN" altLang="en-US">
                <a:solidFill>
                  <a:schemeClr val="bg1"/>
                </a:solidFill>
                <a:latin typeface="微软雅黑" panose="020B0503020204020204" pitchFamily="34" charset="-122"/>
                <a:ea typeface="微软雅黑" panose="020B0503020204020204" pitchFamily="34" charset="-122"/>
              </a:rPr>
              <a:t>称为系统级芯片</a:t>
            </a:r>
            <a:endParaRPr lang="en-US" altLang="zh-CN">
              <a:solidFill>
                <a:schemeClr val="bg1"/>
              </a:solidFill>
              <a:latin typeface="微软雅黑" panose="020B0503020204020204" pitchFamily="34" charset="-122"/>
              <a:ea typeface="微软雅黑" panose="020B0503020204020204" pitchFamily="34" charset="-122"/>
            </a:endParaRPr>
          </a:p>
        </p:txBody>
      </p:sp>
      <p:cxnSp>
        <p:nvCxnSpPr>
          <p:cNvPr id="3" name="直接连接符 2">
            <a:extLst>
              <a:ext uri="{FF2B5EF4-FFF2-40B4-BE49-F238E27FC236}">
                <a16:creationId xmlns:a16="http://schemas.microsoft.com/office/drawing/2014/main" id="{BEAB2FC0-30F1-45E4-BB50-7DF19CC100D9}"/>
              </a:ext>
            </a:extLst>
          </p:cNvPr>
          <p:cNvCxnSpPr>
            <a:cxnSpLocks/>
          </p:cNvCxnSpPr>
          <p:nvPr/>
        </p:nvCxnSpPr>
        <p:spPr>
          <a:xfrm>
            <a:off x="-20661" y="761647"/>
            <a:ext cx="3193707" cy="0"/>
          </a:xfrm>
          <a:prstGeom prst="line">
            <a:avLst/>
          </a:prstGeom>
          <a:ln w="76200">
            <a:solidFill>
              <a:srgbClr val="37BBEF"/>
            </a:solidFill>
          </a:ln>
        </p:spPr>
        <p:style>
          <a:lnRef idx="1">
            <a:schemeClr val="accent1"/>
          </a:lnRef>
          <a:fillRef idx="0">
            <a:schemeClr val="accent1"/>
          </a:fillRef>
          <a:effectRef idx="0">
            <a:schemeClr val="accent1"/>
          </a:effectRef>
          <a:fontRef idx="minor">
            <a:schemeClr val="tx1"/>
          </a:fontRef>
        </p:style>
      </p:cxnSp>
      <p:sp>
        <p:nvSpPr>
          <p:cNvPr id="95" name="菱形 94">
            <a:extLst>
              <a:ext uri="{FF2B5EF4-FFF2-40B4-BE49-F238E27FC236}">
                <a16:creationId xmlns:a16="http://schemas.microsoft.com/office/drawing/2014/main" id="{D412E2EC-3F98-4D2F-85AA-3AA8F3F80886}"/>
              </a:ext>
            </a:extLst>
          </p:cNvPr>
          <p:cNvSpPr/>
          <p:nvPr/>
        </p:nvSpPr>
        <p:spPr>
          <a:xfrm>
            <a:off x="1192883" y="3431769"/>
            <a:ext cx="4404061" cy="2401286"/>
          </a:xfrm>
          <a:prstGeom prst="diamond">
            <a:avLst/>
          </a:prstGeom>
          <a:solidFill>
            <a:srgbClr val="20273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600">
              <a:solidFill>
                <a:schemeClr val="bg1"/>
              </a:solidFill>
              <a:effectLst>
                <a:outerShdw blurRad="38100" dist="38100" dir="2700000" algn="tl">
                  <a:srgbClr val="000000">
                    <a:alpha val="43137"/>
                  </a:srgbClr>
                </a:outerShdw>
              </a:effectLst>
              <a:latin typeface="+mn-ea"/>
            </a:endParaRPr>
          </a:p>
        </p:txBody>
      </p:sp>
      <p:sp>
        <p:nvSpPr>
          <p:cNvPr id="99" name="任意多边形: 形状 98">
            <a:extLst>
              <a:ext uri="{FF2B5EF4-FFF2-40B4-BE49-F238E27FC236}">
                <a16:creationId xmlns:a16="http://schemas.microsoft.com/office/drawing/2014/main" id="{BED5CD28-1CA6-4DD6-85BE-F82DF9D754DC}"/>
              </a:ext>
            </a:extLst>
          </p:cNvPr>
          <p:cNvSpPr/>
          <p:nvPr/>
        </p:nvSpPr>
        <p:spPr>
          <a:xfrm>
            <a:off x="1189857" y="4030975"/>
            <a:ext cx="2201170" cy="1400745"/>
          </a:xfrm>
          <a:custGeom>
            <a:avLst/>
            <a:gdLst>
              <a:gd name="connsiteX0" fmla="*/ 0 w 5416061"/>
              <a:gd name="connsiteY0" fmla="*/ 0 h 3446584"/>
              <a:gd name="connsiteX1" fmla="*/ 0 w 5416061"/>
              <a:gd name="connsiteY1" fmla="*/ 492369 h 3446584"/>
              <a:gd name="connsiteX2" fmla="*/ 5416061 w 5416061"/>
              <a:gd name="connsiteY2" fmla="*/ 3446584 h 3446584"/>
              <a:gd name="connsiteX3" fmla="*/ 5416061 w 5416061"/>
              <a:gd name="connsiteY3" fmla="*/ 2965938 h 3446584"/>
              <a:gd name="connsiteX4" fmla="*/ 0 w 5416061"/>
              <a:gd name="connsiteY4" fmla="*/ 0 h 34465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16061" h="3446584">
                <a:moveTo>
                  <a:pt x="0" y="0"/>
                </a:moveTo>
                <a:lnTo>
                  <a:pt x="0" y="492369"/>
                </a:lnTo>
                <a:lnTo>
                  <a:pt x="5416061" y="3446584"/>
                </a:lnTo>
                <a:lnTo>
                  <a:pt x="5416061" y="2965938"/>
                </a:lnTo>
                <a:lnTo>
                  <a:pt x="0" y="0"/>
                </a:lnTo>
                <a:close/>
              </a:path>
            </a:pathLst>
          </a:custGeom>
          <a:gradFill flip="none" rotWithShape="1">
            <a:gsLst>
              <a:gs pos="100000">
                <a:srgbClr val="0070C0"/>
              </a:gs>
              <a:gs pos="0">
                <a:srgbClr val="00B0F0"/>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600">
              <a:solidFill>
                <a:schemeClr val="bg1"/>
              </a:solidFill>
              <a:effectLst>
                <a:outerShdw blurRad="38100" dist="38100" dir="2700000" algn="tl">
                  <a:srgbClr val="000000">
                    <a:alpha val="43137"/>
                  </a:srgbClr>
                </a:outerShdw>
              </a:effectLst>
              <a:latin typeface="+mn-ea"/>
            </a:endParaRPr>
          </a:p>
        </p:txBody>
      </p:sp>
      <p:sp>
        <p:nvSpPr>
          <p:cNvPr id="100" name="任意多边形: 形状 99">
            <a:extLst>
              <a:ext uri="{FF2B5EF4-FFF2-40B4-BE49-F238E27FC236}">
                <a16:creationId xmlns:a16="http://schemas.microsoft.com/office/drawing/2014/main" id="{12618948-44D1-4C86-ACA9-22DFE8AAA01A}"/>
              </a:ext>
            </a:extLst>
          </p:cNvPr>
          <p:cNvSpPr/>
          <p:nvPr/>
        </p:nvSpPr>
        <p:spPr>
          <a:xfrm flipH="1">
            <a:off x="3383943" y="4030975"/>
            <a:ext cx="2201170" cy="1400745"/>
          </a:xfrm>
          <a:custGeom>
            <a:avLst/>
            <a:gdLst>
              <a:gd name="connsiteX0" fmla="*/ 0 w 5416061"/>
              <a:gd name="connsiteY0" fmla="*/ 0 h 3446584"/>
              <a:gd name="connsiteX1" fmla="*/ 0 w 5416061"/>
              <a:gd name="connsiteY1" fmla="*/ 492369 h 3446584"/>
              <a:gd name="connsiteX2" fmla="*/ 5416061 w 5416061"/>
              <a:gd name="connsiteY2" fmla="*/ 3446584 h 3446584"/>
              <a:gd name="connsiteX3" fmla="*/ 5416061 w 5416061"/>
              <a:gd name="connsiteY3" fmla="*/ 2965938 h 3446584"/>
              <a:gd name="connsiteX4" fmla="*/ 0 w 5416061"/>
              <a:gd name="connsiteY4" fmla="*/ 0 h 34465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16061" h="3446584">
                <a:moveTo>
                  <a:pt x="0" y="0"/>
                </a:moveTo>
                <a:lnTo>
                  <a:pt x="0" y="492369"/>
                </a:lnTo>
                <a:lnTo>
                  <a:pt x="5416061" y="3446584"/>
                </a:lnTo>
                <a:lnTo>
                  <a:pt x="5416061" y="2965938"/>
                </a:lnTo>
                <a:lnTo>
                  <a:pt x="0" y="0"/>
                </a:lnTo>
                <a:close/>
              </a:path>
            </a:pathLst>
          </a:custGeom>
          <a:gradFill flip="none" rotWithShape="1">
            <a:gsLst>
              <a:gs pos="100000">
                <a:srgbClr val="0070C0"/>
              </a:gs>
              <a:gs pos="0">
                <a:srgbClr val="00A1E5"/>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600">
              <a:solidFill>
                <a:schemeClr val="bg1"/>
              </a:solidFill>
              <a:effectLst>
                <a:outerShdw blurRad="38100" dist="38100" dir="2700000" algn="tl">
                  <a:srgbClr val="000000">
                    <a:alpha val="43137"/>
                  </a:srgbClr>
                </a:outerShdw>
              </a:effectLst>
              <a:latin typeface="+mn-ea"/>
            </a:endParaRPr>
          </a:p>
        </p:txBody>
      </p:sp>
      <p:grpSp>
        <p:nvGrpSpPr>
          <p:cNvPr id="24" name="组合 23">
            <a:extLst>
              <a:ext uri="{FF2B5EF4-FFF2-40B4-BE49-F238E27FC236}">
                <a16:creationId xmlns:a16="http://schemas.microsoft.com/office/drawing/2014/main" id="{9778ED86-A3E6-43D5-8F5E-41328118C283}"/>
              </a:ext>
            </a:extLst>
          </p:cNvPr>
          <p:cNvGrpSpPr/>
          <p:nvPr/>
        </p:nvGrpSpPr>
        <p:grpSpPr>
          <a:xfrm>
            <a:off x="1176630" y="2666955"/>
            <a:ext cx="4404060" cy="2401284"/>
            <a:chOff x="1176630" y="2666955"/>
            <a:chExt cx="4404060" cy="2401284"/>
          </a:xfrm>
        </p:grpSpPr>
        <p:sp>
          <p:nvSpPr>
            <p:cNvPr id="97" name="菱形 96">
              <a:extLst>
                <a:ext uri="{FF2B5EF4-FFF2-40B4-BE49-F238E27FC236}">
                  <a16:creationId xmlns:a16="http://schemas.microsoft.com/office/drawing/2014/main" id="{7E21613D-C73F-4736-857F-2192697D8D46}"/>
                </a:ext>
              </a:extLst>
            </p:cNvPr>
            <p:cNvSpPr/>
            <p:nvPr/>
          </p:nvSpPr>
          <p:spPr>
            <a:xfrm>
              <a:off x="1176630" y="2666955"/>
              <a:ext cx="4404060" cy="2401284"/>
            </a:xfrm>
            <a:prstGeom prst="diamond">
              <a:avLst/>
            </a:prstGeom>
            <a:gradFill flip="none" rotWithShape="1">
              <a:gsLst>
                <a:gs pos="0">
                  <a:srgbClr val="0070C0"/>
                </a:gs>
                <a:gs pos="84000">
                  <a:srgbClr val="00B0F0"/>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600">
                <a:solidFill>
                  <a:schemeClr val="bg1"/>
                </a:solidFill>
                <a:effectLst>
                  <a:outerShdw blurRad="38100" dist="38100" dir="2700000" algn="tl">
                    <a:srgbClr val="000000">
                      <a:alpha val="43137"/>
                    </a:srgbClr>
                  </a:outerShdw>
                </a:effectLst>
                <a:latin typeface="+mn-ea"/>
              </a:endParaRPr>
            </a:p>
          </p:txBody>
        </p:sp>
        <p:sp>
          <p:nvSpPr>
            <p:cNvPr id="20" name="矩形 19">
              <a:extLst>
                <a:ext uri="{FF2B5EF4-FFF2-40B4-BE49-F238E27FC236}">
                  <a16:creationId xmlns:a16="http://schemas.microsoft.com/office/drawing/2014/main" id="{7642116B-EF1D-4B88-9D33-B7BA7E8F7EEA}"/>
                </a:ext>
              </a:extLst>
            </p:cNvPr>
            <p:cNvSpPr/>
            <p:nvPr/>
          </p:nvSpPr>
          <p:spPr>
            <a:xfrm>
              <a:off x="2226916" y="3127970"/>
              <a:ext cx="2268936" cy="1295046"/>
            </a:xfrm>
            <a:prstGeom prst="rect">
              <a:avLst/>
            </a:prstGeom>
            <a:noFill/>
            <a:ln>
              <a:no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a:effectLst>
                    <a:outerShdw blurRad="38100" dist="38100" dir="2700000" algn="tl">
                      <a:srgbClr val="000000">
                        <a:alpha val="43137"/>
                      </a:srgbClr>
                    </a:outerShdw>
                  </a:effectLst>
                  <a:latin typeface="+mj-ea"/>
                  <a:ea typeface="+mj-ea"/>
                </a:rPr>
                <a:t>Cyclone V </a:t>
              </a:r>
              <a:r>
                <a:rPr lang="en-US" altLang="zh-CN" sz="2000"/>
                <a:t>®</a:t>
              </a:r>
              <a:r>
                <a:rPr lang="en-US" altLang="zh-CN" sz="3200">
                  <a:effectLst>
                    <a:outerShdw blurRad="38100" dist="38100" dir="2700000" algn="tl">
                      <a:srgbClr val="000000">
                        <a:alpha val="43137"/>
                      </a:srgbClr>
                    </a:outerShdw>
                  </a:effectLst>
                  <a:latin typeface="+mj-ea"/>
                  <a:ea typeface="+mj-ea"/>
                </a:rPr>
                <a:t>  SOC FPGA</a:t>
              </a:r>
            </a:p>
          </p:txBody>
        </p:sp>
      </p:grpSp>
    </p:spTree>
    <p:extLst>
      <p:ext uri="{BB962C8B-B14F-4D97-AF65-F5344CB8AC3E}">
        <p14:creationId xmlns:p14="http://schemas.microsoft.com/office/powerpoint/2010/main" val="2835622435"/>
      </p:ext>
    </p:extLst>
  </p:cSld>
  <p:clrMapOvr>
    <a:overrideClrMapping bg1="lt1" tx1="dk1" bg2="lt2" tx2="dk2" accent1="accent1" accent2="accent2" accent3="accent3" accent4="accent4" accent5="accent5" accent6="accent6" hlink="hlink" folHlink="folHlink"/>
  </p:clrMapOvr>
  <p:transition spd="slow">
    <p:push dir="u"/>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梯形 10">
            <a:extLst>
              <a:ext uri="{FF2B5EF4-FFF2-40B4-BE49-F238E27FC236}">
                <a16:creationId xmlns:a16="http://schemas.microsoft.com/office/drawing/2014/main" id="{3BAA60D5-28D5-4445-BD1E-C5630CAA226F}"/>
              </a:ext>
            </a:extLst>
          </p:cNvPr>
          <p:cNvSpPr/>
          <p:nvPr/>
        </p:nvSpPr>
        <p:spPr>
          <a:xfrm rot="10800000">
            <a:off x="657722" y="462516"/>
            <a:ext cx="7910623" cy="487051"/>
          </a:xfrm>
          <a:prstGeom prst="trapezoid">
            <a:avLst>
              <a:gd name="adj" fmla="val 100520"/>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梯形 12">
            <a:extLst>
              <a:ext uri="{FF2B5EF4-FFF2-40B4-BE49-F238E27FC236}">
                <a16:creationId xmlns:a16="http://schemas.microsoft.com/office/drawing/2014/main" id="{09F1DD80-11D0-4CEF-8F12-8C8655C2FE86}"/>
              </a:ext>
            </a:extLst>
          </p:cNvPr>
          <p:cNvSpPr/>
          <p:nvPr/>
        </p:nvSpPr>
        <p:spPr>
          <a:xfrm rot="5400000">
            <a:off x="-2062442" y="3179612"/>
            <a:ext cx="5932966" cy="487051"/>
          </a:xfrm>
          <a:prstGeom prst="trapezoid">
            <a:avLst>
              <a:gd name="adj" fmla="val 96154"/>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梯形 11">
            <a:extLst>
              <a:ext uri="{FF2B5EF4-FFF2-40B4-BE49-F238E27FC236}">
                <a16:creationId xmlns:a16="http://schemas.microsoft.com/office/drawing/2014/main" id="{1B93A084-331A-4BAF-82AF-063F166ABC22}"/>
              </a:ext>
            </a:extLst>
          </p:cNvPr>
          <p:cNvSpPr/>
          <p:nvPr/>
        </p:nvSpPr>
        <p:spPr>
          <a:xfrm rot="16200000">
            <a:off x="5358337" y="3185471"/>
            <a:ext cx="5932966" cy="487051"/>
          </a:xfrm>
          <a:prstGeom prst="trapezoid">
            <a:avLst>
              <a:gd name="adj" fmla="val 96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梯形 8">
            <a:extLst>
              <a:ext uri="{FF2B5EF4-FFF2-40B4-BE49-F238E27FC236}">
                <a16:creationId xmlns:a16="http://schemas.microsoft.com/office/drawing/2014/main" id="{EC03A1D4-A38D-48CB-96A3-A8537A3AF646}"/>
              </a:ext>
            </a:extLst>
          </p:cNvPr>
          <p:cNvSpPr/>
          <p:nvPr/>
        </p:nvSpPr>
        <p:spPr>
          <a:xfrm>
            <a:off x="659217" y="5908431"/>
            <a:ext cx="7910623" cy="487051"/>
          </a:xfrm>
          <a:prstGeom prst="trapezoid">
            <a:avLst>
              <a:gd name="adj" fmla="val 100520"/>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a:extLst>
              <a:ext uri="{FF2B5EF4-FFF2-40B4-BE49-F238E27FC236}">
                <a16:creationId xmlns:a16="http://schemas.microsoft.com/office/drawing/2014/main" id="{876E9F4B-837F-4373-98D8-73B8A5A0CFF7}"/>
              </a:ext>
            </a:extLst>
          </p:cNvPr>
          <p:cNvSpPr/>
          <p:nvPr/>
        </p:nvSpPr>
        <p:spPr>
          <a:xfrm rot="16200000">
            <a:off x="2129787" y="-43077"/>
            <a:ext cx="4970584" cy="6932429"/>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圆角 2">
            <a:extLst>
              <a:ext uri="{FF2B5EF4-FFF2-40B4-BE49-F238E27FC236}">
                <a16:creationId xmlns:a16="http://schemas.microsoft.com/office/drawing/2014/main" id="{9D8E097C-2381-43C4-B903-0E565D85D521}"/>
              </a:ext>
            </a:extLst>
          </p:cNvPr>
          <p:cNvSpPr/>
          <p:nvPr/>
        </p:nvSpPr>
        <p:spPr>
          <a:xfrm>
            <a:off x="1370477" y="1683557"/>
            <a:ext cx="2563005" cy="3260583"/>
          </a:xfrm>
          <a:prstGeom prst="roundRect">
            <a:avLst>
              <a:gd name="adj" fmla="val 4435"/>
            </a:avLst>
          </a:prstGeom>
          <a:gradFill>
            <a:gsLst>
              <a:gs pos="100000">
                <a:srgbClr val="2273A5"/>
              </a:gs>
              <a:gs pos="0">
                <a:srgbClr val="09A0DD"/>
              </a:gs>
            </a:gsLst>
            <a:lin ang="13500000" scaled="1"/>
          </a:gra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6" name="图文框 5">
            <a:extLst>
              <a:ext uri="{FF2B5EF4-FFF2-40B4-BE49-F238E27FC236}">
                <a16:creationId xmlns:a16="http://schemas.microsoft.com/office/drawing/2014/main" id="{98914984-C3CE-4FD0-A07F-AC9C51848771}"/>
              </a:ext>
            </a:extLst>
          </p:cNvPr>
          <p:cNvSpPr/>
          <p:nvPr/>
        </p:nvSpPr>
        <p:spPr>
          <a:xfrm>
            <a:off x="659218" y="462516"/>
            <a:ext cx="7910623" cy="5932967"/>
          </a:xfrm>
          <a:prstGeom prst="frame">
            <a:avLst>
              <a:gd name="adj1" fmla="val 239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Tree>
    <p:extLst>
      <p:ext uri="{BB962C8B-B14F-4D97-AF65-F5344CB8AC3E}">
        <p14:creationId xmlns:p14="http://schemas.microsoft.com/office/powerpoint/2010/main" val="4128085597"/>
      </p:ext>
    </p:extLst>
  </p:cSld>
  <p:clrMapOvr>
    <a:overrideClrMapping bg1="lt1" tx1="dk1" bg2="lt2" tx2="dk2" accent1="accent1" accent2="accent2" accent3="accent3" accent4="accent4" accent5="accent5" accent6="accent6" hlink="hlink" folHlink="folHlink"/>
  </p:clrMapOvr>
  <p:transition spd="slow">
    <p:push dir="u"/>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a:extLst>
              <a:ext uri="{FF2B5EF4-FFF2-40B4-BE49-F238E27FC236}">
                <a16:creationId xmlns:a16="http://schemas.microsoft.com/office/drawing/2014/main" id="{E2611721-7F82-4111-8839-B42D51FC5D37}"/>
              </a:ext>
            </a:extLst>
          </p:cNvPr>
          <p:cNvGrpSpPr/>
          <p:nvPr/>
        </p:nvGrpSpPr>
        <p:grpSpPr>
          <a:xfrm>
            <a:off x="283278" y="224309"/>
            <a:ext cx="3011105" cy="870221"/>
            <a:chOff x="185454" y="165694"/>
            <a:chExt cx="3011105" cy="870221"/>
          </a:xfrm>
        </p:grpSpPr>
        <p:sp>
          <p:nvSpPr>
            <p:cNvPr id="16" name="矩形 15">
              <a:extLst>
                <a:ext uri="{FF2B5EF4-FFF2-40B4-BE49-F238E27FC236}">
                  <a16:creationId xmlns:a16="http://schemas.microsoft.com/office/drawing/2014/main" id="{B6920A28-E871-4AC7-AEC9-396F4860D9B7}"/>
                </a:ext>
              </a:extLst>
            </p:cNvPr>
            <p:cNvSpPr/>
            <p:nvPr/>
          </p:nvSpPr>
          <p:spPr>
            <a:xfrm>
              <a:off x="185454" y="165694"/>
              <a:ext cx="3011105" cy="4596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a:solidFill>
                    <a:schemeClr val="bg1"/>
                  </a:solidFill>
                  <a:latin typeface="+mj-ea"/>
                  <a:ea typeface="+mj-ea"/>
                </a:rPr>
                <a:t>终端系统设计</a:t>
              </a:r>
            </a:p>
          </p:txBody>
        </p:sp>
        <p:cxnSp>
          <p:nvCxnSpPr>
            <p:cNvPr id="17" name="直接连接符 16">
              <a:extLst>
                <a:ext uri="{FF2B5EF4-FFF2-40B4-BE49-F238E27FC236}">
                  <a16:creationId xmlns:a16="http://schemas.microsoft.com/office/drawing/2014/main" id="{E9377BC3-2CF2-4114-BA8C-68E9B4F3DFFF}"/>
                </a:ext>
              </a:extLst>
            </p:cNvPr>
            <p:cNvCxnSpPr>
              <a:cxnSpLocks/>
            </p:cNvCxnSpPr>
            <p:nvPr/>
          </p:nvCxnSpPr>
          <p:spPr>
            <a:xfrm>
              <a:off x="185454" y="698971"/>
              <a:ext cx="3011105" cy="0"/>
            </a:xfrm>
            <a:prstGeom prst="line">
              <a:avLst/>
            </a:prstGeom>
            <a:ln w="12700" cap="rnd">
              <a:solidFill>
                <a:schemeClr val="bg1"/>
              </a:solidFill>
              <a:prstDash val="solid"/>
              <a:headEnd type="diamond"/>
              <a:tailEnd type="diamond"/>
            </a:ln>
          </p:spPr>
          <p:style>
            <a:lnRef idx="1">
              <a:schemeClr val="accent1"/>
            </a:lnRef>
            <a:fillRef idx="0">
              <a:schemeClr val="accent1"/>
            </a:fillRef>
            <a:effectRef idx="0">
              <a:schemeClr val="accent1"/>
            </a:effectRef>
            <a:fontRef idx="minor">
              <a:schemeClr val="tx1"/>
            </a:fontRef>
          </p:style>
        </p:cxnSp>
        <p:sp>
          <p:nvSpPr>
            <p:cNvPr id="18" name="矩形 17">
              <a:extLst>
                <a:ext uri="{FF2B5EF4-FFF2-40B4-BE49-F238E27FC236}">
                  <a16:creationId xmlns:a16="http://schemas.microsoft.com/office/drawing/2014/main" id="{F5532FC3-0078-42EE-95C5-EF6E9F0EB654}"/>
                </a:ext>
              </a:extLst>
            </p:cNvPr>
            <p:cNvSpPr/>
            <p:nvPr/>
          </p:nvSpPr>
          <p:spPr>
            <a:xfrm>
              <a:off x="185454" y="772629"/>
              <a:ext cx="3011104" cy="26328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a:solidFill>
                    <a:schemeClr val="bg1"/>
                  </a:solidFill>
                  <a:latin typeface="+mj-ea"/>
                  <a:ea typeface="+mj-ea"/>
                </a:rPr>
                <a:t>终端系统结构框图</a:t>
              </a:r>
            </a:p>
          </p:txBody>
        </p:sp>
      </p:grpSp>
      <p:sp>
        <p:nvSpPr>
          <p:cNvPr id="64" name="文本框 63">
            <a:extLst>
              <a:ext uri="{FF2B5EF4-FFF2-40B4-BE49-F238E27FC236}">
                <a16:creationId xmlns:a16="http://schemas.microsoft.com/office/drawing/2014/main" id="{225A9FF8-4BC6-4582-8AE3-12DE73FB3FB2}"/>
              </a:ext>
            </a:extLst>
          </p:cNvPr>
          <p:cNvSpPr txBox="1"/>
          <p:nvPr/>
        </p:nvSpPr>
        <p:spPr>
          <a:xfrm>
            <a:off x="7634440" y="5010226"/>
            <a:ext cx="3739497" cy="1015663"/>
          </a:xfrm>
          <a:prstGeom prst="rect">
            <a:avLst/>
          </a:prstGeom>
          <a:noFill/>
        </p:spPr>
        <p:txBody>
          <a:bodyPr wrap="square" rtlCol="0">
            <a:spAutoFit/>
          </a:bodyPr>
          <a:lstStyle/>
          <a:p>
            <a:r>
              <a:rPr lang="zh-CN" altLang="en-US" sz="2000" b="1">
                <a:solidFill>
                  <a:schemeClr val="bg1"/>
                </a:solidFill>
                <a:latin typeface="+mn-ea"/>
              </a:rPr>
              <a:t>核心控制系统</a:t>
            </a:r>
            <a:r>
              <a:rPr lang="zh-CN" altLang="en-US" sz="2000">
                <a:solidFill>
                  <a:schemeClr val="bg1"/>
                </a:solidFill>
                <a:latin typeface="+mj-ea"/>
                <a:ea typeface="+mj-ea"/>
              </a:rPr>
              <a:t>的主要作用是控制接收系统与发射系统这两者的协同运行</a:t>
            </a:r>
            <a:r>
              <a:rPr lang="en-US" altLang="zh-CN" sz="2000">
                <a:solidFill>
                  <a:schemeClr val="bg1"/>
                </a:solidFill>
                <a:latin typeface="+mj-ea"/>
                <a:ea typeface="+mj-ea"/>
              </a:rPr>
              <a:t>.</a:t>
            </a:r>
            <a:endParaRPr lang="zh-CN" altLang="en-US" sz="2000">
              <a:solidFill>
                <a:schemeClr val="bg1"/>
              </a:solidFill>
              <a:latin typeface="+mj-ea"/>
              <a:ea typeface="+mj-ea"/>
            </a:endParaRPr>
          </a:p>
        </p:txBody>
      </p:sp>
      <p:sp>
        <p:nvSpPr>
          <p:cNvPr id="58" name="椭圆 57">
            <a:extLst>
              <a:ext uri="{FF2B5EF4-FFF2-40B4-BE49-F238E27FC236}">
                <a16:creationId xmlns:a16="http://schemas.microsoft.com/office/drawing/2014/main" id="{CB35CA86-05F0-4B60-967D-1C34E9047A2E}"/>
              </a:ext>
            </a:extLst>
          </p:cNvPr>
          <p:cNvSpPr/>
          <p:nvPr/>
        </p:nvSpPr>
        <p:spPr>
          <a:xfrm>
            <a:off x="6202470" y="4823753"/>
            <a:ext cx="1396801" cy="13968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solidFill>
            </a:endParaRPr>
          </a:p>
        </p:txBody>
      </p:sp>
      <p:sp>
        <p:nvSpPr>
          <p:cNvPr id="20" name="椭圆 19">
            <a:extLst>
              <a:ext uri="{FF2B5EF4-FFF2-40B4-BE49-F238E27FC236}">
                <a16:creationId xmlns:a16="http://schemas.microsoft.com/office/drawing/2014/main" id="{73F128FD-5B36-4BF5-ACB7-4E1FD745159C}"/>
              </a:ext>
            </a:extLst>
          </p:cNvPr>
          <p:cNvSpPr/>
          <p:nvPr/>
        </p:nvSpPr>
        <p:spPr>
          <a:xfrm>
            <a:off x="6254857" y="4876140"/>
            <a:ext cx="1292027" cy="1292027"/>
          </a:xfrm>
          <a:prstGeom prst="ellipse">
            <a:avLst/>
          </a:prstGeom>
          <a:solidFill>
            <a:srgbClr val="4B586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solidFill>
            </a:endParaRPr>
          </a:p>
        </p:txBody>
      </p:sp>
      <p:grpSp>
        <p:nvGrpSpPr>
          <p:cNvPr id="21" name="组合 20">
            <a:extLst>
              <a:ext uri="{FF2B5EF4-FFF2-40B4-BE49-F238E27FC236}">
                <a16:creationId xmlns:a16="http://schemas.microsoft.com/office/drawing/2014/main" id="{70991949-6BE5-406D-A7EE-08EE6CE5C43D}"/>
              </a:ext>
            </a:extLst>
          </p:cNvPr>
          <p:cNvGrpSpPr/>
          <p:nvPr/>
        </p:nvGrpSpPr>
        <p:grpSpPr>
          <a:xfrm>
            <a:off x="6556856" y="5133497"/>
            <a:ext cx="688028" cy="777313"/>
            <a:chOff x="1778137" y="1594884"/>
            <a:chExt cx="2956188" cy="3339808"/>
          </a:xfrm>
          <a:solidFill>
            <a:schemeClr val="bg2"/>
          </a:solidFill>
        </p:grpSpPr>
        <p:grpSp>
          <p:nvGrpSpPr>
            <p:cNvPr id="22" name="组合 21">
              <a:extLst>
                <a:ext uri="{FF2B5EF4-FFF2-40B4-BE49-F238E27FC236}">
                  <a16:creationId xmlns:a16="http://schemas.microsoft.com/office/drawing/2014/main" id="{95897DC8-B36B-4DEC-A30A-A8BFA10D355F}"/>
                </a:ext>
              </a:extLst>
            </p:cNvPr>
            <p:cNvGrpSpPr/>
            <p:nvPr/>
          </p:nvGrpSpPr>
          <p:grpSpPr>
            <a:xfrm>
              <a:off x="4181432" y="1594884"/>
              <a:ext cx="552893" cy="3339808"/>
              <a:chOff x="4181432" y="1594884"/>
              <a:chExt cx="552893" cy="3339808"/>
            </a:xfrm>
            <a:grpFill/>
          </p:grpSpPr>
          <p:sp>
            <p:nvSpPr>
              <p:cNvPr id="38" name="矩形: 圆角 37">
                <a:extLst>
                  <a:ext uri="{FF2B5EF4-FFF2-40B4-BE49-F238E27FC236}">
                    <a16:creationId xmlns:a16="http://schemas.microsoft.com/office/drawing/2014/main" id="{5674D1F6-20C3-4DE9-AF44-77295E2CDEF6}"/>
                  </a:ext>
                </a:extLst>
              </p:cNvPr>
              <p:cNvSpPr/>
              <p:nvPr/>
            </p:nvSpPr>
            <p:spPr>
              <a:xfrm>
                <a:off x="4352449" y="1594884"/>
                <a:ext cx="210858" cy="3339808"/>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9" name="组合 38">
                <a:extLst>
                  <a:ext uri="{FF2B5EF4-FFF2-40B4-BE49-F238E27FC236}">
                    <a16:creationId xmlns:a16="http://schemas.microsoft.com/office/drawing/2014/main" id="{E7ECC242-A19A-44EC-B205-DD145E8AD763}"/>
                  </a:ext>
                </a:extLst>
              </p:cNvPr>
              <p:cNvGrpSpPr/>
              <p:nvPr/>
            </p:nvGrpSpPr>
            <p:grpSpPr>
              <a:xfrm>
                <a:off x="4181432" y="3388602"/>
                <a:ext cx="552893" cy="552893"/>
                <a:chOff x="4165197" y="3659766"/>
                <a:chExt cx="552893" cy="552893"/>
              </a:xfrm>
              <a:grpFill/>
            </p:grpSpPr>
            <p:sp>
              <p:nvSpPr>
                <p:cNvPr id="40" name="圆: 空心 39">
                  <a:extLst>
                    <a:ext uri="{FF2B5EF4-FFF2-40B4-BE49-F238E27FC236}">
                      <a16:creationId xmlns:a16="http://schemas.microsoft.com/office/drawing/2014/main" id="{33E038A3-4602-416F-B6AD-11BC280CFDCA}"/>
                    </a:ext>
                  </a:extLst>
                </p:cNvPr>
                <p:cNvSpPr/>
                <p:nvPr/>
              </p:nvSpPr>
              <p:spPr>
                <a:xfrm>
                  <a:off x="4165197" y="3659766"/>
                  <a:ext cx="552893" cy="552893"/>
                </a:xfrm>
                <a:prstGeom prst="donut">
                  <a:avLst>
                    <a:gd name="adj" fmla="val 44582"/>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1" name="椭圆 40">
                  <a:extLst>
                    <a:ext uri="{FF2B5EF4-FFF2-40B4-BE49-F238E27FC236}">
                      <a16:creationId xmlns:a16="http://schemas.microsoft.com/office/drawing/2014/main" id="{B076232B-3397-43EB-8476-7E8F480CED58}"/>
                    </a:ext>
                  </a:extLst>
                </p:cNvPr>
                <p:cNvSpPr/>
                <p:nvPr/>
              </p:nvSpPr>
              <p:spPr>
                <a:xfrm>
                  <a:off x="4315599" y="3812397"/>
                  <a:ext cx="247630" cy="247630"/>
                </a:xfrm>
                <a:prstGeom prst="ellipse">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23" name="组合 22">
              <a:extLst>
                <a:ext uri="{FF2B5EF4-FFF2-40B4-BE49-F238E27FC236}">
                  <a16:creationId xmlns:a16="http://schemas.microsoft.com/office/drawing/2014/main" id="{21285DCE-9B59-4320-8912-524801D9E3FA}"/>
                </a:ext>
              </a:extLst>
            </p:cNvPr>
            <p:cNvGrpSpPr/>
            <p:nvPr/>
          </p:nvGrpSpPr>
          <p:grpSpPr>
            <a:xfrm>
              <a:off x="3380333" y="1594884"/>
              <a:ext cx="552893" cy="3339808"/>
              <a:chOff x="3334086" y="1594884"/>
              <a:chExt cx="552893" cy="3339808"/>
            </a:xfrm>
            <a:grpFill/>
          </p:grpSpPr>
          <p:sp>
            <p:nvSpPr>
              <p:cNvPr id="34" name="矩形: 圆角 33">
                <a:extLst>
                  <a:ext uri="{FF2B5EF4-FFF2-40B4-BE49-F238E27FC236}">
                    <a16:creationId xmlns:a16="http://schemas.microsoft.com/office/drawing/2014/main" id="{1629A200-9081-4C9A-B562-D32C7D9D2C3D}"/>
                  </a:ext>
                </a:extLst>
              </p:cNvPr>
              <p:cNvSpPr/>
              <p:nvPr/>
            </p:nvSpPr>
            <p:spPr>
              <a:xfrm>
                <a:off x="3505103" y="1594884"/>
                <a:ext cx="210858" cy="3339808"/>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5" name="组合 34">
                <a:extLst>
                  <a:ext uri="{FF2B5EF4-FFF2-40B4-BE49-F238E27FC236}">
                    <a16:creationId xmlns:a16="http://schemas.microsoft.com/office/drawing/2014/main" id="{0FC3178F-E7C2-4B5A-99EC-F030A47B401D}"/>
                  </a:ext>
                </a:extLst>
              </p:cNvPr>
              <p:cNvGrpSpPr/>
              <p:nvPr/>
            </p:nvGrpSpPr>
            <p:grpSpPr>
              <a:xfrm>
                <a:off x="3334086" y="2190899"/>
                <a:ext cx="552893" cy="552893"/>
                <a:chOff x="4165197" y="3659766"/>
                <a:chExt cx="552893" cy="552893"/>
              </a:xfrm>
              <a:grpFill/>
            </p:grpSpPr>
            <p:sp>
              <p:nvSpPr>
                <p:cNvPr id="36" name="圆: 空心 35">
                  <a:extLst>
                    <a:ext uri="{FF2B5EF4-FFF2-40B4-BE49-F238E27FC236}">
                      <a16:creationId xmlns:a16="http://schemas.microsoft.com/office/drawing/2014/main" id="{9D0202CA-BB53-4A85-A045-A20FD3338BB3}"/>
                    </a:ext>
                  </a:extLst>
                </p:cNvPr>
                <p:cNvSpPr/>
                <p:nvPr/>
              </p:nvSpPr>
              <p:spPr>
                <a:xfrm>
                  <a:off x="4165197" y="3659766"/>
                  <a:ext cx="552893" cy="552893"/>
                </a:xfrm>
                <a:prstGeom prst="donut">
                  <a:avLst>
                    <a:gd name="adj" fmla="val 44582"/>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7" name="椭圆 36">
                  <a:extLst>
                    <a:ext uri="{FF2B5EF4-FFF2-40B4-BE49-F238E27FC236}">
                      <a16:creationId xmlns:a16="http://schemas.microsoft.com/office/drawing/2014/main" id="{DD736B17-2A58-4462-8676-311F33FE5273}"/>
                    </a:ext>
                  </a:extLst>
                </p:cNvPr>
                <p:cNvSpPr/>
                <p:nvPr/>
              </p:nvSpPr>
              <p:spPr>
                <a:xfrm>
                  <a:off x="4315599" y="3812397"/>
                  <a:ext cx="247630" cy="247630"/>
                </a:xfrm>
                <a:prstGeom prst="ellipse">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24" name="组合 23">
              <a:extLst>
                <a:ext uri="{FF2B5EF4-FFF2-40B4-BE49-F238E27FC236}">
                  <a16:creationId xmlns:a16="http://schemas.microsoft.com/office/drawing/2014/main" id="{B5195D76-7B46-4701-87C3-E58B8E9EAB3D}"/>
                </a:ext>
              </a:extLst>
            </p:cNvPr>
            <p:cNvGrpSpPr/>
            <p:nvPr/>
          </p:nvGrpSpPr>
          <p:grpSpPr>
            <a:xfrm>
              <a:off x="2579235" y="1594884"/>
              <a:ext cx="552893" cy="3339808"/>
              <a:chOff x="2550926" y="1594884"/>
              <a:chExt cx="552893" cy="3339808"/>
            </a:xfrm>
            <a:grpFill/>
          </p:grpSpPr>
          <p:sp>
            <p:nvSpPr>
              <p:cNvPr id="30" name="矩形: 圆角 29">
                <a:extLst>
                  <a:ext uri="{FF2B5EF4-FFF2-40B4-BE49-F238E27FC236}">
                    <a16:creationId xmlns:a16="http://schemas.microsoft.com/office/drawing/2014/main" id="{F998FBA7-5CC4-4F16-A97E-8EFE67BC05BE}"/>
                  </a:ext>
                </a:extLst>
              </p:cNvPr>
              <p:cNvSpPr/>
              <p:nvPr/>
            </p:nvSpPr>
            <p:spPr>
              <a:xfrm>
                <a:off x="2721943" y="1594884"/>
                <a:ext cx="210858" cy="3339808"/>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1" name="组合 30">
                <a:extLst>
                  <a:ext uri="{FF2B5EF4-FFF2-40B4-BE49-F238E27FC236}">
                    <a16:creationId xmlns:a16="http://schemas.microsoft.com/office/drawing/2014/main" id="{3A73A3D3-2118-45C6-BEB0-1727B7FD8AEB}"/>
                  </a:ext>
                </a:extLst>
              </p:cNvPr>
              <p:cNvGrpSpPr/>
              <p:nvPr/>
            </p:nvGrpSpPr>
            <p:grpSpPr>
              <a:xfrm>
                <a:off x="2550926" y="3936212"/>
                <a:ext cx="552893" cy="552893"/>
                <a:chOff x="4165197" y="3659766"/>
                <a:chExt cx="552893" cy="552893"/>
              </a:xfrm>
              <a:grpFill/>
            </p:grpSpPr>
            <p:sp>
              <p:nvSpPr>
                <p:cNvPr id="32" name="圆: 空心 31">
                  <a:extLst>
                    <a:ext uri="{FF2B5EF4-FFF2-40B4-BE49-F238E27FC236}">
                      <a16:creationId xmlns:a16="http://schemas.microsoft.com/office/drawing/2014/main" id="{2D82F1E6-95DD-4040-9D37-E3D5A43E7102}"/>
                    </a:ext>
                  </a:extLst>
                </p:cNvPr>
                <p:cNvSpPr/>
                <p:nvPr/>
              </p:nvSpPr>
              <p:spPr>
                <a:xfrm>
                  <a:off x="4165197" y="3659766"/>
                  <a:ext cx="552893" cy="552893"/>
                </a:xfrm>
                <a:prstGeom prst="donut">
                  <a:avLst>
                    <a:gd name="adj" fmla="val 44582"/>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3" name="椭圆 32">
                  <a:extLst>
                    <a:ext uri="{FF2B5EF4-FFF2-40B4-BE49-F238E27FC236}">
                      <a16:creationId xmlns:a16="http://schemas.microsoft.com/office/drawing/2014/main" id="{DB5F87CC-A072-4CD5-8C85-4BDB562B182C}"/>
                    </a:ext>
                  </a:extLst>
                </p:cNvPr>
                <p:cNvSpPr/>
                <p:nvPr/>
              </p:nvSpPr>
              <p:spPr>
                <a:xfrm>
                  <a:off x="4315599" y="3812397"/>
                  <a:ext cx="247630" cy="247630"/>
                </a:xfrm>
                <a:prstGeom prst="ellipse">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25" name="组合 24">
              <a:extLst>
                <a:ext uri="{FF2B5EF4-FFF2-40B4-BE49-F238E27FC236}">
                  <a16:creationId xmlns:a16="http://schemas.microsoft.com/office/drawing/2014/main" id="{7E206347-7770-43AC-8A0B-DA1AB829297A}"/>
                </a:ext>
              </a:extLst>
            </p:cNvPr>
            <p:cNvGrpSpPr/>
            <p:nvPr/>
          </p:nvGrpSpPr>
          <p:grpSpPr>
            <a:xfrm>
              <a:off x="1778137" y="1594884"/>
              <a:ext cx="552893" cy="3339808"/>
              <a:chOff x="1778137" y="1594884"/>
              <a:chExt cx="552893" cy="3339808"/>
            </a:xfrm>
            <a:grpFill/>
          </p:grpSpPr>
          <p:sp>
            <p:nvSpPr>
              <p:cNvPr id="26" name="矩形: 圆角 25">
                <a:extLst>
                  <a:ext uri="{FF2B5EF4-FFF2-40B4-BE49-F238E27FC236}">
                    <a16:creationId xmlns:a16="http://schemas.microsoft.com/office/drawing/2014/main" id="{0692471A-2FE4-4A58-A1A6-417B4073B28C}"/>
                  </a:ext>
                </a:extLst>
              </p:cNvPr>
              <p:cNvSpPr/>
              <p:nvPr/>
            </p:nvSpPr>
            <p:spPr>
              <a:xfrm>
                <a:off x="1949154" y="1594884"/>
                <a:ext cx="210858" cy="3339808"/>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7" name="组合 26">
                <a:extLst>
                  <a:ext uri="{FF2B5EF4-FFF2-40B4-BE49-F238E27FC236}">
                    <a16:creationId xmlns:a16="http://schemas.microsoft.com/office/drawing/2014/main" id="{ABD97215-1174-4A34-891F-5FF5CD30FDB6}"/>
                  </a:ext>
                </a:extLst>
              </p:cNvPr>
              <p:cNvGrpSpPr/>
              <p:nvPr/>
            </p:nvGrpSpPr>
            <p:grpSpPr>
              <a:xfrm>
                <a:off x="1778137" y="2970748"/>
                <a:ext cx="552893" cy="552893"/>
                <a:chOff x="4165197" y="3659766"/>
                <a:chExt cx="552893" cy="552893"/>
              </a:xfrm>
              <a:grpFill/>
            </p:grpSpPr>
            <p:sp>
              <p:nvSpPr>
                <p:cNvPr id="28" name="圆: 空心 27">
                  <a:extLst>
                    <a:ext uri="{FF2B5EF4-FFF2-40B4-BE49-F238E27FC236}">
                      <a16:creationId xmlns:a16="http://schemas.microsoft.com/office/drawing/2014/main" id="{F74E072C-95C0-4EDB-A395-6315C8E1F63E}"/>
                    </a:ext>
                  </a:extLst>
                </p:cNvPr>
                <p:cNvSpPr/>
                <p:nvPr/>
              </p:nvSpPr>
              <p:spPr>
                <a:xfrm>
                  <a:off x="4165197" y="3659766"/>
                  <a:ext cx="552893" cy="552893"/>
                </a:xfrm>
                <a:prstGeom prst="donut">
                  <a:avLst>
                    <a:gd name="adj" fmla="val 44582"/>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9" name="椭圆 28">
                  <a:extLst>
                    <a:ext uri="{FF2B5EF4-FFF2-40B4-BE49-F238E27FC236}">
                      <a16:creationId xmlns:a16="http://schemas.microsoft.com/office/drawing/2014/main" id="{75C46322-FD90-4854-925A-31FF6CC2BF6B}"/>
                    </a:ext>
                  </a:extLst>
                </p:cNvPr>
                <p:cNvSpPr/>
                <p:nvPr/>
              </p:nvSpPr>
              <p:spPr>
                <a:xfrm>
                  <a:off x="4315599" y="3812397"/>
                  <a:ext cx="247630" cy="247630"/>
                </a:xfrm>
                <a:prstGeom prst="ellipse">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
        <p:nvSpPr>
          <p:cNvPr id="70" name="文本框 69">
            <a:extLst>
              <a:ext uri="{FF2B5EF4-FFF2-40B4-BE49-F238E27FC236}">
                <a16:creationId xmlns:a16="http://schemas.microsoft.com/office/drawing/2014/main" id="{2BD58D3E-ED66-4C39-8DA7-DCE6BF763869}"/>
              </a:ext>
            </a:extLst>
          </p:cNvPr>
          <p:cNvSpPr txBox="1"/>
          <p:nvPr/>
        </p:nvSpPr>
        <p:spPr>
          <a:xfrm>
            <a:off x="7634439" y="1336290"/>
            <a:ext cx="3739497" cy="1015663"/>
          </a:xfrm>
          <a:prstGeom prst="rect">
            <a:avLst/>
          </a:prstGeom>
          <a:noFill/>
        </p:spPr>
        <p:txBody>
          <a:bodyPr wrap="square" rtlCol="0">
            <a:spAutoFit/>
          </a:bodyPr>
          <a:lstStyle/>
          <a:p>
            <a:r>
              <a:rPr lang="zh-CN" altLang="en-US" sz="2000" b="1">
                <a:solidFill>
                  <a:schemeClr val="bg1"/>
                </a:solidFill>
                <a:latin typeface="+mn-ea"/>
              </a:rPr>
              <a:t>接收系统系统</a:t>
            </a:r>
            <a:r>
              <a:rPr lang="zh-CN" altLang="en-US" sz="2000">
                <a:solidFill>
                  <a:schemeClr val="bg1"/>
                </a:solidFill>
                <a:latin typeface="+mj-ea"/>
                <a:ea typeface="+mj-ea"/>
              </a:rPr>
              <a:t>负责接收射频回波信号，随后经过放大、滤波、解调等处理，最终得到基带信号</a:t>
            </a:r>
            <a:r>
              <a:rPr lang="en-US" altLang="zh-CN" sz="2000">
                <a:solidFill>
                  <a:schemeClr val="bg1"/>
                </a:solidFill>
                <a:latin typeface="+mj-ea"/>
                <a:ea typeface="+mj-ea"/>
              </a:rPr>
              <a:t>.</a:t>
            </a:r>
            <a:endParaRPr lang="zh-CN" altLang="en-US" sz="2000">
              <a:solidFill>
                <a:schemeClr val="bg1"/>
              </a:solidFill>
              <a:latin typeface="+mj-ea"/>
              <a:ea typeface="+mj-ea"/>
            </a:endParaRPr>
          </a:p>
        </p:txBody>
      </p:sp>
      <p:sp>
        <p:nvSpPr>
          <p:cNvPr id="59" name="椭圆 58">
            <a:extLst>
              <a:ext uri="{FF2B5EF4-FFF2-40B4-BE49-F238E27FC236}">
                <a16:creationId xmlns:a16="http://schemas.microsoft.com/office/drawing/2014/main" id="{84B04202-D233-4495-B208-8E95665DD97E}"/>
              </a:ext>
            </a:extLst>
          </p:cNvPr>
          <p:cNvSpPr/>
          <p:nvPr/>
        </p:nvSpPr>
        <p:spPr>
          <a:xfrm>
            <a:off x="6202469" y="1149817"/>
            <a:ext cx="1396801" cy="13968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solidFill>
            </a:endParaRPr>
          </a:p>
        </p:txBody>
      </p:sp>
      <p:grpSp>
        <p:nvGrpSpPr>
          <p:cNvPr id="42" name="组合 41">
            <a:extLst>
              <a:ext uri="{FF2B5EF4-FFF2-40B4-BE49-F238E27FC236}">
                <a16:creationId xmlns:a16="http://schemas.microsoft.com/office/drawing/2014/main" id="{86C3AA55-A8C3-488D-A40B-5B2927622750}"/>
              </a:ext>
            </a:extLst>
          </p:cNvPr>
          <p:cNvGrpSpPr/>
          <p:nvPr/>
        </p:nvGrpSpPr>
        <p:grpSpPr>
          <a:xfrm>
            <a:off x="6254856" y="1202204"/>
            <a:ext cx="1292027" cy="1292027"/>
            <a:chOff x="5957043" y="3079367"/>
            <a:chExt cx="1292027" cy="1292027"/>
          </a:xfrm>
        </p:grpSpPr>
        <p:sp>
          <p:nvSpPr>
            <p:cNvPr id="43" name="椭圆 42">
              <a:extLst>
                <a:ext uri="{FF2B5EF4-FFF2-40B4-BE49-F238E27FC236}">
                  <a16:creationId xmlns:a16="http://schemas.microsoft.com/office/drawing/2014/main" id="{4B72F51D-407C-47F5-B3D4-51B1BB2C44A6}"/>
                </a:ext>
              </a:extLst>
            </p:cNvPr>
            <p:cNvSpPr/>
            <p:nvPr/>
          </p:nvSpPr>
          <p:spPr>
            <a:xfrm>
              <a:off x="5957043" y="3079367"/>
              <a:ext cx="1292027" cy="1292027"/>
            </a:xfrm>
            <a:prstGeom prst="ellipse">
              <a:avLst/>
            </a:prstGeom>
            <a:solidFill>
              <a:srgbClr val="4B586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solidFill>
              </a:endParaRPr>
            </a:p>
          </p:txBody>
        </p:sp>
        <p:grpSp>
          <p:nvGrpSpPr>
            <p:cNvPr id="44" name="组合 43">
              <a:extLst>
                <a:ext uri="{FF2B5EF4-FFF2-40B4-BE49-F238E27FC236}">
                  <a16:creationId xmlns:a16="http://schemas.microsoft.com/office/drawing/2014/main" id="{3549BDA6-1283-4130-B231-E355299E8EBD}"/>
                </a:ext>
              </a:extLst>
            </p:cNvPr>
            <p:cNvGrpSpPr/>
            <p:nvPr/>
          </p:nvGrpSpPr>
          <p:grpSpPr>
            <a:xfrm>
              <a:off x="6168541" y="3383390"/>
              <a:ext cx="869030" cy="696491"/>
              <a:chOff x="6086605" y="3424316"/>
              <a:chExt cx="986769" cy="790854"/>
            </a:xfrm>
            <a:solidFill>
              <a:schemeClr val="bg2"/>
            </a:solidFill>
          </p:grpSpPr>
          <p:grpSp>
            <p:nvGrpSpPr>
              <p:cNvPr id="45" name="组合 44">
                <a:extLst>
                  <a:ext uri="{FF2B5EF4-FFF2-40B4-BE49-F238E27FC236}">
                    <a16:creationId xmlns:a16="http://schemas.microsoft.com/office/drawing/2014/main" id="{C1BF231E-4FCC-4FF8-97E9-8D8285D7D1E4}"/>
                  </a:ext>
                </a:extLst>
              </p:cNvPr>
              <p:cNvGrpSpPr/>
              <p:nvPr/>
            </p:nvGrpSpPr>
            <p:grpSpPr>
              <a:xfrm>
                <a:off x="6086605" y="3424316"/>
                <a:ext cx="986769" cy="537075"/>
                <a:chOff x="10442876" y="1471782"/>
                <a:chExt cx="390140" cy="212344"/>
              </a:xfrm>
              <a:grpFill/>
            </p:grpSpPr>
            <p:sp>
              <p:nvSpPr>
                <p:cNvPr id="47" name="闪电形 46">
                  <a:extLst>
                    <a:ext uri="{FF2B5EF4-FFF2-40B4-BE49-F238E27FC236}">
                      <a16:creationId xmlns:a16="http://schemas.microsoft.com/office/drawing/2014/main" id="{55F57CCB-C4C3-4936-B413-A7CFB315F769}"/>
                    </a:ext>
                  </a:extLst>
                </p:cNvPr>
                <p:cNvSpPr/>
                <p:nvPr/>
              </p:nvSpPr>
              <p:spPr>
                <a:xfrm rot="982640" flipH="1">
                  <a:off x="10715030" y="1529832"/>
                  <a:ext cx="117986" cy="154110"/>
                </a:xfrm>
                <a:prstGeom prst="lightningBolt">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闪电形 47">
                  <a:extLst>
                    <a:ext uri="{FF2B5EF4-FFF2-40B4-BE49-F238E27FC236}">
                      <a16:creationId xmlns:a16="http://schemas.microsoft.com/office/drawing/2014/main" id="{2DC38EB0-BF70-4BF5-8FA0-B3A672930111}"/>
                    </a:ext>
                  </a:extLst>
                </p:cNvPr>
                <p:cNvSpPr/>
                <p:nvPr/>
              </p:nvSpPr>
              <p:spPr>
                <a:xfrm rot="21070401">
                  <a:off x="10442876" y="1535906"/>
                  <a:ext cx="133555" cy="148220"/>
                </a:xfrm>
                <a:prstGeom prst="lightningBolt">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闪电形 48">
                  <a:extLst>
                    <a:ext uri="{FF2B5EF4-FFF2-40B4-BE49-F238E27FC236}">
                      <a16:creationId xmlns:a16="http://schemas.microsoft.com/office/drawing/2014/main" id="{8DF7B0DF-D85F-47BF-BA1D-B662710C90B0}"/>
                    </a:ext>
                  </a:extLst>
                </p:cNvPr>
                <p:cNvSpPr/>
                <p:nvPr/>
              </p:nvSpPr>
              <p:spPr>
                <a:xfrm rot="1406100">
                  <a:off x="10566076" y="1471782"/>
                  <a:ext cx="129142" cy="162142"/>
                </a:xfrm>
                <a:prstGeom prst="lightningBolt">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6" name="椭圆 45">
                <a:extLst>
                  <a:ext uri="{FF2B5EF4-FFF2-40B4-BE49-F238E27FC236}">
                    <a16:creationId xmlns:a16="http://schemas.microsoft.com/office/drawing/2014/main" id="{76023B00-DCBB-4000-A8C5-9AB25DC7E2AF}"/>
                  </a:ext>
                </a:extLst>
              </p:cNvPr>
              <p:cNvSpPr/>
              <p:nvPr/>
            </p:nvSpPr>
            <p:spPr>
              <a:xfrm>
                <a:off x="6455255" y="3926045"/>
                <a:ext cx="298163" cy="289125"/>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73" name="文本框 72">
            <a:extLst>
              <a:ext uri="{FF2B5EF4-FFF2-40B4-BE49-F238E27FC236}">
                <a16:creationId xmlns:a16="http://schemas.microsoft.com/office/drawing/2014/main" id="{800CC71B-BA4B-4B40-BE1A-13352C98D944}"/>
              </a:ext>
            </a:extLst>
          </p:cNvPr>
          <p:cNvSpPr txBox="1"/>
          <p:nvPr/>
        </p:nvSpPr>
        <p:spPr>
          <a:xfrm>
            <a:off x="7634439" y="3173258"/>
            <a:ext cx="3739497" cy="1015663"/>
          </a:xfrm>
          <a:prstGeom prst="rect">
            <a:avLst/>
          </a:prstGeom>
          <a:noFill/>
        </p:spPr>
        <p:txBody>
          <a:bodyPr wrap="square" rtlCol="0">
            <a:spAutoFit/>
          </a:bodyPr>
          <a:lstStyle/>
          <a:p>
            <a:r>
              <a:rPr lang="zh-CN" altLang="en-US" sz="2000" b="1">
                <a:solidFill>
                  <a:schemeClr val="bg1"/>
                </a:solidFill>
                <a:latin typeface="+mn-ea"/>
              </a:rPr>
              <a:t>发射系统系统</a:t>
            </a:r>
            <a:r>
              <a:rPr lang="zh-CN" altLang="en-US" sz="2000">
                <a:solidFill>
                  <a:schemeClr val="bg1"/>
                </a:solidFill>
                <a:latin typeface="+mj-ea"/>
                <a:ea typeface="+mj-ea"/>
              </a:rPr>
              <a:t>的主要任务是根据探测相关参数，在设定时间同步发射对应的射频信号</a:t>
            </a:r>
            <a:r>
              <a:rPr lang="en-US" altLang="zh-CN" sz="2000">
                <a:solidFill>
                  <a:schemeClr val="bg1"/>
                </a:solidFill>
                <a:latin typeface="+mj-ea"/>
                <a:ea typeface="+mj-ea"/>
              </a:rPr>
              <a:t>.</a:t>
            </a:r>
            <a:endParaRPr lang="zh-CN" altLang="en-US" sz="2000">
              <a:solidFill>
                <a:schemeClr val="bg1"/>
              </a:solidFill>
              <a:latin typeface="+mj-ea"/>
              <a:ea typeface="+mj-ea"/>
            </a:endParaRPr>
          </a:p>
        </p:txBody>
      </p:sp>
      <p:sp>
        <p:nvSpPr>
          <p:cNvPr id="57" name="椭圆 56">
            <a:extLst>
              <a:ext uri="{FF2B5EF4-FFF2-40B4-BE49-F238E27FC236}">
                <a16:creationId xmlns:a16="http://schemas.microsoft.com/office/drawing/2014/main" id="{71ABF5C4-EC35-41F2-BA99-1A04C5065C67}"/>
              </a:ext>
            </a:extLst>
          </p:cNvPr>
          <p:cNvSpPr/>
          <p:nvPr/>
        </p:nvSpPr>
        <p:spPr>
          <a:xfrm>
            <a:off x="6202469" y="2986785"/>
            <a:ext cx="1396801" cy="13968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solidFill>
            </a:endParaRPr>
          </a:p>
        </p:txBody>
      </p:sp>
      <p:sp>
        <p:nvSpPr>
          <p:cNvPr id="51" name="椭圆 50">
            <a:extLst>
              <a:ext uri="{FF2B5EF4-FFF2-40B4-BE49-F238E27FC236}">
                <a16:creationId xmlns:a16="http://schemas.microsoft.com/office/drawing/2014/main" id="{9AFBFA3C-0551-4F89-A6F2-748918A7F78F}"/>
              </a:ext>
            </a:extLst>
          </p:cNvPr>
          <p:cNvSpPr/>
          <p:nvPr/>
        </p:nvSpPr>
        <p:spPr>
          <a:xfrm>
            <a:off x="6254856" y="3039172"/>
            <a:ext cx="1292027" cy="1292027"/>
          </a:xfrm>
          <a:prstGeom prst="ellipse">
            <a:avLst/>
          </a:prstGeom>
          <a:solidFill>
            <a:srgbClr val="4B586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solidFill>
            </a:endParaRPr>
          </a:p>
        </p:txBody>
      </p:sp>
      <p:grpSp>
        <p:nvGrpSpPr>
          <p:cNvPr id="52" name="组合 51">
            <a:extLst>
              <a:ext uri="{FF2B5EF4-FFF2-40B4-BE49-F238E27FC236}">
                <a16:creationId xmlns:a16="http://schemas.microsoft.com/office/drawing/2014/main" id="{958DAC02-2C3B-4182-B8BF-B6B77A3A7858}"/>
              </a:ext>
            </a:extLst>
          </p:cNvPr>
          <p:cNvGrpSpPr/>
          <p:nvPr/>
        </p:nvGrpSpPr>
        <p:grpSpPr>
          <a:xfrm>
            <a:off x="6356584" y="3157398"/>
            <a:ext cx="1088571" cy="1055575"/>
            <a:chOff x="8443229" y="2080579"/>
            <a:chExt cx="442345" cy="428937"/>
          </a:xfrm>
        </p:grpSpPr>
        <p:sp>
          <p:nvSpPr>
            <p:cNvPr id="54" name="空心弧 53">
              <a:extLst>
                <a:ext uri="{FF2B5EF4-FFF2-40B4-BE49-F238E27FC236}">
                  <a16:creationId xmlns:a16="http://schemas.microsoft.com/office/drawing/2014/main" id="{CEFAB0DF-259C-4400-B253-8FEDF2C65523}"/>
                </a:ext>
              </a:extLst>
            </p:cNvPr>
            <p:cNvSpPr/>
            <p:nvPr/>
          </p:nvSpPr>
          <p:spPr>
            <a:xfrm>
              <a:off x="8511128" y="2138402"/>
              <a:ext cx="306548" cy="297256"/>
            </a:xfrm>
            <a:prstGeom prst="blockArc">
              <a:avLst>
                <a:gd name="adj1" fmla="val 10800000"/>
                <a:gd name="adj2" fmla="val 21597693"/>
                <a:gd name="adj3" fmla="val 6902"/>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5" name="空心弧 54">
              <a:extLst>
                <a:ext uri="{FF2B5EF4-FFF2-40B4-BE49-F238E27FC236}">
                  <a16:creationId xmlns:a16="http://schemas.microsoft.com/office/drawing/2014/main" id="{E6FEEBBB-2495-4211-B438-C73BA5ADC5DD}"/>
                </a:ext>
              </a:extLst>
            </p:cNvPr>
            <p:cNvSpPr/>
            <p:nvPr/>
          </p:nvSpPr>
          <p:spPr>
            <a:xfrm>
              <a:off x="8443229" y="2080579"/>
              <a:ext cx="442345" cy="428937"/>
            </a:xfrm>
            <a:prstGeom prst="blockArc">
              <a:avLst>
                <a:gd name="adj1" fmla="val 10800000"/>
                <a:gd name="adj2" fmla="val 21597693"/>
                <a:gd name="adj3" fmla="val 6902"/>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6" name="空心弧 55">
              <a:extLst>
                <a:ext uri="{FF2B5EF4-FFF2-40B4-BE49-F238E27FC236}">
                  <a16:creationId xmlns:a16="http://schemas.microsoft.com/office/drawing/2014/main" id="{17A651B3-E380-45F5-915D-0690544DB2C3}"/>
                </a:ext>
              </a:extLst>
            </p:cNvPr>
            <p:cNvSpPr/>
            <p:nvPr/>
          </p:nvSpPr>
          <p:spPr>
            <a:xfrm>
              <a:off x="8581478" y="2190437"/>
              <a:ext cx="165846" cy="160819"/>
            </a:xfrm>
            <a:prstGeom prst="blockArc">
              <a:avLst>
                <a:gd name="adj1" fmla="val 10800000"/>
                <a:gd name="adj2" fmla="val 21597693"/>
                <a:gd name="adj3" fmla="val 6902"/>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53" name="椭圆 52">
            <a:extLst>
              <a:ext uri="{FF2B5EF4-FFF2-40B4-BE49-F238E27FC236}">
                <a16:creationId xmlns:a16="http://schemas.microsoft.com/office/drawing/2014/main" id="{228FA4A3-9E2D-43B1-804D-5559D2FB6279}"/>
              </a:ext>
            </a:extLst>
          </p:cNvPr>
          <p:cNvSpPr/>
          <p:nvPr/>
        </p:nvSpPr>
        <p:spPr>
          <a:xfrm>
            <a:off x="6769576" y="3557872"/>
            <a:ext cx="262587" cy="254627"/>
          </a:xfrm>
          <a:prstGeom prst="ellipse">
            <a:avLst/>
          </a:prstGeom>
          <a:solidFill>
            <a:schemeClr val="bg2"/>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5" name="组合 94">
            <a:extLst>
              <a:ext uri="{FF2B5EF4-FFF2-40B4-BE49-F238E27FC236}">
                <a16:creationId xmlns:a16="http://schemas.microsoft.com/office/drawing/2014/main" id="{4EB6EA94-0771-4126-BA3B-7578E8B141CE}"/>
              </a:ext>
            </a:extLst>
          </p:cNvPr>
          <p:cNvGrpSpPr/>
          <p:nvPr/>
        </p:nvGrpSpPr>
        <p:grpSpPr>
          <a:xfrm>
            <a:off x="5479471" y="1500737"/>
            <a:ext cx="142916" cy="4306366"/>
            <a:chOff x="5481707" y="1546404"/>
            <a:chExt cx="140679" cy="4306366"/>
          </a:xfrm>
        </p:grpSpPr>
        <p:cxnSp>
          <p:nvCxnSpPr>
            <p:cNvPr id="79" name="直接连接符 78">
              <a:extLst>
                <a:ext uri="{FF2B5EF4-FFF2-40B4-BE49-F238E27FC236}">
                  <a16:creationId xmlns:a16="http://schemas.microsoft.com/office/drawing/2014/main" id="{BB207376-BA53-46B6-8359-24D782C8BBF4}"/>
                </a:ext>
              </a:extLst>
            </p:cNvPr>
            <p:cNvCxnSpPr>
              <a:cxnSpLocks/>
            </p:cNvCxnSpPr>
            <p:nvPr/>
          </p:nvCxnSpPr>
          <p:spPr>
            <a:xfrm>
              <a:off x="5552046" y="1632988"/>
              <a:ext cx="0" cy="4133199"/>
            </a:xfrm>
            <a:prstGeom prst="line">
              <a:avLst/>
            </a:prstGeom>
            <a:ln w="12700" cap="rnd">
              <a:solidFill>
                <a:schemeClr val="bg2">
                  <a:lumMod val="90000"/>
                  <a:alpha val="49000"/>
                </a:schemeClr>
              </a:solidFill>
              <a:prstDash val="solid"/>
              <a:round/>
            </a:ln>
          </p:spPr>
          <p:style>
            <a:lnRef idx="1">
              <a:schemeClr val="accent1"/>
            </a:lnRef>
            <a:fillRef idx="0">
              <a:schemeClr val="accent1"/>
            </a:fillRef>
            <a:effectRef idx="0">
              <a:schemeClr val="accent1"/>
            </a:effectRef>
            <a:fontRef idx="minor">
              <a:schemeClr val="tx1"/>
            </a:fontRef>
          </p:style>
        </p:cxnSp>
        <p:grpSp>
          <p:nvGrpSpPr>
            <p:cNvPr id="90" name="组合 89">
              <a:extLst>
                <a:ext uri="{FF2B5EF4-FFF2-40B4-BE49-F238E27FC236}">
                  <a16:creationId xmlns:a16="http://schemas.microsoft.com/office/drawing/2014/main" id="{3B5EB646-54AF-4B0F-A7D1-1990D0AC6514}"/>
                </a:ext>
              </a:extLst>
            </p:cNvPr>
            <p:cNvGrpSpPr/>
            <p:nvPr/>
          </p:nvGrpSpPr>
          <p:grpSpPr>
            <a:xfrm>
              <a:off x="5481707" y="1546404"/>
              <a:ext cx="140678" cy="89345"/>
              <a:chOff x="5486400" y="1094530"/>
              <a:chExt cx="140678" cy="111108"/>
            </a:xfrm>
          </p:grpSpPr>
          <p:cxnSp>
            <p:nvCxnSpPr>
              <p:cNvPr id="86" name="直接连接符 85">
                <a:extLst>
                  <a:ext uri="{FF2B5EF4-FFF2-40B4-BE49-F238E27FC236}">
                    <a16:creationId xmlns:a16="http://schemas.microsoft.com/office/drawing/2014/main" id="{F8CD715F-C6F3-4047-A97B-E81663BB8487}"/>
                  </a:ext>
                </a:extLst>
              </p:cNvPr>
              <p:cNvCxnSpPr>
                <a:cxnSpLocks/>
              </p:cNvCxnSpPr>
              <p:nvPr/>
            </p:nvCxnSpPr>
            <p:spPr>
              <a:xfrm>
                <a:off x="5486400" y="1094530"/>
                <a:ext cx="70339" cy="111108"/>
              </a:xfrm>
              <a:prstGeom prst="line">
                <a:avLst/>
              </a:prstGeom>
              <a:ln w="12700" cap="rnd">
                <a:solidFill>
                  <a:schemeClr val="bg2">
                    <a:lumMod val="90000"/>
                    <a:alpha val="49000"/>
                  </a:schemeClr>
                </a:solidFill>
                <a:prstDash val="solid"/>
                <a:round/>
              </a:ln>
            </p:spPr>
            <p:style>
              <a:lnRef idx="1">
                <a:schemeClr val="accent1"/>
              </a:lnRef>
              <a:fillRef idx="0">
                <a:schemeClr val="accent1"/>
              </a:fillRef>
              <a:effectRef idx="0">
                <a:schemeClr val="accent1"/>
              </a:effectRef>
              <a:fontRef idx="minor">
                <a:schemeClr val="tx1"/>
              </a:fontRef>
            </p:style>
          </p:cxnSp>
          <p:cxnSp>
            <p:nvCxnSpPr>
              <p:cNvPr id="89" name="直接连接符 88">
                <a:extLst>
                  <a:ext uri="{FF2B5EF4-FFF2-40B4-BE49-F238E27FC236}">
                    <a16:creationId xmlns:a16="http://schemas.microsoft.com/office/drawing/2014/main" id="{C63CE684-D9C6-4E17-A45F-1741F861907A}"/>
                  </a:ext>
                </a:extLst>
              </p:cNvPr>
              <p:cNvCxnSpPr>
                <a:cxnSpLocks/>
              </p:cNvCxnSpPr>
              <p:nvPr/>
            </p:nvCxnSpPr>
            <p:spPr>
              <a:xfrm flipH="1">
                <a:off x="5556739" y="1094530"/>
                <a:ext cx="70339" cy="111108"/>
              </a:xfrm>
              <a:prstGeom prst="line">
                <a:avLst/>
              </a:prstGeom>
              <a:ln w="12700" cap="rnd">
                <a:solidFill>
                  <a:schemeClr val="bg2">
                    <a:lumMod val="90000"/>
                    <a:alpha val="49000"/>
                  </a:schemeClr>
                </a:solidFill>
                <a:prstDash val="solid"/>
                <a:round/>
              </a:ln>
            </p:spPr>
            <p:style>
              <a:lnRef idx="1">
                <a:schemeClr val="accent1"/>
              </a:lnRef>
              <a:fillRef idx="0">
                <a:schemeClr val="accent1"/>
              </a:fillRef>
              <a:effectRef idx="0">
                <a:schemeClr val="accent1"/>
              </a:effectRef>
              <a:fontRef idx="minor">
                <a:schemeClr val="tx1"/>
              </a:fontRef>
            </p:style>
          </p:cxnSp>
        </p:grpSp>
        <p:grpSp>
          <p:nvGrpSpPr>
            <p:cNvPr id="91" name="组合 90">
              <a:extLst>
                <a:ext uri="{FF2B5EF4-FFF2-40B4-BE49-F238E27FC236}">
                  <a16:creationId xmlns:a16="http://schemas.microsoft.com/office/drawing/2014/main" id="{57E00E24-72DB-42EE-9DE3-7E81505455D5}"/>
                </a:ext>
              </a:extLst>
            </p:cNvPr>
            <p:cNvGrpSpPr/>
            <p:nvPr/>
          </p:nvGrpSpPr>
          <p:grpSpPr>
            <a:xfrm rot="10800000">
              <a:off x="5481708" y="5763425"/>
              <a:ext cx="140678" cy="89345"/>
              <a:chOff x="5486400" y="1094530"/>
              <a:chExt cx="140678" cy="111108"/>
            </a:xfrm>
          </p:grpSpPr>
          <p:cxnSp>
            <p:nvCxnSpPr>
              <p:cNvPr id="92" name="直接连接符 91">
                <a:extLst>
                  <a:ext uri="{FF2B5EF4-FFF2-40B4-BE49-F238E27FC236}">
                    <a16:creationId xmlns:a16="http://schemas.microsoft.com/office/drawing/2014/main" id="{C306354F-2BCD-485F-AB81-15C202A008A7}"/>
                  </a:ext>
                </a:extLst>
              </p:cNvPr>
              <p:cNvCxnSpPr>
                <a:cxnSpLocks/>
              </p:cNvCxnSpPr>
              <p:nvPr/>
            </p:nvCxnSpPr>
            <p:spPr>
              <a:xfrm>
                <a:off x="5486400" y="1094530"/>
                <a:ext cx="70339" cy="111108"/>
              </a:xfrm>
              <a:prstGeom prst="line">
                <a:avLst/>
              </a:prstGeom>
              <a:ln w="12700" cap="rnd">
                <a:solidFill>
                  <a:schemeClr val="bg2">
                    <a:lumMod val="90000"/>
                    <a:alpha val="49000"/>
                  </a:schemeClr>
                </a:solidFill>
                <a:prstDash val="solid"/>
                <a:round/>
              </a:ln>
            </p:spPr>
            <p:style>
              <a:lnRef idx="1">
                <a:schemeClr val="accent1"/>
              </a:lnRef>
              <a:fillRef idx="0">
                <a:schemeClr val="accent1"/>
              </a:fillRef>
              <a:effectRef idx="0">
                <a:schemeClr val="accent1"/>
              </a:effectRef>
              <a:fontRef idx="minor">
                <a:schemeClr val="tx1"/>
              </a:fontRef>
            </p:style>
          </p:cxnSp>
          <p:cxnSp>
            <p:nvCxnSpPr>
              <p:cNvPr id="93" name="直接连接符 92">
                <a:extLst>
                  <a:ext uri="{FF2B5EF4-FFF2-40B4-BE49-F238E27FC236}">
                    <a16:creationId xmlns:a16="http://schemas.microsoft.com/office/drawing/2014/main" id="{B866D8DA-57E5-44D7-B21B-CE527E689C91}"/>
                  </a:ext>
                </a:extLst>
              </p:cNvPr>
              <p:cNvCxnSpPr>
                <a:cxnSpLocks/>
              </p:cNvCxnSpPr>
              <p:nvPr/>
            </p:nvCxnSpPr>
            <p:spPr>
              <a:xfrm flipH="1">
                <a:off x="5556739" y="1094530"/>
                <a:ext cx="70339" cy="111108"/>
              </a:xfrm>
              <a:prstGeom prst="line">
                <a:avLst/>
              </a:prstGeom>
              <a:ln w="12700" cap="rnd">
                <a:solidFill>
                  <a:schemeClr val="bg2">
                    <a:lumMod val="90000"/>
                    <a:alpha val="49000"/>
                  </a:schemeClr>
                </a:solidFill>
                <a:prstDash val="solid"/>
                <a:round/>
              </a:ln>
            </p:spPr>
            <p:style>
              <a:lnRef idx="1">
                <a:schemeClr val="accent1"/>
              </a:lnRef>
              <a:fillRef idx="0">
                <a:schemeClr val="accent1"/>
              </a:fillRef>
              <a:effectRef idx="0">
                <a:schemeClr val="accent1"/>
              </a:effectRef>
              <a:fontRef idx="minor">
                <a:schemeClr val="tx1"/>
              </a:fontRef>
            </p:style>
          </p:cxnSp>
        </p:grpSp>
      </p:grpSp>
      <p:pic>
        <p:nvPicPr>
          <p:cNvPr id="96" name="图片 95">
            <a:extLst>
              <a:ext uri="{FF2B5EF4-FFF2-40B4-BE49-F238E27FC236}">
                <a16:creationId xmlns:a16="http://schemas.microsoft.com/office/drawing/2014/main" id="{362DA5E6-71BF-4E5C-BA30-9E073850E3A6}"/>
              </a:ext>
            </a:extLst>
          </p:cNvPr>
          <p:cNvPicPr>
            <a:picLocks noChangeAspect="1"/>
          </p:cNvPicPr>
          <p:nvPr/>
        </p:nvPicPr>
        <p:blipFill>
          <a:blip r:embed="rId3"/>
          <a:stretch>
            <a:fillRect/>
          </a:stretch>
        </p:blipFill>
        <p:spPr>
          <a:xfrm>
            <a:off x="725211" y="2333387"/>
            <a:ext cx="4667939" cy="3100476"/>
          </a:xfrm>
          <a:prstGeom prst="rect">
            <a:avLst/>
          </a:prstGeom>
        </p:spPr>
      </p:pic>
    </p:spTree>
    <p:extLst>
      <p:ext uri="{BB962C8B-B14F-4D97-AF65-F5344CB8AC3E}">
        <p14:creationId xmlns:p14="http://schemas.microsoft.com/office/powerpoint/2010/main" val="1345244865"/>
      </p:ext>
    </p:extLst>
  </p:cSld>
  <p:clrMapOvr>
    <a:overrideClrMapping bg1="lt1" tx1="dk1" bg2="lt2" tx2="dk2" accent1="accent1" accent2="accent2" accent3="accent3" accent4="accent4" accent5="accent5" accent6="accent6" hlink="hlink" folHlink="folHlink"/>
  </p:clrMapOvr>
  <p:transition spd="slow">
    <p:push dir="u"/>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文本框 69">
            <a:extLst>
              <a:ext uri="{FF2B5EF4-FFF2-40B4-BE49-F238E27FC236}">
                <a16:creationId xmlns:a16="http://schemas.microsoft.com/office/drawing/2014/main" id="{2BD58D3E-ED66-4C39-8DA7-DCE6BF763869}"/>
              </a:ext>
            </a:extLst>
          </p:cNvPr>
          <p:cNvSpPr txBox="1"/>
          <p:nvPr/>
        </p:nvSpPr>
        <p:spPr>
          <a:xfrm>
            <a:off x="7634439" y="1336290"/>
            <a:ext cx="3739497" cy="1015663"/>
          </a:xfrm>
          <a:prstGeom prst="rect">
            <a:avLst/>
          </a:prstGeom>
          <a:noFill/>
        </p:spPr>
        <p:txBody>
          <a:bodyPr wrap="square" rtlCol="0">
            <a:spAutoFit/>
          </a:bodyPr>
          <a:lstStyle/>
          <a:p>
            <a:r>
              <a:rPr lang="zh-CN" altLang="en-US" sz="2000" b="1">
                <a:solidFill>
                  <a:schemeClr val="bg1"/>
                </a:solidFill>
                <a:latin typeface="+mn-ea"/>
              </a:rPr>
              <a:t>接收系统系统</a:t>
            </a:r>
            <a:r>
              <a:rPr lang="zh-CN" altLang="en-US" sz="2000">
                <a:solidFill>
                  <a:schemeClr val="bg1"/>
                </a:solidFill>
                <a:latin typeface="+mj-ea"/>
                <a:ea typeface="+mj-ea"/>
              </a:rPr>
              <a:t>负责接收射频回波信号，随后经过放大、滤波、解调等处理，最终得到基带信号</a:t>
            </a:r>
            <a:r>
              <a:rPr lang="en-US" altLang="zh-CN" sz="2000">
                <a:solidFill>
                  <a:schemeClr val="bg1"/>
                </a:solidFill>
                <a:latin typeface="+mj-ea"/>
                <a:ea typeface="+mj-ea"/>
              </a:rPr>
              <a:t>.</a:t>
            </a:r>
            <a:endParaRPr lang="zh-CN" altLang="en-US" sz="2000">
              <a:solidFill>
                <a:schemeClr val="bg1"/>
              </a:solidFill>
              <a:latin typeface="+mj-ea"/>
              <a:ea typeface="+mj-ea"/>
            </a:endParaRPr>
          </a:p>
        </p:txBody>
      </p:sp>
      <p:grpSp>
        <p:nvGrpSpPr>
          <p:cNvPr id="62" name="组合 61">
            <a:extLst>
              <a:ext uri="{FF2B5EF4-FFF2-40B4-BE49-F238E27FC236}">
                <a16:creationId xmlns:a16="http://schemas.microsoft.com/office/drawing/2014/main" id="{FA847C2E-61CE-41CE-8D31-DCDF29169889}"/>
              </a:ext>
            </a:extLst>
          </p:cNvPr>
          <p:cNvGrpSpPr/>
          <p:nvPr/>
        </p:nvGrpSpPr>
        <p:grpSpPr>
          <a:xfrm>
            <a:off x="6202469" y="1149817"/>
            <a:ext cx="5417656" cy="1396800"/>
            <a:chOff x="6202469" y="1149817"/>
            <a:chExt cx="5417656" cy="1396800"/>
          </a:xfrm>
        </p:grpSpPr>
        <p:sp>
          <p:nvSpPr>
            <p:cNvPr id="63" name="矩形: 圆角 62">
              <a:extLst>
                <a:ext uri="{FF2B5EF4-FFF2-40B4-BE49-F238E27FC236}">
                  <a16:creationId xmlns:a16="http://schemas.microsoft.com/office/drawing/2014/main" id="{4E54F77C-9A07-459C-849D-28E7D2B5CFC2}"/>
                </a:ext>
              </a:extLst>
            </p:cNvPr>
            <p:cNvSpPr/>
            <p:nvPr/>
          </p:nvSpPr>
          <p:spPr>
            <a:xfrm>
              <a:off x="6202469" y="1149817"/>
              <a:ext cx="5417656" cy="1396800"/>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文本框 64">
              <a:extLst>
                <a:ext uri="{FF2B5EF4-FFF2-40B4-BE49-F238E27FC236}">
                  <a16:creationId xmlns:a16="http://schemas.microsoft.com/office/drawing/2014/main" id="{8D935AC5-A084-4526-A5B1-38AC9A02B421}"/>
                </a:ext>
              </a:extLst>
            </p:cNvPr>
            <p:cNvSpPr txBox="1"/>
            <p:nvPr/>
          </p:nvSpPr>
          <p:spPr>
            <a:xfrm>
              <a:off x="7634439" y="1336290"/>
              <a:ext cx="3739497" cy="1015663"/>
            </a:xfrm>
            <a:prstGeom prst="rect">
              <a:avLst/>
            </a:prstGeom>
            <a:noFill/>
          </p:spPr>
          <p:txBody>
            <a:bodyPr wrap="square" rtlCol="0">
              <a:spAutoFit/>
            </a:bodyPr>
            <a:lstStyle/>
            <a:p>
              <a:r>
                <a:rPr lang="zh-CN" altLang="en-US" sz="2000" b="1">
                  <a:solidFill>
                    <a:srgbClr val="2D3746"/>
                  </a:solidFill>
                  <a:latin typeface="+mn-ea"/>
                </a:rPr>
                <a:t>接收系统系统</a:t>
              </a:r>
              <a:r>
                <a:rPr lang="zh-CN" altLang="en-US" sz="2000">
                  <a:solidFill>
                    <a:srgbClr val="2D3746"/>
                  </a:solidFill>
                  <a:latin typeface="+mj-ea"/>
                  <a:ea typeface="+mj-ea"/>
                </a:rPr>
                <a:t>负责接收射频回波信号，随后经过放大、滤波、解调等处理，最终得到基带信号</a:t>
              </a:r>
              <a:r>
                <a:rPr lang="en-US" altLang="zh-CN" sz="2000">
                  <a:solidFill>
                    <a:srgbClr val="2D3746"/>
                  </a:solidFill>
                  <a:latin typeface="+mj-ea"/>
                  <a:ea typeface="+mj-ea"/>
                </a:rPr>
                <a:t>.</a:t>
              </a:r>
              <a:endParaRPr lang="zh-CN" altLang="en-US" sz="2000">
                <a:solidFill>
                  <a:srgbClr val="2D3746"/>
                </a:solidFill>
                <a:latin typeface="+mj-ea"/>
                <a:ea typeface="+mj-ea"/>
              </a:endParaRPr>
            </a:p>
          </p:txBody>
        </p:sp>
      </p:grpSp>
      <p:grpSp>
        <p:nvGrpSpPr>
          <p:cNvPr id="15" name="组合 14">
            <a:extLst>
              <a:ext uri="{FF2B5EF4-FFF2-40B4-BE49-F238E27FC236}">
                <a16:creationId xmlns:a16="http://schemas.microsoft.com/office/drawing/2014/main" id="{E2611721-7F82-4111-8839-B42D51FC5D37}"/>
              </a:ext>
            </a:extLst>
          </p:cNvPr>
          <p:cNvGrpSpPr/>
          <p:nvPr/>
        </p:nvGrpSpPr>
        <p:grpSpPr>
          <a:xfrm>
            <a:off x="283278" y="224309"/>
            <a:ext cx="3011105" cy="870221"/>
            <a:chOff x="185454" y="165694"/>
            <a:chExt cx="3011105" cy="870221"/>
          </a:xfrm>
        </p:grpSpPr>
        <p:sp>
          <p:nvSpPr>
            <p:cNvPr id="16" name="矩形 15">
              <a:extLst>
                <a:ext uri="{FF2B5EF4-FFF2-40B4-BE49-F238E27FC236}">
                  <a16:creationId xmlns:a16="http://schemas.microsoft.com/office/drawing/2014/main" id="{B6920A28-E871-4AC7-AEC9-396F4860D9B7}"/>
                </a:ext>
              </a:extLst>
            </p:cNvPr>
            <p:cNvSpPr/>
            <p:nvPr/>
          </p:nvSpPr>
          <p:spPr>
            <a:xfrm>
              <a:off x="185454" y="165694"/>
              <a:ext cx="3011105" cy="4596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a:solidFill>
                    <a:schemeClr val="bg1"/>
                  </a:solidFill>
                  <a:latin typeface="+mj-ea"/>
                  <a:ea typeface="+mj-ea"/>
                </a:rPr>
                <a:t>终端系统设计</a:t>
              </a:r>
            </a:p>
          </p:txBody>
        </p:sp>
        <p:cxnSp>
          <p:nvCxnSpPr>
            <p:cNvPr id="17" name="直接连接符 16">
              <a:extLst>
                <a:ext uri="{FF2B5EF4-FFF2-40B4-BE49-F238E27FC236}">
                  <a16:creationId xmlns:a16="http://schemas.microsoft.com/office/drawing/2014/main" id="{E9377BC3-2CF2-4114-BA8C-68E9B4F3DFFF}"/>
                </a:ext>
              </a:extLst>
            </p:cNvPr>
            <p:cNvCxnSpPr>
              <a:cxnSpLocks/>
            </p:cNvCxnSpPr>
            <p:nvPr/>
          </p:nvCxnSpPr>
          <p:spPr>
            <a:xfrm>
              <a:off x="185454" y="698971"/>
              <a:ext cx="3011105" cy="0"/>
            </a:xfrm>
            <a:prstGeom prst="line">
              <a:avLst/>
            </a:prstGeom>
            <a:ln w="12700" cap="rnd">
              <a:solidFill>
                <a:schemeClr val="bg1"/>
              </a:solidFill>
              <a:prstDash val="solid"/>
              <a:headEnd type="diamond"/>
              <a:tailEnd type="diamond"/>
            </a:ln>
          </p:spPr>
          <p:style>
            <a:lnRef idx="1">
              <a:schemeClr val="accent1"/>
            </a:lnRef>
            <a:fillRef idx="0">
              <a:schemeClr val="accent1"/>
            </a:fillRef>
            <a:effectRef idx="0">
              <a:schemeClr val="accent1"/>
            </a:effectRef>
            <a:fontRef idx="minor">
              <a:schemeClr val="tx1"/>
            </a:fontRef>
          </p:style>
        </p:cxnSp>
        <p:sp>
          <p:nvSpPr>
            <p:cNvPr id="18" name="矩形 17">
              <a:extLst>
                <a:ext uri="{FF2B5EF4-FFF2-40B4-BE49-F238E27FC236}">
                  <a16:creationId xmlns:a16="http://schemas.microsoft.com/office/drawing/2014/main" id="{F5532FC3-0078-42EE-95C5-EF6E9F0EB654}"/>
                </a:ext>
              </a:extLst>
            </p:cNvPr>
            <p:cNvSpPr/>
            <p:nvPr/>
          </p:nvSpPr>
          <p:spPr>
            <a:xfrm>
              <a:off x="185454" y="772629"/>
              <a:ext cx="3011104" cy="26328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a:solidFill>
                    <a:schemeClr val="bg1"/>
                  </a:solidFill>
                  <a:latin typeface="+mj-ea"/>
                  <a:ea typeface="+mj-ea"/>
                </a:rPr>
                <a:t>终端系统结构框图</a:t>
              </a:r>
            </a:p>
          </p:txBody>
        </p:sp>
      </p:grpSp>
      <p:sp>
        <p:nvSpPr>
          <p:cNvPr id="64" name="文本框 63">
            <a:extLst>
              <a:ext uri="{FF2B5EF4-FFF2-40B4-BE49-F238E27FC236}">
                <a16:creationId xmlns:a16="http://schemas.microsoft.com/office/drawing/2014/main" id="{225A9FF8-4BC6-4582-8AE3-12DE73FB3FB2}"/>
              </a:ext>
            </a:extLst>
          </p:cNvPr>
          <p:cNvSpPr txBox="1"/>
          <p:nvPr/>
        </p:nvSpPr>
        <p:spPr>
          <a:xfrm>
            <a:off x="7634440" y="5010226"/>
            <a:ext cx="3739497" cy="1015663"/>
          </a:xfrm>
          <a:prstGeom prst="rect">
            <a:avLst/>
          </a:prstGeom>
          <a:noFill/>
        </p:spPr>
        <p:txBody>
          <a:bodyPr wrap="square" rtlCol="0">
            <a:spAutoFit/>
          </a:bodyPr>
          <a:lstStyle/>
          <a:p>
            <a:r>
              <a:rPr lang="zh-CN" altLang="en-US" sz="2000" b="1">
                <a:solidFill>
                  <a:schemeClr val="bg1"/>
                </a:solidFill>
                <a:latin typeface="+mn-ea"/>
              </a:rPr>
              <a:t>核心控制系统</a:t>
            </a:r>
            <a:r>
              <a:rPr lang="zh-CN" altLang="en-US" sz="2000">
                <a:solidFill>
                  <a:schemeClr val="bg1"/>
                </a:solidFill>
                <a:latin typeface="+mj-ea"/>
                <a:ea typeface="+mj-ea"/>
              </a:rPr>
              <a:t>的主要作用是控制接收系统与发射系统这两者的协同运行</a:t>
            </a:r>
            <a:r>
              <a:rPr lang="en-US" altLang="zh-CN" sz="2000">
                <a:solidFill>
                  <a:schemeClr val="bg1"/>
                </a:solidFill>
                <a:latin typeface="+mj-ea"/>
                <a:ea typeface="+mj-ea"/>
              </a:rPr>
              <a:t>.</a:t>
            </a:r>
            <a:endParaRPr lang="zh-CN" altLang="en-US" sz="2000">
              <a:solidFill>
                <a:schemeClr val="bg1"/>
              </a:solidFill>
              <a:latin typeface="+mj-ea"/>
              <a:ea typeface="+mj-ea"/>
            </a:endParaRPr>
          </a:p>
        </p:txBody>
      </p:sp>
      <p:sp>
        <p:nvSpPr>
          <p:cNvPr id="58" name="椭圆 57">
            <a:extLst>
              <a:ext uri="{FF2B5EF4-FFF2-40B4-BE49-F238E27FC236}">
                <a16:creationId xmlns:a16="http://schemas.microsoft.com/office/drawing/2014/main" id="{CB35CA86-05F0-4B60-967D-1C34E9047A2E}"/>
              </a:ext>
            </a:extLst>
          </p:cNvPr>
          <p:cNvSpPr/>
          <p:nvPr/>
        </p:nvSpPr>
        <p:spPr>
          <a:xfrm>
            <a:off x="6202470" y="4823753"/>
            <a:ext cx="1396801" cy="13968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solidFill>
            </a:endParaRPr>
          </a:p>
        </p:txBody>
      </p:sp>
      <p:sp>
        <p:nvSpPr>
          <p:cNvPr id="20" name="椭圆 19">
            <a:extLst>
              <a:ext uri="{FF2B5EF4-FFF2-40B4-BE49-F238E27FC236}">
                <a16:creationId xmlns:a16="http://schemas.microsoft.com/office/drawing/2014/main" id="{73F128FD-5B36-4BF5-ACB7-4E1FD745159C}"/>
              </a:ext>
            </a:extLst>
          </p:cNvPr>
          <p:cNvSpPr/>
          <p:nvPr/>
        </p:nvSpPr>
        <p:spPr>
          <a:xfrm>
            <a:off x="6254857" y="4876140"/>
            <a:ext cx="1292027" cy="1292027"/>
          </a:xfrm>
          <a:prstGeom prst="ellipse">
            <a:avLst/>
          </a:prstGeom>
          <a:solidFill>
            <a:srgbClr val="4B586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solidFill>
            </a:endParaRPr>
          </a:p>
        </p:txBody>
      </p:sp>
      <p:grpSp>
        <p:nvGrpSpPr>
          <p:cNvPr id="21" name="组合 20">
            <a:extLst>
              <a:ext uri="{FF2B5EF4-FFF2-40B4-BE49-F238E27FC236}">
                <a16:creationId xmlns:a16="http://schemas.microsoft.com/office/drawing/2014/main" id="{70991949-6BE5-406D-A7EE-08EE6CE5C43D}"/>
              </a:ext>
            </a:extLst>
          </p:cNvPr>
          <p:cNvGrpSpPr/>
          <p:nvPr/>
        </p:nvGrpSpPr>
        <p:grpSpPr>
          <a:xfrm>
            <a:off x="6556856" y="5133497"/>
            <a:ext cx="688028" cy="777313"/>
            <a:chOff x="1778137" y="1594884"/>
            <a:chExt cx="2956188" cy="3339808"/>
          </a:xfrm>
          <a:solidFill>
            <a:schemeClr val="bg2"/>
          </a:solidFill>
        </p:grpSpPr>
        <p:grpSp>
          <p:nvGrpSpPr>
            <p:cNvPr id="22" name="组合 21">
              <a:extLst>
                <a:ext uri="{FF2B5EF4-FFF2-40B4-BE49-F238E27FC236}">
                  <a16:creationId xmlns:a16="http://schemas.microsoft.com/office/drawing/2014/main" id="{95897DC8-B36B-4DEC-A30A-A8BFA10D355F}"/>
                </a:ext>
              </a:extLst>
            </p:cNvPr>
            <p:cNvGrpSpPr/>
            <p:nvPr/>
          </p:nvGrpSpPr>
          <p:grpSpPr>
            <a:xfrm>
              <a:off x="4181432" y="1594884"/>
              <a:ext cx="552893" cy="3339808"/>
              <a:chOff x="4181432" y="1594884"/>
              <a:chExt cx="552893" cy="3339808"/>
            </a:xfrm>
            <a:grpFill/>
          </p:grpSpPr>
          <p:sp>
            <p:nvSpPr>
              <p:cNvPr id="38" name="矩形: 圆角 37">
                <a:extLst>
                  <a:ext uri="{FF2B5EF4-FFF2-40B4-BE49-F238E27FC236}">
                    <a16:creationId xmlns:a16="http://schemas.microsoft.com/office/drawing/2014/main" id="{5674D1F6-20C3-4DE9-AF44-77295E2CDEF6}"/>
                  </a:ext>
                </a:extLst>
              </p:cNvPr>
              <p:cNvSpPr/>
              <p:nvPr/>
            </p:nvSpPr>
            <p:spPr>
              <a:xfrm>
                <a:off x="4352449" y="1594884"/>
                <a:ext cx="210858" cy="3339808"/>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9" name="组合 38">
                <a:extLst>
                  <a:ext uri="{FF2B5EF4-FFF2-40B4-BE49-F238E27FC236}">
                    <a16:creationId xmlns:a16="http://schemas.microsoft.com/office/drawing/2014/main" id="{E7ECC242-A19A-44EC-B205-DD145E8AD763}"/>
                  </a:ext>
                </a:extLst>
              </p:cNvPr>
              <p:cNvGrpSpPr/>
              <p:nvPr/>
            </p:nvGrpSpPr>
            <p:grpSpPr>
              <a:xfrm>
                <a:off x="4181432" y="3388602"/>
                <a:ext cx="552893" cy="552893"/>
                <a:chOff x="4165197" y="3659766"/>
                <a:chExt cx="552893" cy="552893"/>
              </a:xfrm>
              <a:grpFill/>
            </p:grpSpPr>
            <p:sp>
              <p:nvSpPr>
                <p:cNvPr id="40" name="圆: 空心 39">
                  <a:extLst>
                    <a:ext uri="{FF2B5EF4-FFF2-40B4-BE49-F238E27FC236}">
                      <a16:creationId xmlns:a16="http://schemas.microsoft.com/office/drawing/2014/main" id="{33E038A3-4602-416F-B6AD-11BC280CFDCA}"/>
                    </a:ext>
                  </a:extLst>
                </p:cNvPr>
                <p:cNvSpPr/>
                <p:nvPr/>
              </p:nvSpPr>
              <p:spPr>
                <a:xfrm>
                  <a:off x="4165197" y="3659766"/>
                  <a:ext cx="552893" cy="552893"/>
                </a:xfrm>
                <a:prstGeom prst="donut">
                  <a:avLst>
                    <a:gd name="adj" fmla="val 44582"/>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1" name="椭圆 40">
                  <a:extLst>
                    <a:ext uri="{FF2B5EF4-FFF2-40B4-BE49-F238E27FC236}">
                      <a16:creationId xmlns:a16="http://schemas.microsoft.com/office/drawing/2014/main" id="{B076232B-3397-43EB-8476-7E8F480CED58}"/>
                    </a:ext>
                  </a:extLst>
                </p:cNvPr>
                <p:cNvSpPr/>
                <p:nvPr/>
              </p:nvSpPr>
              <p:spPr>
                <a:xfrm>
                  <a:off x="4315599" y="3812397"/>
                  <a:ext cx="247630" cy="247630"/>
                </a:xfrm>
                <a:prstGeom prst="ellipse">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23" name="组合 22">
              <a:extLst>
                <a:ext uri="{FF2B5EF4-FFF2-40B4-BE49-F238E27FC236}">
                  <a16:creationId xmlns:a16="http://schemas.microsoft.com/office/drawing/2014/main" id="{21285DCE-9B59-4320-8912-524801D9E3FA}"/>
                </a:ext>
              </a:extLst>
            </p:cNvPr>
            <p:cNvGrpSpPr/>
            <p:nvPr/>
          </p:nvGrpSpPr>
          <p:grpSpPr>
            <a:xfrm>
              <a:off x="3380333" y="1594884"/>
              <a:ext cx="552893" cy="3339808"/>
              <a:chOff x="3334086" y="1594884"/>
              <a:chExt cx="552893" cy="3339808"/>
            </a:xfrm>
            <a:grpFill/>
          </p:grpSpPr>
          <p:sp>
            <p:nvSpPr>
              <p:cNvPr id="34" name="矩形: 圆角 33">
                <a:extLst>
                  <a:ext uri="{FF2B5EF4-FFF2-40B4-BE49-F238E27FC236}">
                    <a16:creationId xmlns:a16="http://schemas.microsoft.com/office/drawing/2014/main" id="{1629A200-9081-4C9A-B562-D32C7D9D2C3D}"/>
                  </a:ext>
                </a:extLst>
              </p:cNvPr>
              <p:cNvSpPr/>
              <p:nvPr/>
            </p:nvSpPr>
            <p:spPr>
              <a:xfrm>
                <a:off x="3505103" y="1594884"/>
                <a:ext cx="210858" cy="3339808"/>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5" name="组合 34">
                <a:extLst>
                  <a:ext uri="{FF2B5EF4-FFF2-40B4-BE49-F238E27FC236}">
                    <a16:creationId xmlns:a16="http://schemas.microsoft.com/office/drawing/2014/main" id="{0FC3178F-E7C2-4B5A-99EC-F030A47B401D}"/>
                  </a:ext>
                </a:extLst>
              </p:cNvPr>
              <p:cNvGrpSpPr/>
              <p:nvPr/>
            </p:nvGrpSpPr>
            <p:grpSpPr>
              <a:xfrm>
                <a:off x="3334086" y="2190899"/>
                <a:ext cx="552893" cy="552893"/>
                <a:chOff x="4165197" y="3659766"/>
                <a:chExt cx="552893" cy="552893"/>
              </a:xfrm>
              <a:grpFill/>
            </p:grpSpPr>
            <p:sp>
              <p:nvSpPr>
                <p:cNvPr id="36" name="圆: 空心 35">
                  <a:extLst>
                    <a:ext uri="{FF2B5EF4-FFF2-40B4-BE49-F238E27FC236}">
                      <a16:creationId xmlns:a16="http://schemas.microsoft.com/office/drawing/2014/main" id="{9D0202CA-BB53-4A85-A045-A20FD3338BB3}"/>
                    </a:ext>
                  </a:extLst>
                </p:cNvPr>
                <p:cNvSpPr/>
                <p:nvPr/>
              </p:nvSpPr>
              <p:spPr>
                <a:xfrm>
                  <a:off x="4165197" y="3659766"/>
                  <a:ext cx="552893" cy="552893"/>
                </a:xfrm>
                <a:prstGeom prst="donut">
                  <a:avLst>
                    <a:gd name="adj" fmla="val 44582"/>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7" name="椭圆 36">
                  <a:extLst>
                    <a:ext uri="{FF2B5EF4-FFF2-40B4-BE49-F238E27FC236}">
                      <a16:creationId xmlns:a16="http://schemas.microsoft.com/office/drawing/2014/main" id="{DD736B17-2A58-4462-8676-311F33FE5273}"/>
                    </a:ext>
                  </a:extLst>
                </p:cNvPr>
                <p:cNvSpPr/>
                <p:nvPr/>
              </p:nvSpPr>
              <p:spPr>
                <a:xfrm>
                  <a:off x="4315599" y="3812397"/>
                  <a:ext cx="247630" cy="247630"/>
                </a:xfrm>
                <a:prstGeom prst="ellipse">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24" name="组合 23">
              <a:extLst>
                <a:ext uri="{FF2B5EF4-FFF2-40B4-BE49-F238E27FC236}">
                  <a16:creationId xmlns:a16="http://schemas.microsoft.com/office/drawing/2014/main" id="{B5195D76-7B46-4701-87C3-E58B8E9EAB3D}"/>
                </a:ext>
              </a:extLst>
            </p:cNvPr>
            <p:cNvGrpSpPr/>
            <p:nvPr/>
          </p:nvGrpSpPr>
          <p:grpSpPr>
            <a:xfrm>
              <a:off x="2579235" y="1594884"/>
              <a:ext cx="552893" cy="3339808"/>
              <a:chOff x="2550926" y="1594884"/>
              <a:chExt cx="552893" cy="3339808"/>
            </a:xfrm>
            <a:grpFill/>
          </p:grpSpPr>
          <p:sp>
            <p:nvSpPr>
              <p:cNvPr id="30" name="矩形: 圆角 29">
                <a:extLst>
                  <a:ext uri="{FF2B5EF4-FFF2-40B4-BE49-F238E27FC236}">
                    <a16:creationId xmlns:a16="http://schemas.microsoft.com/office/drawing/2014/main" id="{F998FBA7-5CC4-4F16-A97E-8EFE67BC05BE}"/>
                  </a:ext>
                </a:extLst>
              </p:cNvPr>
              <p:cNvSpPr/>
              <p:nvPr/>
            </p:nvSpPr>
            <p:spPr>
              <a:xfrm>
                <a:off x="2721943" y="1594884"/>
                <a:ext cx="210858" cy="3339808"/>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1" name="组合 30">
                <a:extLst>
                  <a:ext uri="{FF2B5EF4-FFF2-40B4-BE49-F238E27FC236}">
                    <a16:creationId xmlns:a16="http://schemas.microsoft.com/office/drawing/2014/main" id="{3A73A3D3-2118-45C6-BEB0-1727B7FD8AEB}"/>
                  </a:ext>
                </a:extLst>
              </p:cNvPr>
              <p:cNvGrpSpPr/>
              <p:nvPr/>
            </p:nvGrpSpPr>
            <p:grpSpPr>
              <a:xfrm>
                <a:off x="2550926" y="3936212"/>
                <a:ext cx="552893" cy="552893"/>
                <a:chOff x="4165197" y="3659766"/>
                <a:chExt cx="552893" cy="552893"/>
              </a:xfrm>
              <a:grpFill/>
            </p:grpSpPr>
            <p:sp>
              <p:nvSpPr>
                <p:cNvPr id="32" name="圆: 空心 31">
                  <a:extLst>
                    <a:ext uri="{FF2B5EF4-FFF2-40B4-BE49-F238E27FC236}">
                      <a16:creationId xmlns:a16="http://schemas.microsoft.com/office/drawing/2014/main" id="{2D82F1E6-95DD-4040-9D37-E3D5A43E7102}"/>
                    </a:ext>
                  </a:extLst>
                </p:cNvPr>
                <p:cNvSpPr/>
                <p:nvPr/>
              </p:nvSpPr>
              <p:spPr>
                <a:xfrm>
                  <a:off x="4165197" y="3659766"/>
                  <a:ext cx="552893" cy="552893"/>
                </a:xfrm>
                <a:prstGeom prst="donut">
                  <a:avLst>
                    <a:gd name="adj" fmla="val 44582"/>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3" name="椭圆 32">
                  <a:extLst>
                    <a:ext uri="{FF2B5EF4-FFF2-40B4-BE49-F238E27FC236}">
                      <a16:creationId xmlns:a16="http://schemas.microsoft.com/office/drawing/2014/main" id="{DB5F87CC-A072-4CD5-8C85-4BDB562B182C}"/>
                    </a:ext>
                  </a:extLst>
                </p:cNvPr>
                <p:cNvSpPr/>
                <p:nvPr/>
              </p:nvSpPr>
              <p:spPr>
                <a:xfrm>
                  <a:off x="4315599" y="3812397"/>
                  <a:ext cx="247630" cy="247630"/>
                </a:xfrm>
                <a:prstGeom prst="ellipse">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25" name="组合 24">
              <a:extLst>
                <a:ext uri="{FF2B5EF4-FFF2-40B4-BE49-F238E27FC236}">
                  <a16:creationId xmlns:a16="http://schemas.microsoft.com/office/drawing/2014/main" id="{7E206347-7770-43AC-8A0B-DA1AB829297A}"/>
                </a:ext>
              </a:extLst>
            </p:cNvPr>
            <p:cNvGrpSpPr/>
            <p:nvPr/>
          </p:nvGrpSpPr>
          <p:grpSpPr>
            <a:xfrm>
              <a:off x="1778137" y="1594884"/>
              <a:ext cx="552893" cy="3339808"/>
              <a:chOff x="1778137" y="1594884"/>
              <a:chExt cx="552893" cy="3339808"/>
            </a:xfrm>
            <a:grpFill/>
          </p:grpSpPr>
          <p:sp>
            <p:nvSpPr>
              <p:cNvPr id="26" name="矩形: 圆角 25">
                <a:extLst>
                  <a:ext uri="{FF2B5EF4-FFF2-40B4-BE49-F238E27FC236}">
                    <a16:creationId xmlns:a16="http://schemas.microsoft.com/office/drawing/2014/main" id="{0692471A-2FE4-4A58-A1A6-417B4073B28C}"/>
                  </a:ext>
                </a:extLst>
              </p:cNvPr>
              <p:cNvSpPr/>
              <p:nvPr/>
            </p:nvSpPr>
            <p:spPr>
              <a:xfrm>
                <a:off x="1949154" y="1594884"/>
                <a:ext cx="210858" cy="3339808"/>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7" name="组合 26">
                <a:extLst>
                  <a:ext uri="{FF2B5EF4-FFF2-40B4-BE49-F238E27FC236}">
                    <a16:creationId xmlns:a16="http://schemas.microsoft.com/office/drawing/2014/main" id="{ABD97215-1174-4A34-891F-5FF5CD30FDB6}"/>
                  </a:ext>
                </a:extLst>
              </p:cNvPr>
              <p:cNvGrpSpPr/>
              <p:nvPr/>
            </p:nvGrpSpPr>
            <p:grpSpPr>
              <a:xfrm>
                <a:off x="1778137" y="2970748"/>
                <a:ext cx="552893" cy="552893"/>
                <a:chOff x="4165197" y="3659766"/>
                <a:chExt cx="552893" cy="552893"/>
              </a:xfrm>
              <a:grpFill/>
            </p:grpSpPr>
            <p:sp>
              <p:nvSpPr>
                <p:cNvPr id="28" name="圆: 空心 27">
                  <a:extLst>
                    <a:ext uri="{FF2B5EF4-FFF2-40B4-BE49-F238E27FC236}">
                      <a16:creationId xmlns:a16="http://schemas.microsoft.com/office/drawing/2014/main" id="{F74E072C-95C0-4EDB-A395-6315C8E1F63E}"/>
                    </a:ext>
                  </a:extLst>
                </p:cNvPr>
                <p:cNvSpPr/>
                <p:nvPr/>
              </p:nvSpPr>
              <p:spPr>
                <a:xfrm>
                  <a:off x="4165197" y="3659766"/>
                  <a:ext cx="552893" cy="552893"/>
                </a:xfrm>
                <a:prstGeom prst="donut">
                  <a:avLst>
                    <a:gd name="adj" fmla="val 44582"/>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9" name="椭圆 28">
                  <a:extLst>
                    <a:ext uri="{FF2B5EF4-FFF2-40B4-BE49-F238E27FC236}">
                      <a16:creationId xmlns:a16="http://schemas.microsoft.com/office/drawing/2014/main" id="{75C46322-FD90-4854-925A-31FF6CC2BF6B}"/>
                    </a:ext>
                  </a:extLst>
                </p:cNvPr>
                <p:cNvSpPr/>
                <p:nvPr/>
              </p:nvSpPr>
              <p:spPr>
                <a:xfrm>
                  <a:off x="4315599" y="3812397"/>
                  <a:ext cx="247630" cy="247630"/>
                </a:xfrm>
                <a:prstGeom prst="ellipse">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
        <p:nvSpPr>
          <p:cNvPr id="59" name="椭圆 58">
            <a:extLst>
              <a:ext uri="{FF2B5EF4-FFF2-40B4-BE49-F238E27FC236}">
                <a16:creationId xmlns:a16="http://schemas.microsoft.com/office/drawing/2014/main" id="{84B04202-D233-4495-B208-8E95665DD97E}"/>
              </a:ext>
            </a:extLst>
          </p:cNvPr>
          <p:cNvSpPr/>
          <p:nvPr/>
        </p:nvSpPr>
        <p:spPr>
          <a:xfrm>
            <a:off x="6202469" y="1149817"/>
            <a:ext cx="1396801" cy="13968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solidFill>
            </a:endParaRPr>
          </a:p>
        </p:txBody>
      </p:sp>
      <p:grpSp>
        <p:nvGrpSpPr>
          <p:cNvPr id="42" name="组合 41">
            <a:extLst>
              <a:ext uri="{FF2B5EF4-FFF2-40B4-BE49-F238E27FC236}">
                <a16:creationId xmlns:a16="http://schemas.microsoft.com/office/drawing/2014/main" id="{86C3AA55-A8C3-488D-A40B-5B2927622750}"/>
              </a:ext>
            </a:extLst>
          </p:cNvPr>
          <p:cNvGrpSpPr/>
          <p:nvPr/>
        </p:nvGrpSpPr>
        <p:grpSpPr>
          <a:xfrm>
            <a:off x="6254856" y="1202204"/>
            <a:ext cx="1292027" cy="1292027"/>
            <a:chOff x="5957043" y="3079367"/>
            <a:chExt cx="1292027" cy="1292027"/>
          </a:xfrm>
        </p:grpSpPr>
        <p:sp>
          <p:nvSpPr>
            <p:cNvPr id="43" name="椭圆 42">
              <a:extLst>
                <a:ext uri="{FF2B5EF4-FFF2-40B4-BE49-F238E27FC236}">
                  <a16:creationId xmlns:a16="http://schemas.microsoft.com/office/drawing/2014/main" id="{4B72F51D-407C-47F5-B3D4-51B1BB2C44A6}"/>
                </a:ext>
              </a:extLst>
            </p:cNvPr>
            <p:cNvSpPr/>
            <p:nvPr/>
          </p:nvSpPr>
          <p:spPr>
            <a:xfrm>
              <a:off x="5957043" y="3079367"/>
              <a:ext cx="1292027" cy="1292027"/>
            </a:xfrm>
            <a:prstGeom prst="ellipse">
              <a:avLst/>
            </a:prstGeom>
            <a:solidFill>
              <a:srgbClr val="4B586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solidFill>
              </a:endParaRPr>
            </a:p>
          </p:txBody>
        </p:sp>
        <p:grpSp>
          <p:nvGrpSpPr>
            <p:cNvPr id="44" name="组合 43">
              <a:extLst>
                <a:ext uri="{FF2B5EF4-FFF2-40B4-BE49-F238E27FC236}">
                  <a16:creationId xmlns:a16="http://schemas.microsoft.com/office/drawing/2014/main" id="{3549BDA6-1283-4130-B231-E355299E8EBD}"/>
                </a:ext>
              </a:extLst>
            </p:cNvPr>
            <p:cNvGrpSpPr/>
            <p:nvPr/>
          </p:nvGrpSpPr>
          <p:grpSpPr>
            <a:xfrm>
              <a:off x="6168541" y="3383390"/>
              <a:ext cx="869030" cy="696491"/>
              <a:chOff x="6086605" y="3424316"/>
              <a:chExt cx="986769" cy="790854"/>
            </a:xfrm>
            <a:solidFill>
              <a:schemeClr val="bg2"/>
            </a:solidFill>
          </p:grpSpPr>
          <p:grpSp>
            <p:nvGrpSpPr>
              <p:cNvPr id="45" name="组合 44">
                <a:extLst>
                  <a:ext uri="{FF2B5EF4-FFF2-40B4-BE49-F238E27FC236}">
                    <a16:creationId xmlns:a16="http://schemas.microsoft.com/office/drawing/2014/main" id="{C1BF231E-4FCC-4FF8-97E9-8D8285D7D1E4}"/>
                  </a:ext>
                </a:extLst>
              </p:cNvPr>
              <p:cNvGrpSpPr/>
              <p:nvPr/>
            </p:nvGrpSpPr>
            <p:grpSpPr>
              <a:xfrm>
                <a:off x="6086605" y="3424316"/>
                <a:ext cx="986769" cy="537075"/>
                <a:chOff x="10442876" y="1471782"/>
                <a:chExt cx="390140" cy="212344"/>
              </a:xfrm>
              <a:grpFill/>
            </p:grpSpPr>
            <p:sp>
              <p:nvSpPr>
                <p:cNvPr id="47" name="闪电形 46">
                  <a:extLst>
                    <a:ext uri="{FF2B5EF4-FFF2-40B4-BE49-F238E27FC236}">
                      <a16:creationId xmlns:a16="http://schemas.microsoft.com/office/drawing/2014/main" id="{55F57CCB-C4C3-4936-B413-A7CFB315F769}"/>
                    </a:ext>
                  </a:extLst>
                </p:cNvPr>
                <p:cNvSpPr/>
                <p:nvPr/>
              </p:nvSpPr>
              <p:spPr>
                <a:xfrm rot="982640" flipH="1">
                  <a:off x="10715030" y="1529832"/>
                  <a:ext cx="117986" cy="154110"/>
                </a:xfrm>
                <a:prstGeom prst="lightningBolt">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闪电形 47">
                  <a:extLst>
                    <a:ext uri="{FF2B5EF4-FFF2-40B4-BE49-F238E27FC236}">
                      <a16:creationId xmlns:a16="http://schemas.microsoft.com/office/drawing/2014/main" id="{2DC38EB0-BF70-4BF5-8FA0-B3A672930111}"/>
                    </a:ext>
                  </a:extLst>
                </p:cNvPr>
                <p:cNvSpPr/>
                <p:nvPr/>
              </p:nvSpPr>
              <p:spPr>
                <a:xfrm rot="21070401">
                  <a:off x="10442876" y="1535906"/>
                  <a:ext cx="133555" cy="148220"/>
                </a:xfrm>
                <a:prstGeom prst="lightningBolt">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闪电形 48">
                  <a:extLst>
                    <a:ext uri="{FF2B5EF4-FFF2-40B4-BE49-F238E27FC236}">
                      <a16:creationId xmlns:a16="http://schemas.microsoft.com/office/drawing/2014/main" id="{8DF7B0DF-D85F-47BF-BA1D-B662710C90B0}"/>
                    </a:ext>
                  </a:extLst>
                </p:cNvPr>
                <p:cNvSpPr/>
                <p:nvPr/>
              </p:nvSpPr>
              <p:spPr>
                <a:xfrm rot="1406100">
                  <a:off x="10566076" y="1471782"/>
                  <a:ext cx="129142" cy="162142"/>
                </a:xfrm>
                <a:prstGeom prst="lightningBolt">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6" name="椭圆 45">
                <a:extLst>
                  <a:ext uri="{FF2B5EF4-FFF2-40B4-BE49-F238E27FC236}">
                    <a16:creationId xmlns:a16="http://schemas.microsoft.com/office/drawing/2014/main" id="{76023B00-DCBB-4000-A8C5-9AB25DC7E2AF}"/>
                  </a:ext>
                </a:extLst>
              </p:cNvPr>
              <p:cNvSpPr/>
              <p:nvPr/>
            </p:nvSpPr>
            <p:spPr>
              <a:xfrm>
                <a:off x="6455255" y="3926045"/>
                <a:ext cx="298163" cy="289125"/>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73" name="文本框 72">
            <a:extLst>
              <a:ext uri="{FF2B5EF4-FFF2-40B4-BE49-F238E27FC236}">
                <a16:creationId xmlns:a16="http://schemas.microsoft.com/office/drawing/2014/main" id="{800CC71B-BA4B-4B40-BE1A-13352C98D944}"/>
              </a:ext>
            </a:extLst>
          </p:cNvPr>
          <p:cNvSpPr txBox="1"/>
          <p:nvPr/>
        </p:nvSpPr>
        <p:spPr>
          <a:xfrm>
            <a:off x="7634439" y="3173258"/>
            <a:ext cx="3739497" cy="1015663"/>
          </a:xfrm>
          <a:prstGeom prst="rect">
            <a:avLst/>
          </a:prstGeom>
          <a:noFill/>
        </p:spPr>
        <p:txBody>
          <a:bodyPr wrap="square" rtlCol="0">
            <a:spAutoFit/>
          </a:bodyPr>
          <a:lstStyle/>
          <a:p>
            <a:r>
              <a:rPr lang="zh-CN" altLang="en-US" sz="2000" b="1">
                <a:solidFill>
                  <a:schemeClr val="bg1"/>
                </a:solidFill>
                <a:latin typeface="+mn-ea"/>
              </a:rPr>
              <a:t>发射系统系统</a:t>
            </a:r>
            <a:r>
              <a:rPr lang="zh-CN" altLang="en-US" sz="2000">
                <a:solidFill>
                  <a:schemeClr val="bg1"/>
                </a:solidFill>
                <a:latin typeface="+mj-ea"/>
                <a:ea typeface="+mj-ea"/>
              </a:rPr>
              <a:t>的主要任务是根据探测相关参数，在设定时间同步发射对应的射频信号</a:t>
            </a:r>
            <a:r>
              <a:rPr lang="en-US" altLang="zh-CN" sz="2000">
                <a:solidFill>
                  <a:schemeClr val="bg1"/>
                </a:solidFill>
                <a:latin typeface="+mj-ea"/>
                <a:ea typeface="+mj-ea"/>
              </a:rPr>
              <a:t>.</a:t>
            </a:r>
            <a:endParaRPr lang="zh-CN" altLang="en-US" sz="2000">
              <a:solidFill>
                <a:schemeClr val="bg1"/>
              </a:solidFill>
              <a:latin typeface="+mj-ea"/>
              <a:ea typeface="+mj-ea"/>
            </a:endParaRPr>
          </a:p>
        </p:txBody>
      </p:sp>
      <p:sp>
        <p:nvSpPr>
          <p:cNvPr id="57" name="椭圆 56">
            <a:extLst>
              <a:ext uri="{FF2B5EF4-FFF2-40B4-BE49-F238E27FC236}">
                <a16:creationId xmlns:a16="http://schemas.microsoft.com/office/drawing/2014/main" id="{71ABF5C4-EC35-41F2-BA99-1A04C5065C67}"/>
              </a:ext>
            </a:extLst>
          </p:cNvPr>
          <p:cNvSpPr/>
          <p:nvPr/>
        </p:nvSpPr>
        <p:spPr>
          <a:xfrm>
            <a:off x="6202469" y="2986785"/>
            <a:ext cx="1396801" cy="13968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solidFill>
            </a:endParaRPr>
          </a:p>
        </p:txBody>
      </p:sp>
      <p:sp>
        <p:nvSpPr>
          <p:cNvPr id="51" name="椭圆 50">
            <a:extLst>
              <a:ext uri="{FF2B5EF4-FFF2-40B4-BE49-F238E27FC236}">
                <a16:creationId xmlns:a16="http://schemas.microsoft.com/office/drawing/2014/main" id="{9AFBFA3C-0551-4F89-A6F2-748918A7F78F}"/>
              </a:ext>
            </a:extLst>
          </p:cNvPr>
          <p:cNvSpPr/>
          <p:nvPr/>
        </p:nvSpPr>
        <p:spPr>
          <a:xfrm>
            <a:off x="6254856" y="3039172"/>
            <a:ext cx="1292027" cy="1292027"/>
          </a:xfrm>
          <a:prstGeom prst="ellipse">
            <a:avLst/>
          </a:prstGeom>
          <a:solidFill>
            <a:srgbClr val="4B586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solidFill>
            </a:endParaRPr>
          </a:p>
        </p:txBody>
      </p:sp>
      <p:grpSp>
        <p:nvGrpSpPr>
          <p:cNvPr id="52" name="组合 51">
            <a:extLst>
              <a:ext uri="{FF2B5EF4-FFF2-40B4-BE49-F238E27FC236}">
                <a16:creationId xmlns:a16="http://schemas.microsoft.com/office/drawing/2014/main" id="{958DAC02-2C3B-4182-B8BF-B6B77A3A7858}"/>
              </a:ext>
            </a:extLst>
          </p:cNvPr>
          <p:cNvGrpSpPr/>
          <p:nvPr/>
        </p:nvGrpSpPr>
        <p:grpSpPr>
          <a:xfrm>
            <a:off x="6356584" y="3157398"/>
            <a:ext cx="1088571" cy="1055575"/>
            <a:chOff x="8443229" y="2080579"/>
            <a:chExt cx="442345" cy="428937"/>
          </a:xfrm>
        </p:grpSpPr>
        <p:sp>
          <p:nvSpPr>
            <p:cNvPr id="54" name="空心弧 53">
              <a:extLst>
                <a:ext uri="{FF2B5EF4-FFF2-40B4-BE49-F238E27FC236}">
                  <a16:creationId xmlns:a16="http://schemas.microsoft.com/office/drawing/2014/main" id="{CEFAB0DF-259C-4400-B253-8FEDF2C65523}"/>
                </a:ext>
              </a:extLst>
            </p:cNvPr>
            <p:cNvSpPr/>
            <p:nvPr/>
          </p:nvSpPr>
          <p:spPr>
            <a:xfrm>
              <a:off x="8511128" y="2138402"/>
              <a:ext cx="306548" cy="297256"/>
            </a:xfrm>
            <a:prstGeom prst="blockArc">
              <a:avLst>
                <a:gd name="adj1" fmla="val 10800000"/>
                <a:gd name="adj2" fmla="val 21597693"/>
                <a:gd name="adj3" fmla="val 6902"/>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5" name="空心弧 54">
              <a:extLst>
                <a:ext uri="{FF2B5EF4-FFF2-40B4-BE49-F238E27FC236}">
                  <a16:creationId xmlns:a16="http://schemas.microsoft.com/office/drawing/2014/main" id="{E6FEEBBB-2495-4211-B438-C73BA5ADC5DD}"/>
                </a:ext>
              </a:extLst>
            </p:cNvPr>
            <p:cNvSpPr/>
            <p:nvPr/>
          </p:nvSpPr>
          <p:spPr>
            <a:xfrm>
              <a:off x="8443229" y="2080579"/>
              <a:ext cx="442345" cy="428937"/>
            </a:xfrm>
            <a:prstGeom prst="blockArc">
              <a:avLst>
                <a:gd name="adj1" fmla="val 10800000"/>
                <a:gd name="adj2" fmla="val 21597693"/>
                <a:gd name="adj3" fmla="val 6902"/>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6" name="空心弧 55">
              <a:extLst>
                <a:ext uri="{FF2B5EF4-FFF2-40B4-BE49-F238E27FC236}">
                  <a16:creationId xmlns:a16="http://schemas.microsoft.com/office/drawing/2014/main" id="{17A651B3-E380-45F5-915D-0690544DB2C3}"/>
                </a:ext>
              </a:extLst>
            </p:cNvPr>
            <p:cNvSpPr/>
            <p:nvPr/>
          </p:nvSpPr>
          <p:spPr>
            <a:xfrm>
              <a:off x="8581478" y="2190437"/>
              <a:ext cx="165846" cy="160819"/>
            </a:xfrm>
            <a:prstGeom prst="blockArc">
              <a:avLst>
                <a:gd name="adj1" fmla="val 10800000"/>
                <a:gd name="adj2" fmla="val 21597693"/>
                <a:gd name="adj3" fmla="val 6902"/>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53" name="椭圆 52">
            <a:extLst>
              <a:ext uri="{FF2B5EF4-FFF2-40B4-BE49-F238E27FC236}">
                <a16:creationId xmlns:a16="http://schemas.microsoft.com/office/drawing/2014/main" id="{228FA4A3-9E2D-43B1-804D-5559D2FB6279}"/>
              </a:ext>
            </a:extLst>
          </p:cNvPr>
          <p:cNvSpPr/>
          <p:nvPr/>
        </p:nvSpPr>
        <p:spPr>
          <a:xfrm>
            <a:off x="6769576" y="3557872"/>
            <a:ext cx="262587" cy="254627"/>
          </a:xfrm>
          <a:prstGeom prst="ellipse">
            <a:avLst/>
          </a:prstGeom>
          <a:solidFill>
            <a:schemeClr val="bg2"/>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6" name="图片 65">
            <a:extLst>
              <a:ext uri="{FF2B5EF4-FFF2-40B4-BE49-F238E27FC236}">
                <a16:creationId xmlns:a16="http://schemas.microsoft.com/office/drawing/2014/main" id="{8FA40EC0-8E6B-4225-A028-3283BFEBFA36}"/>
              </a:ext>
            </a:extLst>
          </p:cNvPr>
          <p:cNvPicPr>
            <a:picLocks noChangeAspect="1"/>
          </p:cNvPicPr>
          <p:nvPr/>
        </p:nvPicPr>
        <p:blipFill>
          <a:blip r:embed="rId3"/>
          <a:stretch>
            <a:fillRect/>
          </a:stretch>
        </p:blipFill>
        <p:spPr>
          <a:xfrm>
            <a:off x="725211" y="2333387"/>
            <a:ext cx="4667939" cy="3100476"/>
          </a:xfrm>
          <a:prstGeom prst="rect">
            <a:avLst/>
          </a:prstGeom>
        </p:spPr>
      </p:pic>
    </p:spTree>
    <p:extLst>
      <p:ext uri="{BB962C8B-B14F-4D97-AF65-F5344CB8AC3E}">
        <p14:creationId xmlns:p14="http://schemas.microsoft.com/office/powerpoint/2010/main" val="1595229960"/>
      </p:ext>
    </p:extLst>
  </p:cSld>
  <p:clrMapOvr>
    <a:overrideClrMapping bg1="lt1" tx1="dk1" bg2="lt2" tx2="dk2" accent1="accent1" accent2="accent2" accent3="accent3" accent4="accent4" accent5="accent5" accent6="accent6" hlink="hlink" folHlink="folHlink"/>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6" fill="hold" nodeType="clickEffect">
                                  <p:stCondLst>
                                    <p:cond delay="0"/>
                                  </p:stCondLst>
                                  <p:childTnLst>
                                    <p:set>
                                      <p:cBhvr>
                                        <p:cTn id="6" dur="1" fill="hold">
                                          <p:stCondLst>
                                            <p:cond delay="0"/>
                                          </p:stCondLst>
                                        </p:cTn>
                                        <p:tgtEl>
                                          <p:spTgt spid="62"/>
                                        </p:tgtEl>
                                        <p:attrNameLst>
                                          <p:attrName>style.visibility</p:attrName>
                                        </p:attrNameLst>
                                      </p:cBhvr>
                                      <p:to>
                                        <p:strVal val="visible"/>
                                      </p:to>
                                    </p:set>
                                    <p:animEffect transition="in" filter="strips(downRight)">
                                      <p:cBhvr>
                                        <p:cTn id="7"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 name="文本框 72">
            <a:extLst>
              <a:ext uri="{FF2B5EF4-FFF2-40B4-BE49-F238E27FC236}">
                <a16:creationId xmlns:a16="http://schemas.microsoft.com/office/drawing/2014/main" id="{800CC71B-BA4B-4B40-BE1A-13352C98D944}"/>
              </a:ext>
            </a:extLst>
          </p:cNvPr>
          <p:cNvSpPr txBox="1"/>
          <p:nvPr/>
        </p:nvSpPr>
        <p:spPr>
          <a:xfrm>
            <a:off x="7634439" y="3173258"/>
            <a:ext cx="3739497" cy="1015663"/>
          </a:xfrm>
          <a:prstGeom prst="rect">
            <a:avLst/>
          </a:prstGeom>
          <a:noFill/>
        </p:spPr>
        <p:txBody>
          <a:bodyPr wrap="square" rtlCol="0">
            <a:spAutoFit/>
          </a:bodyPr>
          <a:lstStyle/>
          <a:p>
            <a:r>
              <a:rPr lang="zh-CN" altLang="en-US" sz="2000" b="1">
                <a:solidFill>
                  <a:schemeClr val="bg1"/>
                </a:solidFill>
                <a:latin typeface="+mn-ea"/>
              </a:rPr>
              <a:t>发射系统系统</a:t>
            </a:r>
            <a:r>
              <a:rPr lang="zh-CN" altLang="en-US" sz="2000">
                <a:solidFill>
                  <a:schemeClr val="bg1"/>
                </a:solidFill>
                <a:latin typeface="+mj-ea"/>
                <a:ea typeface="+mj-ea"/>
              </a:rPr>
              <a:t>的主要任务是根据探测相关参数，在设定时间同步发射对应的射频信号</a:t>
            </a:r>
            <a:r>
              <a:rPr lang="en-US" altLang="zh-CN" sz="2000">
                <a:solidFill>
                  <a:schemeClr val="bg1"/>
                </a:solidFill>
                <a:latin typeface="+mj-ea"/>
                <a:ea typeface="+mj-ea"/>
              </a:rPr>
              <a:t>.</a:t>
            </a:r>
            <a:endParaRPr lang="zh-CN" altLang="en-US" sz="2000">
              <a:solidFill>
                <a:schemeClr val="bg1"/>
              </a:solidFill>
              <a:latin typeface="+mj-ea"/>
              <a:ea typeface="+mj-ea"/>
            </a:endParaRPr>
          </a:p>
        </p:txBody>
      </p:sp>
      <p:grpSp>
        <p:nvGrpSpPr>
          <p:cNvPr id="62" name="组合 61">
            <a:extLst>
              <a:ext uri="{FF2B5EF4-FFF2-40B4-BE49-F238E27FC236}">
                <a16:creationId xmlns:a16="http://schemas.microsoft.com/office/drawing/2014/main" id="{2145B36B-467D-4ADE-9708-ADF326BEB134}"/>
              </a:ext>
            </a:extLst>
          </p:cNvPr>
          <p:cNvGrpSpPr/>
          <p:nvPr/>
        </p:nvGrpSpPr>
        <p:grpSpPr>
          <a:xfrm>
            <a:off x="6202469" y="2986785"/>
            <a:ext cx="5417658" cy="1396800"/>
            <a:chOff x="6202469" y="2986785"/>
            <a:chExt cx="5417658" cy="1396800"/>
          </a:xfrm>
        </p:grpSpPr>
        <p:sp>
          <p:nvSpPr>
            <p:cNvPr id="63" name="矩形: 圆角 62">
              <a:extLst>
                <a:ext uri="{FF2B5EF4-FFF2-40B4-BE49-F238E27FC236}">
                  <a16:creationId xmlns:a16="http://schemas.microsoft.com/office/drawing/2014/main" id="{F0166366-88AC-467C-B16A-D9236228C3F3}"/>
                </a:ext>
              </a:extLst>
            </p:cNvPr>
            <p:cNvSpPr/>
            <p:nvPr/>
          </p:nvSpPr>
          <p:spPr>
            <a:xfrm>
              <a:off x="6202469" y="2986785"/>
              <a:ext cx="5417658" cy="1396800"/>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文本框 64">
              <a:extLst>
                <a:ext uri="{FF2B5EF4-FFF2-40B4-BE49-F238E27FC236}">
                  <a16:creationId xmlns:a16="http://schemas.microsoft.com/office/drawing/2014/main" id="{24760EA5-8BFB-4517-BC32-DF7CC9DB17CC}"/>
                </a:ext>
              </a:extLst>
            </p:cNvPr>
            <p:cNvSpPr txBox="1"/>
            <p:nvPr/>
          </p:nvSpPr>
          <p:spPr>
            <a:xfrm>
              <a:off x="7634439" y="3173258"/>
              <a:ext cx="3739497" cy="1015663"/>
            </a:xfrm>
            <a:prstGeom prst="rect">
              <a:avLst/>
            </a:prstGeom>
            <a:noFill/>
          </p:spPr>
          <p:txBody>
            <a:bodyPr wrap="square" rtlCol="0">
              <a:spAutoFit/>
            </a:bodyPr>
            <a:lstStyle/>
            <a:p>
              <a:r>
                <a:rPr lang="zh-CN" altLang="en-US" sz="2000" b="1">
                  <a:solidFill>
                    <a:srgbClr val="2D3746"/>
                  </a:solidFill>
                  <a:latin typeface="+mn-ea"/>
                </a:rPr>
                <a:t>发射系统系统</a:t>
              </a:r>
              <a:r>
                <a:rPr lang="zh-CN" altLang="en-US" sz="2000">
                  <a:solidFill>
                    <a:srgbClr val="2D3746"/>
                  </a:solidFill>
                  <a:latin typeface="+mj-ea"/>
                  <a:ea typeface="+mj-ea"/>
                </a:rPr>
                <a:t>的主要任务是根据探测相关参数，在设定时间同步发射对应的射频信号</a:t>
              </a:r>
              <a:r>
                <a:rPr lang="en-US" altLang="zh-CN" sz="2000">
                  <a:solidFill>
                    <a:srgbClr val="2D3746"/>
                  </a:solidFill>
                  <a:latin typeface="+mj-ea"/>
                  <a:ea typeface="+mj-ea"/>
                </a:rPr>
                <a:t>.</a:t>
              </a:r>
              <a:endParaRPr lang="zh-CN" altLang="en-US" sz="2000">
                <a:solidFill>
                  <a:srgbClr val="2D3746"/>
                </a:solidFill>
                <a:latin typeface="+mj-ea"/>
                <a:ea typeface="+mj-ea"/>
              </a:endParaRPr>
            </a:p>
          </p:txBody>
        </p:sp>
      </p:grpSp>
      <p:grpSp>
        <p:nvGrpSpPr>
          <p:cNvPr id="15" name="组合 14">
            <a:extLst>
              <a:ext uri="{FF2B5EF4-FFF2-40B4-BE49-F238E27FC236}">
                <a16:creationId xmlns:a16="http://schemas.microsoft.com/office/drawing/2014/main" id="{E2611721-7F82-4111-8839-B42D51FC5D37}"/>
              </a:ext>
            </a:extLst>
          </p:cNvPr>
          <p:cNvGrpSpPr/>
          <p:nvPr/>
        </p:nvGrpSpPr>
        <p:grpSpPr>
          <a:xfrm>
            <a:off x="283278" y="224309"/>
            <a:ext cx="3011105" cy="870221"/>
            <a:chOff x="185454" y="165694"/>
            <a:chExt cx="3011105" cy="870221"/>
          </a:xfrm>
        </p:grpSpPr>
        <p:sp>
          <p:nvSpPr>
            <p:cNvPr id="16" name="矩形 15">
              <a:extLst>
                <a:ext uri="{FF2B5EF4-FFF2-40B4-BE49-F238E27FC236}">
                  <a16:creationId xmlns:a16="http://schemas.microsoft.com/office/drawing/2014/main" id="{B6920A28-E871-4AC7-AEC9-396F4860D9B7}"/>
                </a:ext>
              </a:extLst>
            </p:cNvPr>
            <p:cNvSpPr/>
            <p:nvPr/>
          </p:nvSpPr>
          <p:spPr>
            <a:xfrm>
              <a:off x="185454" y="165694"/>
              <a:ext cx="3011105" cy="4596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a:solidFill>
                    <a:schemeClr val="bg1"/>
                  </a:solidFill>
                  <a:latin typeface="+mj-ea"/>
                  <a:ea typeface="+mj-ea"/>
                </a:rPr>
                <a:t>终端系统设计</a:t>
              </a:r>
            </a:p>
          </p:txBody>
        </p:sp>
        <p:cxnSp>
          <p:nvCxnSpPr>
            <p:cNvPr id="17" name="直接连接符 16">
              <a:extLst>
                <a:ext uri="{FF2B5EF4-FFF2-40B4-BE49-F238E27FC236}">
                  <a16:creationId xmlns:a16="http://schemas.microsoft.com/office/drawing/2014/main" id="{E9377BC3-2CF2-4114-BA8C-68E9B4F3DFFF}"/>
                </a:ext>
              </a:extLst>
            </p:cNvPr>
            <p:cNvCxnSpPr>
              <a:cxnSpLocks/>
            </p:cNvCxnSpPr>
            <p:nvPr/>
          </p:nvCxnSpPr>
          <p:spPr>
            <a:xfrm>
              <a:off x="185454" y="698971"/>
              <a:ext cx="3011105" cy="0"/>
            </a:xfrm>
            <a:prstGeom prst="line">
              <a:avLst/>
            </a:prstGeom>
            <a:ln w="12700" cap="rnd">
              <a:solidFill>
                <a:schemeClr val="bg1"/>
              </a:solidFill>
              <a:prstDash val="solid"/>
              <a:headEnd type="diamond"/>
              <a:tailEnd type="diamond"/>
            </a:ln>
          </p:spPr>
          <p:style>
            <a:lnRef idx="1">
              <a:schemeClr val="accent1"/>
            </a:lnRef>
            <a:fillRef idx="0">
              <a:schemeClr val="accent1"/>
            </a:fillRef>
            <a:effectRef idx="0">
              <a:schemeClr val="accent1"/>
            </a:effectRef>
            <a:fontRef idx="minor">
              <a:schemeClr val="tx1"/>
            </a:fontRef>
          </p:style>
        </p:cxnSp>
        <p:sp>
          <p:nvSpPr>
            <p:cNvPr id="18" name="矩形 17">
              <a:extLst>
                <a:ext uri="{FF2B5EF4-FFF2-40B4-BE49-F238E27FC236}">
                  <a16:creationId xmlns:a16="http://schemas.microsoft.com/office/drawing/2014/main" id="{F5532FC3-0078-42EE-95C5-EF6E9F0EB654}"/>
                </a:ext>
              </a:extLst>
            </p:cNvPr>
            <p:cNvSpPr/>
            <p:nvPr/>
          </p:nvSpPr>
          <p:spPr>
            <a:xfrm>
              <a:off x="185454" y="772629"/>
              <a:ext cx="3011104" cy="26328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a:solidFill>
                    <a:schemeClr val="bg1"/>
                  </a:solidFill>
                  <a:latin typeface="+mj-ea"/>
                  <a:ea typeface="+mj-ea"/>
                </a:rPr>
                <a:t>终端系统结构框图</a:t>
              </a:r>
            </a:p>
          </p:txBody>
        </p:sp>
      </p:grpSp>
      <p:sp>
        <p:nvSpPr>
          <p:cNvPr id="64" name="文本框 63">
            <a:extLst>
              <a:ext uri="{FF2B5EF4-FFF2-40B4-BE49-F238E27FC236}">
                <a16:creationId xmlns:a16="http://schemas.microsoft.com/office/drawing/2014/main" id="{225A9FF8-4BC6-4582-8AE3-12DE73FB3FB2}"/>
              </a:ext>
            </a:extLst>
          </p:cNvPr>
          <p:cNvSpPr txBox="1"/>
          <p:nvPr/>
        </p:nvSpPr>
        <p:spPr>
          <a:xfrm>
            <a:off x="7634440" y="5010226"/>
            <a:ext cx="3739497" cy="1015663"/>
          </a:xfrm>
          <a:prstGeom prst="rect">
            <a:avLst/>
          </a:prstGeom>
          <a:noFill/>
        </p:spPr>
        <p:txBody>
          <a:bodyPr wrap="square" rtlCol="0">
            <a:spAutoFit/>
          </a:bodyPr>
          <a:lstStyle/>
          <a:p>
            <a:r>
              <a:rPr lang="zh-CN" altLang="en-US" sz="2000" b="1">
                <a:solidFill>
                  <a:schemeClr val="bg1"/>
                </a:solidFill>
                <a:latin typeface="+mn-ea"/>
              </a:rPr>
              <a:t>核心控制系统</a:t>
            </a:r>
            <a:r>
              <a:rPr lang="zh-CN" altLang="en-US" sz="2000">
                <a:solidFill>
                  <a:schemeClr val="bg1"/>
                </a:solidFill>
                <a:latin typeface="+mj-ea"/>
                <a:ea typeface="+mj-ea"/>
              </a:rPr>
              <a:t>的主要作用是控制接收系统与发射系统这两者的协同运行</a:t>
            </a:r>
            <a:r>
              <a:rPr lang="en-US" altLang="zh-CN" sz="2000">
                <a:solidFill>
                  <a:schemeClr val="bg1"/>
                </a:solidFill>
                <a:latin typeface="+mj-ea"/>
                <a:ea typeface="+mj-ea"/>
              </a:rPr>
              <a:t>.</a:t>
            </a:r>
            <a:endParaRPr lang="zh-CN" altLang="en-US" sz="2000">
              <a:solidFill>
                <a:schemeClr val="bg1"/>
              </a:solidFill>
              <a:latin typeface="+mj-ea"/>
              <a:ea typeface="+mj-ea"/>
            </a:endParaRPr>
          </a:p>
        </p:txBody>
      </p:sp>
      <p:sp>
        <p:nvSpPr>
          <p:cNvPr id="58" name="椭圆 57">
            <a:extLst>
              <a:ext uri="{FF2B5EF4-FFF2-40B4-BE49-F238E27FC236}">
                <a16:creationId xmlns:a16="http://schemas.microsoft.com/office/drawing/2014/main" id="{CB35CA86-05F0-4B60-967D-1C34E9047A2E}"/>
              </a:ext>
            </a:extLst>
          </p:cNvPr>
          <p:cNvSpPr/>
          <p:nvPr/>
        </p:nvSpPr>
        <p:spPr>
          <a:xfrm>
            <a:off x="6202470" y="4823753"/>
            <a:ext cx="1396801" cy="13968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solidFill>
            </a:endParaRPr>
          </a:p>
        </p:txBody>
      </p:sp>
      <p:sp>
        <p:nvSpPr>
          <p:cNvPr id="20" name="椭圆 19">
            <a:extLst>
              <a:ext uri="{FF2B5EF4-FFF2-40B4-BE49-F238E27FC236}">
                <a16:creationId xmlns:a16="http://schemas.microsoft.com/office/drawing/2014/main" id="{73F128FD-5B36-4BF5-ACB7-4E1FD745159C}"/>
              </a:ext>
            </a:extLst>
          </p:cNvPr>
          <p:cNvSpPr/>
          <p:nvPr/>
        </p:nvSpPr>
        <p:spPr>
          <a:xfrm>
            <a:off x="6254857" y="4876140"/>
            <a:ext cx="1292027" cy="1292027"/>
          </a:xfrm>
          <a:prstGeom prst="ellipse">
            <a:avLst/>
          </a:prstGeom>
          <a:solidFill>
            <a:srgbClr val="4B586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solidFill>
            </a:endParaRPr>
          </a:p>
        </p:txBody>
      </p:sp>
      <p:grpSp>
        <p:nvGrpSpPr>
          <p:cNvPr id="21" name="组合 20">
            <a:extLst>
              <a:ext uri="{FF2B5EF4-FFF2-40B4-BE49-F238E27FC236}">
                <a16:creationId xmlns:a16="http://schemas.microsoft.com/office/drawing/2014/main" id="{70991949-6BE5-406D-A7EE-08EE6CE5C43D}"/>
              </a:ext>
            </a:extLst>
          </p:cNvPr>
          <p:cNvGrpSpPr/>
          <p:nvPr/>
        </p:nvGrpSpPr>
        <p:grpSpPr>
          <a:xfrm>
            <a:off x="6556856" y="5133497"/>
            <a:ext cx="688028" cy="777313"/>
            <a:chOff x="1778137" y="1594884"/>
            <a:chExt cx="2956188" cy="3339808"/>
          </a:xfrm>
          <a:solidFill>
            <a:schemeClr val="bg2"/>
          </a:solidFill>
        </p:grpSpPr>
        <p:grpSp>
          <p:nvGrpSpPr>
            <p:cNvPr id="22" name="组合 21">
              <a:extLst>
                <a:ext uri="{FF2B5EF4-FFF2-40B4-BE49-F238E27FC236}">
                  <a16:creationId xmlns:a16="http://schemas.microsoft.com/office/drawing/2014/main" id="{95897DC8-B36B-4DEC-A30A-A8BFA10D355F}"/>
                </a:ext>
              </a:extLst>
            </p:cNvPr>
            <p:cNvGrpSpPr/>
            <p:nvPr/>
          </p:nvGrpSpPr>
          <p:grpSpPr>
            <a:xfrm>
              <a:off x="4181432" y="1594884"/>
              <a:ext cx="552893" cy="3339808"/>
              <a:chOff x="4181432" y="1594884"/>
              <a:chExt cx="552893" cy="3339808"/>
            </a:xfrm>
            <a:grpFill/>
          </p:grpSpPr>
          <p:sp>
            <p:nvSpPr>
              <p:cNvPr id="38" name="矩形: 圆角 37">
                <a:extLst>
                  <a:ext uri="{FF2B5EF4-FFF2-40B4-BE49-F238E27FC236}">
                    <a16:creationId xmlns:a16="http://schemas.microsoft.com/office/drawing/2014/main" id="{5674D1F6-20C3-4DE9-AF44-77295E2CDEF6}"/>
                  </a:ext>
                </a:extLst>
              </p:cNvPr>
              <p:cNvSpPr/>
              <p:nvPr/>
            </p:nvSpPr>
            <p:spPr>
              <a:xfrm>
                <a:off x="4352449" y="1594884"/>
                <a:ext cx="210858" cy="3339808"/>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9" name="组合 38">
                <a:extLst>
                  <a:ext uri="{FF2B5EF4-FFF2-40B4-BE49-F238E27FC236}">
                    <a16:creationId xmlns:a16="http://schemas.microsoft.com/office/drawing/2014/main" id="{E7ECC242-A19A-44EC-B205-DD145E8AD763}"/>
                  </a:ext>
                </a:extLst>
              </p:cNvPr>
              <p:cNvGrpSpPr/>
              <p:nvPr/>
            </p:nvGrpSpPr>
            <p:grpSpPr>
              <a:xfrm>
                <a:off x="4181432" y="3388602"/>
                <a:ext cx="552893" cy="552893"/>
                <a:chOff x="4165197" y="3659766"/>
                <a:chExt cx="552893" cy="552893"/>
              </a:xfrm>
              <a:grpFill/>
            </p:grpSpPr>
            <p:sp>
              <p:nvSpPr>
                <p:cNvPr id="40" name="圆: 空心 39">
                  <a:extLst>
                    <a:ext uri="{FF2B5EF4-FFF2-40B4-BE49-F238E27FC236}">
                      <a16:creationId xmlns:a16="http://schemas.microsoft.com/office/drawing/2014/main" id="{33E038A3-4602-416F-B6AD-11BC280CFDCA}"/>
                    </a:ext>
                  </a:extLst>
                </p:cNvPr>
                <p:cNvSpPr/>
                <p:nvPr/>
              </p:nvSpPr>
              <p:spPr>
                <a:xfrm>
                  <a:off x="4165197" y="3659766"/>
                  <a:ext cx="552893" cy="552893"/>
                </a:xfrm>
                <a:prstGeom prst="donut">
                  <a:avLst>
                    <a:gd name="adj" fmla="val 44582"/>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1" name="椭圆 40">
                  <a:extLst>
                    <a:ext uri="{FF2B5EF4-FFF2-40B4-BE49-F238E27FC236}">
                      <a16:creationId xmlns:a16="http://schemas.microsoft.com/office/drawing/2014/main" id="{B076232B-3397-43EB-8476-7E8F480CED58}"/>
                    </a:ext>
                  </a:extLst>
                </p:cNvPr>
                <p:cNvSpPr/>
                <p:nvPr/>
              </p:nvSpPr>
              <p:spPr>
                <a:xfrm>
                  <a:off x="4315599" y="3812397"/>
                  <a:ext cx="247630" cy="247630"/>
                </a:xfrm>
                <a:prstGeom prst="ellipse">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23" name="组合 22">
              <a:extLst>
                <a:ext uri="{FF2B5EF4-FFF2-40B4-BE49-F238E27FC236}">
                  <a16:creationId xmlns:a16="http://schemas.microsoft.com/office/drawing/2014/main" id="{21285DCE-9B59-4320-8912-524801D9E3FA}"/>
                </a:ext>
              </a:extLst>
            </p:cNvPr>
            <p:cNvGrpSpPr/>
            <p:nvPr/>
          </p:nvGrpSpPr>
          <p:grpSpPr>
            <a:xfrm>
              <a:off x="3380333" y="1594884"/>
              <a:ext cx="552893" cy="3339808"/>
              <a:chOff x="3334086" y="1594884"/>
              <a:chExt cx="552893" cy="3339808"/>
            </a:xfrm>
            <a:grpFill/>
          </p:grpSpPr>
          <p:sp>
            <p:nvSpPr>
              <p:cNvPr id="34" name="矩形: 圆角 33">
                <a:extLst>
                  <a:ext uri="{FF2B5EF4-FFF2-40B4-BE49-F238E27FC236}">
                    <a16:creationId xmlns:a16="http://schemas.microsoft.com/office/drawing/2014/main" id="{1629A200-9081-4C9A-B562-D32C7D9D2C3D}"/>
                  </a:ext>
                </a:extLst>
              </p:cNvPr>
              <p:cNvSpPr/>
              <p:nvPr/>
            </p:nvSpPr>
            <p:spPr>
              <a:xfrm>
                <a:off x="3505103" y="1594884"/>
                <a:ext cx="210858" cy="3339808"/>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5" name="组合 34">
                <a:extLst>
                  <a:ext uri="{FF2B5EF4-FFF2-40B4-BE49-F238E27FC236}">
                    <a16:creationId xmlns:a16="http://schemas.microsoft.com/office/drawing/2014/main" id="{0FC3178F-E7C2-4B5A-99EC-F030A47B401D}"/>
                  </a:ext>
                </a:extLst>
              </p:cNvPr>
              <p:cNvGrpSpPr/>
              <p:nvPr/>
            </p:nvGrpSpPr>
            <p:grpSpPr>
              <a:xfrm>
                <a:off x="3334086" y="2190899"/>
                <a:ext cx="552893" cy="552893"/>
                <a:chOff x="4165197" y="3659766"/>
                <a:chExt cx="552893" cy="552893"/>
              </a:xfrm>
              <a:grpFill/>
            </p:grpSpPr>
            <p:sp>
              <p:nvSpPr>
                <p:cNvPr id="36" name="圆: 空心 35">
                  <a:extLst>
                    <a:ext uri="{FF2B5EF4-FFF2-40B4-BE49-F238E27FC236}">
                      <a16:creationId xmlns:a16="http://schemas.microsoft.com/office/drawing/2014/main" id="{9D0202CA-BB53-4A85-A045-A20FD3338BB3}"/>
                    </a:ext>
                  </a:extLst>
                </p:cNvPr>
                <p:cNvSpPr/>
                <p:nvPr/>
              </p:nvSpPr>
              <p:spPr>
                <a:xfrm>
                  <a:off x="4165197" y="3659766"/>
                  <a:ext cx="552893" cy="552893"/>
                </a:xfrm>
                <a:prstGeom prst="donut">
                  <a:avLst>
                    <a:gd name="adj" fmla="val 44582"/>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7" name="椭圆 36">
                  <a:extLst>
                    <a:ext uri="{FF2B5EF4-FFF2-40B4-BE49-F238E27FC236}">
                      <a16:creationId xmlns:a16="http://schemas.microsoft.com/office/drawing/2014/main" id="{DD736B17-2A58-4462-8676-311F33FE5273}"/>
                    </a:ext>
                  </a:extLst>
                </p:cNvPr>
                <p:cNvSpPr/>
                <p:nvPr/>
              </p:nvSpPr>
              <p:spPr>
                <a:xfrm>
                  <a:off x="4315599" y="3812397"/>
                  <a:ext cx="247630" cy="247630"/>
                </a:xfrm>
                <a:prstGeom prst="ellipse">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24" name="组合 23">
              <a:extLst>
                <a:ext uri="{FF2B5EF4-FFF2-40B4-BE49-F238E27FC236}">
                  <a16:creationId xmlns:a16="http://schemas.microsoft.com/office/drawing/2014/main" id="{B5195D76-7B46-4701-87C3-E58B8E9EAB3D}"/>
                </a:ext>
              </a:extLst>
            </p:cNvPr>
            <p:cNvGrpSpPr/>
            <p:nvPr/>
          </p:nvGrpSpPr>
          <p:grpSpPr>
            <a:xfrm>
              <a:off x="2579235" y="1594884"/>
              <a:ext cx="552893" cy="3339808"/>
              <a:chOff x="2550926" y="1594884"/>
              <a:chExt cx="552893" cy="3339808"/>
            </a:xfrm>
            <a:grpFill/>
          </p:grpSpPr>
          <p:sp>
            <p:nvSpPr>
              <p:cNvPr id="30" name="矩形: 圆角 29">
                <a:extLst>
                  <a:ext uri="{FF2B5EF4-FFF2-40B4-BE49-F238E27FC236}">
                    <a16:creationId xmlns:a16="http://schemas.microsoft.com/office/drawing/2014/main" id="{F998FBA7-5CC4-4F16-A97E-8EFE67BC05BE}"/>
                  </a:ext>
                </a:extLst>
              </p:cNvPr>
              <p:cNvSpPr/>
              <p:nvPr/>
            </p:nvSpPr>
            <p:spPr>
              <a:xfrm>
                <a:off x="2721943" y="1594884"/>
                <a:ext cx="210858" cy="3339808"/>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1" name="组合 30">
                <a:extLst>
                  <a:ext uri="{FF2B5EF4-FFF2-40B4-BE49-F238E27FC236}">
                    <a16:creationId xmlns:a16="http://schemas.microsoft.com/office/drawing/2014/main" id="{3A73A3D3-2118-45C6-BEB0-1727B7FD8AEB}"/>
                  </a:ext>
                </a:extLst>
              </p:cNvPr>
              <p:cNvGrpSpPr/>
              <p:nvPr/>
            </p:nvGrpSpPr>
            <p:grpSpPr>
              <a:xfrm>
                <a:off x="2550926" y="3936212"/>
                <a:ext cx="552893" cy="552893"/>
                <a:chOff x="4165197" y="3659766"/>
                <a:chExt cx="552893" cy="552893"/>
              </a:xfrm>
              <a:grpFill/>
            </p:grpSpPr>
            <p:sp>
              <p:nvSpPr>
                <p:cNvPr id="32" name="圆: 空心 31">
                  <a:extLst>
                    <a:ext uri="{FF2B5EF4-FFF2-40B4-BE49-F238E27FC236}">
                      <a16:creationId xmlns:a16="http://schemas.microsoft.com/office/drawing/2014/main" id="{2D82F1E6-95DD-4040-9D37-E3D5A43E7102}"/>
                    </a:ext>
                  </a:extLst>
                </p:cNvPr>
                <p:cNvSpPr/>
                <p:nvPr/>
              </p:nvSpPr>
              <p:spPr>
                <a:xfrm>
                  <a:off x="4165197" y="3659766"/>
                  <a:ext cx="552893" cy="552893"/>
                </a:xfrm>
                <a:prstGeom prst="donut">
                  <a:avLst>
                    <a:gd name="adj" fmla="val 44582"/>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3" name="椭圆 32">
                  <a:extLst>
                    <a:ext uri="{FF2B5EF4-FFF2-40B4-BE49-F238E27FC236}">
                      <a16:creationId xmlns:a16="http://schemas.microsoft.com/office/drawing/2014/main" id="{DB5F87CC-A072-4CD5-8C85-4BDB562B182C}"/>
                    </a:ext>
                  </a:extLst>
                </p:cNvPr>
                <p:cNvSpPr/>
                <p:nvPr/>
              </p:nvSpPr>
              <p:spPr>
                <a:xfrm>
                  <a:off x="4315599" y="3812397"/>
                  <a:ext cx="247630" cy="247630"/>
                </a:xfrm>
                <a:prstGeom prst="ellipse">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25" name="组合 24">
              <a:extLst>
                <a:ext uri="{FF2B5EF4-FFF2-40B4-BE49-F238E27FC236}">
                  <a16:creationId xmlns:a16="http://schemas.microsoft.com/office/drawing/2014/main" id="{7E206347-7770-43AC-8A0B-DA1AB829297A}"/>
                </a:ext>
              </a:extLst>
            </p:cNvPr>
            <p:cNvGrpSpPr/>
            <p:nvPr/>
          </p:nvGrpSpPr>
          <p:grpSpPr>
            <a:xfrm>
              <a:off x="1778137" y="1594884"/>
              <a:ext cx="552893" cy="3339808"/>
              <a:chOff x="1778137" y="1594884"/>
              <a:chExt cx="552893" cy="3339808"/>
            </a:xfrm>
            <a:grpFill/>
          </p:grpSpPr>
          <p:sp>
            <p:nvSpPr>
              <p:cNvPr id="26" name="矩形: 圆角 25">
                <a:extLst>
                  <a:ext uri="{FF2B5EF4-FFF2-40B4-BE49-F238E27FC236}">
                    <a16:creationId xmlns:a16="http://schemas.microsoft.com/office/drawing/2014/main" id="{0692471A-2FE4-4A58-A1A6-417B4073B28C}"/>
                  </a:ext>
                </a:extLst>
              </p:cNvPr>
              <p:cNvSpPr/>
              <p:nvPr/>
            </p:nvSpPr>
            <p:spPr>
              <a:xfrm>
                <a:off x="1949154" y="1594884"/>
                <a:ext cx="210858" cy="3339808"/>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7" name="组合 26">
                <a:extLst>
                  <a:ext uri="{FF2B5EF4-FFF2-40B4-BE49-F238E27FC236}">
                    <a16:creationId xmlns:a16="http://schemas.microsoft.com/office/drawing/2014/main" id="{ABD97215-1174-4A34-891F-5FF5CD30FDB6}"/>
                  </a:ext>
                </a:extLst>
              </p:cNvPr>
              <p:cNvGrpSpPr/>
              <p:nvPr/>
            </p:nvGrpSpPr>
            <p:grpSpPr>
              <a:xfrm>
                <a:off x="1778137" y="2970748"/>
                <a:ext cx="552893" cy="552893"/>
                <a:chOff x="4165197" y="3659766"/>
                <a:chExt cx="552893" cy="552893"/>
              </a:xfrm>
              <a:grpFill/>
            </p:grpSpPr>
            <p:sp>
              <p:nvSpPr>
                <p:cNvPr id="28" name="圆: 空心 27">
                  <a:extLst>
                    <a:ext uri="{FF2B5EF4-FFF2-40B4-BE49-F238E27FC236}">
                      <a16:creationId xmlns:a16="http://schemas.microsoft.com/office/drawing/2014/main" id="{F74E072C-95C0-4EDB-A395-6315C8E1F63E}"/>
                    </a:ext>
                  </a:extLst>
                </p:cNvPr>
                <p:cNvSpPr/>
                <p:nvPr/>
              </p:nvSpPr>
              <p:spPr>
                <a:xfrm>
                  <a:off x="4165197" y="3659766"/>
                  <a:ext cx="552893" cy="552893"/>
                </a:xfrm>
                <a:prstGeom prst="donut">
                  <a:avLst>
                    <a:gd name="adj" fmla="val 44582"/>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9" name="椭圆 28">
                  <a:extLst>
                    <a:ext uri="{FF2B5EF4-FFF2-40B4-BE49-F238E27FC236}">
                      <a16:creationId xmlns:a16="http://schemas.microsoft.com/office/drawing/2014/main" id="{75C46322-FD90-4854-925A-31FF6CC2BF6B}"/>
                    </a:ext>
                  </a:extLst>
                </p:cNvPr>
                <p:cNvSpPr/>
                <p:nvPr/>
              </p:nvSpPr>
              <p:spPr>
                <a:xfrm>
                  <a:off x="4315599" y="3812397"/>
                  <a:ext cx="247630" cy="247630"/>
                </a:xfrm>
                <a:prstGeom prst="ellipse">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
        <p:nvSpPr>
          <p:cNvPr id="70" name="文本框 69">
            <a:extLst>
              <a:ext uri="{FF2B5EF4-FFF2-40B4-BE49-F238E27FC236}">
                <a16:creationId xmlns:a16="http://schemas.microsoft.com/office/drawing/2014/main" id="{2BD58D3E-ED66-4C39-8DA7-DCE6BF763869}"/>
              </a:ext>
            </a:extLst>
          </p:cNvPr>
          <p:cNvSpPr txBox="1"/>
          <p:nvPr/>
        </p:nvSpPr>
        <p:spPr>
          <a:xfrm>
            <a:off x="7634439" y="1336290"/>
            <a:ext cx="3739497" cy="1015663"/>
          </a:xfrm>
          <a:prstGeom prst="rect">
            <a:avLst/>
          </a:prstGeom>
          <a:noFill/>
        </p:spPr>
        <p:txBody>
          <a:bodyPr wrap="square" rtlCol="0">
            <a:spAutoFit/>
          </a:bodyPr>
          <a:lstStyle/>
          <a:p>
            <a:r>
              <a:rPr lang="zh-CN" altLang="en-US" sz="2000" b="1">
                <a:solidFill>
                  <a:schemeClr val="bg1"/>
                </a:solidFill>
                <a:latin typeface="+mn-ea"/>
              </a:rPr>
              <a:t>接收系统系统</a:t>
            </a:r>
            <a:r>
              <a:rPr lang="zh-CN" altLang="en-US" sz="2000">
                <a:solidFill>
                  <a:schemeClr val="bg1"/>
                </a:solidFill>
                <a:latin typeface="+mj-ea"/>
                <a:ea typeface="+mj-ea"/>
              </a:rPr>
              <a:t>负责接收射频回波信号，随后经过放大、滤波、解调等处理，最终得到基带信号</a:t>
            </a:r>
            <a:r>
              <a:rPr lang="en-US" altLang="zh-CN" sz="2000">
                <a:solidFill>
                  <a:schemeClr val="bg1"/>
                </a:solidFill>
                <a:latin typeface="+mj-ea"/>
                <a:ea typeface="+mj-ea"/>
              </a:rPr>
              <a:t>.</a:t>
            </a:r>
            <a:endParaRPr lang="zh-CN" altLang="en-US" sz="2000">
              <a:solidFill>
                <a:schemeClr val="bg1"/>
              </a:solidFill>
              <a:latin typeface="+mj-ea"/>
              <a:ea typeface="+mj-ea"/>
            </a:endParaRPr>
          </a:p>
        </p:txBody>
      </p:sp>
      <p:sp>
        <p:nvSpPr>
          <p:cNvPr id="59" name="椭圆 58">
            <a:extLst>
              <a:ext uri="{FF2B5EF4-FFF2-40B4-BE49-F238E27FC236}">
                <a16:creationId xmlns:a16="http://schemas.microsoft.com/office/drawing/2014/main" id="{84B04202-D233-4495-B208-8E95665DD97E}"/>
              </a:ext>
            </a:extLst>
          </p:cNvPr>
          <p:cNvSpPr/>
          <p:nvPr/>
        </p:nvSpPr>
        <p:spPr>
          <a:xfrm>
            <a:off x="6202469" y="1149817"/>
            <a:ext cx="1396801" cy="13968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solidFill>
            </a:endParaRPr>
          </a:p>
        </p:txBody>
      </p:sp>
      <p:grpSp>
        <p:nvGrpSpPr>
          <p:cNvPr id="42" name="组合 41">
            <a:extLst>
              <a:ext uri="{FF2B5EF4-FFF2-40B4-BE49-F238E27FC236}">
                <a16:creationId xmlns:a16="http://schemas.microsoft.com/office/drawing/2014/main" id="{86C3AA55-A8C3-488D-A40B-5B2927622750}"/>
              </a:ext>
            </a:extLst>
          </p:cNvPr>
          <p:cNvGrpSpPr/>
          <p:nvPr/>
        </p:nvGrpSpPr>
        <p:grpSpPr>
          <a:xfrm>
            <a:off x="6254856" y="1202204"/>
            <a:ext cx="1292027" cy="1292027"/>
            <a:chOff x="5957043" y="3079367"/>
            <a:chExt cx="1292027" cy="1292027"/>
          </a:xfrm>
        </p:grpSpPr>
        <p:sp>
          <p:nvSpPr>
            <p:cNvPr id="43" name="椭圆 42">
              <a:extLst>
                <a:ext uri="{FF2B5EF4-FFF2-40B4-BE49-F238E27FC236}">
                  <a16:creationId xmlns:a16="http://schemas.microsoft.com/office/drawing/2014/main" id="{4B72F51D-407C-47F5-B3D4-51B1BB2C44A6}"/>
                </a:ext>
              </a:extLst>
            </p:cNvPr>
            <p:cNvSpPr/>
            <p:nvPr/>
          </p:nvSpPr>
          <p:spPr>
            <a:xfrm>
              <a:off x="5957043" y="3079367"/>
              <a:ext cx="1292027" cy="1292027"/>
            </a:xfrm>
            <a:prstGeom prst="ellipse">
              <a:avLst/>
            </a:prstGeom>
            <a:solidFill>
              <a:srgbClr val="4B586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solidFill>
              </a:endParaRPr>
            </a:p>
          </p:txBody>
        </p:sp>
        <p:grpSp>
          <p:nvGrpSpPr>
            <p:cNvPr id="44" name="组合 43">
              <a:extLst>
                <a:ext uri="{FF2B5EF4-FFF2-40B4-BE49-F238E27FC236}">
                  <a16:creationId xmlns:a16="http://schemas.microsoft.com/office/drawing/2014/main" id="{3549BDA6-1283-4130-B231-E355299E8EBD}"/>
                </a:ext>
              </a:extLst>
            </p:cNvPr>
            <p:cNvGrpSpPr/>
            <p:nvPr/>
          </p:nvGrpSpPr>
          <p:grpSpPr>
            <a:xfrm>
              <a:off x="6168541" y="3383390"/>
              <a:ext cx="869030" cy="696491"/>
              <a:chOff x="6086605" y="3424316"/>
              <a:chExt cx="986769" cy="790854"/>
            </a:xfrm>
            <a:solidFill>
              <a:schemeClr val="bg2"/>
            </a:solidFill>
          </p:grpSpPr>
          <p:grpSp>
            <p:nvGrpSpPr>
              <p:cNvPr id="45" name="组合 44">
                <a:extLst>
                  <a:ext uri="{FF2B5EF4-FFF2-40B4-BE49-F238E27FC236}">
                    <a16:creationId xmlns:a16="http://schemas.microsoft.com/office/drawing/2014/main" id="{C1BF231E-4FCC-4FF8-97E9-8D8285D7D1E4}"/>
                  </a:ext>
                </a:extLst>
              </p:cNvPr>
              <p:cNvGrpSpPr/>
              <p:nvPr/>
            </p:nvGrpSpPr>
            <p:grpSpPr>
              <a:xfrm>
                <a:off x="6086605" y="3424316"/>
                <a:ext cx="986769" cy="537075"/>
                <a:chOff x="10442876" y="1471782"/>
                <a:chExt cx="390140" cy="212344"/>
              </a:xfrm>
              <a:grpFill/>
            </p:grpSpPr>
            <p:sp>
              <p:nvSpPr>
                <p:cNvPr id="47" name="闪电形 46">
                  <a:extLst>
                    <a:ext uri="{FF2B5EF4-FFF2-40B4-BE49-F238E27FC236}">
                      <a16:creationId xmlns:a16="http://schemas.microsoft.com/office/drawing/2014/main" id="{55F57CCB-C4C3-4936-B413-A7CFB315F769}"/>
                    </a:ext>
                  </a:extLst>
                </p:cNvPr>
                <p:cNvSpPr/>
                <p:nvPr/>
              </p:nvSpPr>
              <p:spPr>
                <a:xfrm rot="982640" flipH="1">
                  <a:off x="10715030" y="1529832"/>
                  <a:ext cx="117986" cy="154110"/>
                </a:xfrm>
                <a:prstGeom prst="lightningBolt">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闪电形 47">
                  <a:extLst>
                    <a:ext uri="{FF2B5EF4-FFF2-40B4-BE49-F238E27FC236}">
                      <a16:creationId xmlns:a16="http://schemas.microsoft.com/office/drawing/2014/main" id="{2DC38EB0-BF70-4BF5-8FA0-B3A672930111}"/>
                    </a:ext>
                  </a:extLst>
                </p:cNvPr>
                <p:cNvSpPr/>
                <p:nvPr/>
              </p:nvSpPr>
              <p:spPr>
                <a:xfrm rot="21070401">
                  <a:off x="10442876" y="1535906"/>
                  <a:ext cx="133555" cy="148220"/>
                </a:xfrm>
                <a:prstGeom prst="lightningBolt">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闪电形 48">
                  <a:extLst>
                    <a:ext uri="{FF2B5EF4-FFF2-40B4-BE49-F238E27FC236}">
                      <a16:creationId xmlns:a16="http://schemas.microsoft.com/office/drawing/2014/main" id="{8DF7B0DF-D85F-47BF-BA1D-B662710C90B0}"/>
                    </a:ext>
                  </a:extLst>
                </p:cNvPr>
                <p:cNvSpPr/>
                <p:nvPr/>
              </p:nvSpPr>
              <p:spPr>
                <a:xfrm rot="1406100">
                  <a:off x="10566076" y="1471782"/>
                  <a:ext cx="129142" cy="162142"/>
                </a:xfrm>
                <a:prstGeom prst="lightningBolt">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6" name="椭圆 45">
                <a:extLst>
                  <a:ext uri="{FF2B5EF4-FFF2-40B4-BE49-F238E27FC236}">
                    <a16:creationId xmlns:a16="http://schemas.microsoft.com/office/drawing/2014/main" id="{76023B00-DCBB-4000-A8C5-9AB25DC7E2AF}"/>
                  </a:ext>
                </a:extLst>
              </p:cNvPr>
              <p:cNvSpPr/>
              <p:nvPr/>
            </p:nvSpPr>
            <p:spPr>
              <a:xfrm>
                <a:off x="6455255" y="3926045"/>
                <a:ext cx="298163" cy="289125"/>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57" name="椭圆 56">
            <a:extLst>
              <a:ext uri="{FF2B5EF4-FFF2-40B4-BE49-F238E27FC236}">
                <a16:creationId xmlns:a16="http://schemas.microsoft.com/office/drawing/2014/main" id="{71ABF5C4-EC35-41F2-BA99-1A04C5065C67}"/>
              </a:ext>
            </a:extLst>
          </p:cNvPr>
          <p:cNvSpPr/>
          <p:nvPr/>
        </p:nvSpPr>
        <p:spPr>
          <a:xfrm>
            <a:off x="6202469" y="2986785"/>
            <a:ext cx="1396801" cy="13968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solidFill>
            </a:endParaRPr>
          </a:p>
        </p:txBody>
      </p:sp>
      <p:sp>
        <p:nvSpPr>
          <p:cNvPr id="51" name="椭圆 50">
            <a:extLst>
              <a:ext uri="{FF2B5EF4-FFF2-40B4-BE49-F238E27FC236}">
                <a16:creationId xmlns:a16="http://schemas.microsoft.com/office/drawing/2014/main" id="{9AFBFA3C-0551-4F89-A6F2-748918A7F78F}"/>
              </a:ext>
            </a:extLst>
          </p:cNvPr>
          <p:cNvSpPr/>
          <p:nvPr/>
        </p:nvSpPr>
        <p:spPr>
          <a:xfrm>
            <a:off x="6254856" y="3039172"/>
            <a:ext cx="1292027" cy="1292027"/>
          </a:xfrm>
          <a:prstGeom prst="ellipse">
            <a:avLst/>
          </a:prstGeom>
          <a:solidFill>
            <a:srgbClr val="4B586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solidFill>
            </a:endParaRPr>
          </a:p>
        </p:txBody>
      </p:sp>
      <p:grpSp>
        <p:nvGrpSpPr>
          <p:cNvPr id="52" name="组合 51">
            <a:extLst>
              <a:ext uri="{FF2B5EF4-FFF2-40B4-BE49-F238E27FC236}">
                <a16:creationId xmlns:a16="http://schemas.microsoft.com/office/drawing/2014/main" id="{958DAC02-2C3B-4182-B8BF-B6B77A3A7858}"/>
              </a:ext>
            </a:extLst>
          </p:cNvPr>
          <p:cNvGrpSpPr/>
          <p:nvPr/>
        </p:nvGrpSpPr>
        <p:grpSpPr>
          <a:xfrm>
            <a:off x="6356584" y="3157398"/>
            <a:ext cx="1088571" cy="1055575"/>
            <a:chOff x="8443229" y="2080579"/>
            <a:chExt cx="442345" cy="428937"/>
          </a:xfrm>
        </p:grpSpPr>
        <p:sp>
          <p:nvSpPr>
            <p:cNvPr id="54" name="空心弧 53">
              <a:extLst>
                <a:ext uri="{FF2B5EF4-FFF2-40B4-BE49-F238E27FC236}">
                  <a16:creationId xmlns:a16="http://schemas.microsoft.com/office/drawing/2014/main" id="{CEFAB0DF-259C-4400-B253-8FEDF2C65523}"/>
                </a:ext>
              </a:extLst>
            </p:cNvPr>
            <p:cNvSpPr/>
            <p:nvPr/>
          </p:nvSpPr>
          <p:spPr>
            <a:xfrm>
              <a:off x="8511128" y="2138402"/>
              <a:ext cx="306548" cy="297256"/>
            </a:xfrm>
            <a:prstGeom prst="blockArc">
              <a:avLst>
                <a:gd name="adj1" fmla="val 10800000"/>
                <a:gd name="adj2" fmla="val 21597693"/>
                <a:gd name="adj3" fmla="val 6902"/>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5" name="空心弧 54">
              <a:extLst>
                <a:ext uri="{FF2B5EF4-FFF2-40B4-BE49-F238E27FC236}">
                  <a16:creationId xmlns:a16="http://schemas.microsoft.com/office/drawing/2014/main" id="{E6FEEBBB-2495-4211-B438-C73BA5ADC5DD}"/>
                </a:ext>
              </a:extLst>
            </p:cNvPr>
            <p:cNvSpPr/>
            <p:nvPr/>
          </p:nvSpPr>
          <p:spPr>
            <a:xfrm>
              <a:off x="8443229" y="2080579"/>
              <a:ext cx="442345" cy="428937"/>
            </a:xfrm>
            <a:prstGeom prst="blockArc">
              <a:avLst>
                <a:gd name="adj1" fmla="val 10800000"/>
                <a:gd name="adj2" fmla="val 21597693"/>
                <a:gd name="adj3" fmla="val 6902"/>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6" name="空心弧 55">
              <a:extLst>
                <a:ext uri="{FF2B5EF4-FFF2-40B4-BE49-F238E27FC236}">
                  <a16:creationId xmlns:a16="http://schemas.microsoft.com/office/drawing/2014/main" id="{17A651B3-E380-45F5-915D-0690544DB2C3}"/>
                </a:ext>
              </a:extLst>
            </p:cNvPr>
            <p:cNvSpPr/>
            <p:nvPr/>
          </p:nvSpPr>
          <p:spPr>
            <a:xfrm>
              <a:off x="8581478" y="2190437"/>
              <a:ext cx="165846" cy="160819"/>
            </a:xfrm>
            <a:prstGeom prst="blockArc">
              <a:avLst>
                <a:gd name="adj1" fmla="val 10800000"/>
                <a:gd name="adj2" fmla="val 21597693"/>
                <a:gd name="adj3" fmla="val 6902"/>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53" name="椭圆 52">
            <a:extLst>
              <a:ext uri="{FF2B5EF4-FFF2-40B4-BE49-F238E27FC236}">
                <a16:creationId xmlns:a16="http://schemas.microsoft.com/office/drawing/2014/main" id="{228FA4A3-9E2D-43B1-804D-5559D2FB6279}"/>
              </a:ext>
            </a:extLst>
          </p:cNvPr>
          <p:cNvSpPr/>
          <p:nvPr/>
        </p:nvSpPr>
        <p:spPr>
          <a:xfrm>
            <a:off x="6769576" y="3557872"/>
            <a:ext cx="262587" cy="254627"/>
          </a:xfrm>
          <a:prstGeom prst="ellipse">
            <a:avLst/>
          </a:prstGeom>
          <a:solidFill>
            <a:schemeClr val="bg2"/>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6" name="图片 65">
            <a:extLst>
              <a:ext uri="{FF2B5EF4-FFF2-40B4-BE49-F238E27FC236}">
                <a16:creationId xmlns:a16="http://schemas.microsoft.com/office/drawing/2014/main" id="{A7DEF61F-9BEA-4A02-8F7F-1773AE5ECA09}"/>
              </a:ext>
            </a:extLst>
          </p:cNvPr>
          <p:cNvPicPr>
            <a:picLocks noChangeAspect="1"/>
          </p:cNvPicPr>
          <p:nvPr/>
        </p:nvPicPr>
        <p:blipFill>
          <a:blip r:embed="rId3"/>
          <a:stretch>
            <a:fillRect/>
          </a:stretch>
        </p:blipFill>
        <p:spPr>
          <a:xfrm>
            <a:off x="725211" y="2333387"/>
            <a:ext cx="4667939" cy="3100476"/>
          </a:xfrm>
          <a:prstGeom prst="rect">
            <a:avLst/>
          </a:prstGeom>
        </p:spPr>
      </p:pic>
    </p:spTree>
    <p:extLst>
      <p:ext uri="{BB962C8B-B14F-4D97-AF65-F5344CB8AC3E}">
        <p14:creationId xmlns:p14="http://schemas.microsoft.com/office/powerpoint/2010/main" val="1295280606"/>
      </p:ext>
    </p:extLst>
  </p:cSld>
  <p:clrMapOvr>
    <a:overrideClrMapping bg1="lt1" tx1="dk1" bg2="lt2" tx2="dk2" accent1="accent1" accent2="accent2" accent3="accent3" accent4="accent4" accent5="accent5" accent6="accent6" hlink="hlink" folHlink="folHlink"/>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波形 6">
            <a:extLst>
              <a:ext uri="{FF2B5EF4-FFF2-40B4-BE49-F238E27FC236}">
                <a16:creationId xmlns:a16="http://schemas.microsoft.com/office/drawing/2014/main" id="{3D56A70B-0D38-4356-83F4-ED18F31587BC}"/>
              </a:ext>
            </a:extLst>
          </p:cNvPr>
          <p:cNvSpPr/>
          <p:nvPr/>
        </p:nvSpPr>
        <p:spPr>
          <a:xfrm>
            <a:off x="0" y="457898"/>
            <a:ext cx="12192000" cy="6011289"/>
          </a:xfrm>
          <a:prstGeom prst="wave">
            <a:avLst>
              <a:gd name="adj1" fmla="val 3471"/>
              <a:gd name="adj2" fmla="val 0"/>
            </a:avLst>
          </a:prstGeom>
          <a:solidFill>
            <a:schemeClr val="bg1"/>
          </a:solidFill>
          <a:ln>
            <a:noFill/>
          </a:ln>
          <a:effectLst>
            <a:outerShdw blurRad="63500" algn="ctr"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终端系统...">
            <a:extLst>
              <a:ext uri="{FF2B5EF4-FFF2-40B4-BE49-F238E27FC236}">
                <a16:creationId xmlns:a16="http://schemas.microsoft.com/office/drawing/2014/main" id="{0FD979A2-C2D8-485E-B277-6DB506F5620B}"/>
              </a:ext>
            </a:extLst>
          </p:cNvPr>
          <p:cNvSpPr/>
          <p:nvPr/>
        </p:nvSpPr>
        <p:spPr>
          <a:xfrm>
            <a:off x="3164681" y="2946889"/>
            <a:ext cx="5862638" cy="96422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600" b="1">
                <a:gradFill>
                  <a:gsLst>
                    <a:gs pos="0">
                      <a:srgbClr val="8F3CFE"/>
                    </a:gs>
                    <a:gs pos="100000">
                      <a:srgbClr val="4876E6"/>
                    </a:gs>
                  </a:gsLst>
                  <a:path path="circle">
                    <a:fillToRect l="100000" b="100000"/>
                  </a:path>
                </a:gradFill>
                <a:latin typeface="微软雅黑" panose="020B0503020204020204" pitchFamily="34" charset="-122"/>
                <a:ea typeface="微软雅黑" panose="020B0503020204020204" pitchFamily="34" charset="-122"/>
              </a:rPr>
              <a:t>终端系统嵌入式软件设计</a:t>
            </a:r>
          </a:p>
        </p:txBody>
      </p:sp>
      <p:sp>
        <p:nvSpPr>
          <p:cNvPr id="11" name="任意多边形: 形状 10">
            <a:extLst>
              <a:ext uri="{FF2B5EF4-FFF2-40B4-BE49-F238E27FC236}">
                <a16:creationId xmlns:a16="http://schemas.microsoft.com/office/drawing/2014/main" id="{381E4AA1-7C3A-4556-A667-89E97E5F31D3}"/>
              </a:ext>
            </a:extLst>
          </p:cNvPr>
          <p:cNvSpPr/>
          <p:nvPr/>
        </p:nvSpPr>
        <p:spPr>
          <a:xfrm rot="16200000">
            <a:off x="3170075" y="2941496"/>
            <a:ext cx="447568" cy="458356"/>
          </a:xfrm>
          <a:custGeom>
            <a:avLst/>
            <a:gdLst>
              <a:gd name="connsiteX0" fmla="*/ 447568 w 447568"/>
              <a:gd name="connsiteY0" fmla="*/ 45719 h 458356"/>
              <a:gd name="connsiteX1" fmla="*/ 447568 w 447568"/>
              <a:gd name="connsiteY1" fmla="*/ 458356 h 458356"/>
              <a:gd name="connsiteX2" fmla="*/ 401849 w 447568"/>
              <a:gd name="connsiteY2" fmla="*/ 458356 h 458356"/>
              <a:gd name="connsiteX3" fmla="*/ 401849 w 447568"/>
              <a:gd name="connsiteY3" fmla="*/ 45719 h 458356"/>
              <a:gd name="connsiteX4" fmla="*/ 0 w 447568"/>
              <a:gd name="connsiteY4" fmla="*/ 45719 h 458356"/>
              <a:gd name="connsiteX5" fmla="*/ 0 w 447568"/>
              <a:gd name="connsiteY5" fmla="*/ 0 h 458356"/>
              <a:gd name="connsiteX6" fmla="*/ 447567 w 447568"/>
              <a:gd name="connsiteY6" fmla="*/ 0 h 458356"/>
              <a:gd name="connsiteX7" fmla="*/ 447567 w 447568"/>
              <a:gd name="connsiteY7" fmla="*/ 45719 h 45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7568" h="458356">
                <a:moveTo>
                  <a:pt x="447568" y="45719"/>
                </a:moveTo>
                <a:lnTo>
                  <a:pt x="447568" y="458356"/>
                </a:lnTo>
                <a:lnTo>
                  <a:pt x="401849" y="458356"/>
                </a:lnTo>
                <a:lnTo>
                  <a:pt x="401849" y="45719"/>
                </a:lnTo>
                <a:lnTo>
                  <a:pt x="0" y="45719"/>
                </a:lnTo>
                <a:lnTo>
                  <a:pt x="0" y="0"/>
                </a:lnTo>
                <a:lnTo>
                  <a:pt x="447567" y="0"/>
                </a:lnTo>
                <a:lnTo>
                  <a:pt x="447567" y="45719"/>
                </a:lnTo>
                <a:close/>
              </a:path>
            </a:pathLst>
          </a:custGeom>
          <a:gradFill flip="none" rotWithShape="1">
            <a:gsLst>
              <a:gs pos="100000">
                <a:srgbClr val="8F3CFE"/>
              </a:gs>
              <a:gs pos="0">
                <a:srgbClr val="4876E6"/>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任意多边形: 形状 11">
            <a:extLst>
              <a:ext uri="{FF2B5EF4-FFF2-40B4-BE49-F238E27FC236}">
                <a16:creationId xmlns:a16="http://schemas.microsoft.com/office/drawing/2014/main" id="{AD310FBE-E4A1-45BC-967C-C4DE343CA83C}"/>
              </a:ext>
            </a:extLst>
          </p:cNvPr>
          <p:cNvSpPr/>
          <p:nvPr/>
        </p:nvSpPr>
        <p:spPr>
          <a:xfrm rot="5400000">
            <a:off x="8574357" y="3458149"/>
            <a:ext cx="447568" cy="458356"/>
          </a:xfrm>
          <a:custGeom>
            <a:avLst/>
            <a:gdLst>
              <a:gd name="connsiteX0" fmla="*/ 447568 w 447568"/>
              <a:gd name="connsiteY0" fmla="*/ 45719 h 458356"/>
              <a:gd name="connsiteX1" fmla="*/ 447568 w 447568"/>
              <a:gd name="connsiteY1" fmla="*/ 458356 h 458356"/>
              <a:gd name="connsiteX2" fmla="*/ 401849 w 447568"/>
              <a:gd name="connsiteY2" fmla="*/ 458356 h 458356"/>
              <a:gd name="connsiteX3" fmla="*/ 401849 w 447568"/>
              <a:gd name="connsiteY3" fmla="*/ 45719 h 458356"/>
              <a:gd name="connsiteX4" fmla="*/ 0 w 447568"/>
              <a:gd name="connsiteY4" fmla="*/ 45719 h 458356"/>
              <a:gd name="connsiteX5" fmla="*/ 0 w 447568"/>
              <a:gd name="connsiteY5" fmla="*/ 0 h 458356"/>
              <a:gd name="connsiteX6" fmla="*/ 447567 w 447568"/>
              <a:gd name="connsiteY6" fmla="*/ 0 h 458356"/>
              <a:gd name="connsiteX7" fmla="*/ 447567 w 447568"/>
              <a:gd name="connsiteY7" fmla="*/ 45719 h 45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7568" h="458356">
                <a:moveTo>
                  <a:pt x="447568" y="45719"/>
                </a:moveTo>
                <a:lnTo>
                  <a:pt x="447568" y="458356"/>
                </a:lnTo>
                <a:lnTo>
                  <a:pt x="401849" y="458356"/>
                </a:lnTo>
                <a:lnTo>
                  <a:pt x="401849" y="45719"/>
                </a:lnTo>
                <a:lnTo>
                  <a:pt x="0" y="45719"/>
                </a:lnTo>
                <a:lnTo>
                  <a:pt x="0" y="0"/>
                </a:lnTo>
                <a:lnTo>
                  <a:pt x="447567" y="0"/>
                </a:lnTo>
                <a:lnTo>
                  <a:pt x="447567" y="45719"/>
                </a:lnTo>
                <a:close/>
              </a:path>
            </a:pathLst>
          </a:custGeom>
          <a:gradFill flip="none" rotWithShape="1">
            <a:gsLst>
              <a:gs pos="100000">
                <a:srgbClr val="8F3CFE"/>
              </a:gs>
              <a:gs pos="0">
                <a:srgbClr val="4876E6"/>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382808956"/>
      </p:ext>
    </p:extLst>
  </p:cSld>
  <p:clrMapOvr>
    <a:overrideClrMapping bg1="lt1" tx1="dk1" bg2="lt2" tx2="dk2" accent1="accent1" accent2="accent2" accent3="accent3" accent4="accent4" accent5="accent5" accent6="accent6" hlink="hlink" folHlink="folHlink"/>
  </p:clrMapOvr>
  <p:transition spd="slow">
    <p:push dir="u"/>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文本框 63">
            <a:extLst>
              <a:ext uri="{FF2B5EF4-FFF2-40B4-BE49-F238E27FC236}">
                <a16:creationId xmlns:a16="http://schemas.microsoft.com/office/drawing/2014/main" id="{225A9FF8-4BC6-4582-8AE3-12DE73FB3FB2}"/>
              </a:ext>
            </a:extLst>
          </p:cNvPr>
          <p:cNvSpPr txBox="1"/>
          <p:nvPr/>
        </p:nvSpPr>
        <p:spPr>
          <a:xfrm>
            <a:off x="7634440" y="5010226"/>
            <a:ext cx="3739497" cy="1015663"/>
          </a:xfrm>
          <a:prstGeom prst="rect">
            <a:avLst/>
          </a:prstGeom>
          <a:noFill/>
        </p:spPr>
        <p:txBody>
          <a:bodyPr wrap="square" rtlCol="0">
            <a:spAutoFit/>
          </a:bodyPr>
          <a:lstStyle/>
          <a:p>
            <a:r>
              <a:rPr lang="zh-CN" altLang="en-US" sz="2000" b="1">
                <a:solidFill>
                  <a:schemeClr val="bg1"/>
                </a:solidFill>
                <a:latin typeface="+mn-ea"/>
              </a:rPr>
              <a:t>核心控制系统</a:t>
            </a:r>
            <a:r>
              <a:rPr lang="zh-CN" altLang="en-US" sz="2000">
                <a:solidFill>
                  <a:schemeClr val="bg1"/>
                </a:solidFill>
                <a:latin typeface="+mj-ea"/>
                <a:ea typeface="+mj-ea"/>
              </a:rPr>
              <a:t>的主要作用是控制接收系统与发射系统这两者的协同运行</a:t>
            </a:r>
            <a:r>
              <a:rPr lang="en-US" altLang="zh-CN" sz="2000">
                <a:solidFill>
                  <a:schemeClr val="bg1"/>
                </a:solidFill>
                <a:latin typeface="+mj-ea"/>
                <a:ea typeface="+mj-ea"/>
              </a:rPr>
              <a:t>.</a:t>
            </a:r>
            <a:endParaRPr lang="zh-CN" altLang="en-US" sz="2000">
              <a:solidFill>
                <a:schemeClr val="bg1"/>
              </a:solidFill>
              <a:latin typeface="+mj-ea"/>
              <a:ea typeface="+mj-ea"/>
            </a:endParaRPr>
          </a:p>
        </p:txBody>
      </p:sp>
      <p:grpSp>
        <p:nvGrpSpPr>
          <p:cNvPr id="66" name="组合 65">
            <a:extLst>
              <a:ext uri="{FF2B5EF4-FFF2-40B4-BE49-F238E27FC236}">
                <a16:creationId xmlns:a16="http://schemas.microsoft.com/office/drawing/2014/main" id="{5E1B5424-A141-42FD-B3CC-5DD56775683D}"/>
              </a:ext>
            </a:extLst>
          </p:cNvPr>
          <p:cNvGrpSpPr/>
          <p:nvPr/>
        </p:nvGrpSpPr>
        <p:grpSpPr>
          <a:xfrm>
            <a:off x="6202469" y="4823753"/>
            <a:ext cx="5417657" cy="1396800"/>
            <a:chOff x="6202469" y="4823753"/>
            <a:chExt cx="5417657" cy="1396800"/>
          </a:xfrm>
        </p:grpSpPr>
        <p:sp>
          <p:nvSpPr>
            <p:cNvPr id="67" name="矩形: 圆角 66">
              <a:extLst>
                <a:ext uri="{FF2B5EF4-FFF2-40B4-BE49-F238E27FC236}">
                  <a16:creationId xmlns:a16="http://schemas.microsoft.com/office/drawing/2014/main" id="{3D5D859A-C2B3-4469-9460-8F475DAFD18C}"/>
                </a:ext>
              </a:extLst>
            </p:cNvPr>
            <p:cNvSpPr/>
            <p:nvPr/>
          </p:nvSpPr>
          <p:spPr>
            <a:xfrm>
              <a:off x="6202469" y="4823753"/>
              <a:ext cx="5417657" cy="1396800"/>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文本框 67">
              <a:extLst>
                <a:ext uri="{FF2B5EF4-FFF2-40B4-BE49-F238E27FC236}">
                  <a16:creationId xmlns:a16="http://schemas.microsoft.com/office/drawing/2014/main" id="{C9052F4E-6A8B-47CE-925B-EBB5D8A815E1}"/>
                </a:ext>
              </a:extLst>
            </p:cNvPr>
            <p:cNvSpPr txBox="1"/>
            <p:nvPr/>
          </p:nvSpPr>
          <p:spPr>
            <a:xfrm>
              <a:off x="7634440" y="5010226"/>
              <a:ext cx="3739497" cy="1015663"/>
            </a:xfrm>
            <a:prstGeom prst="rect">
              <a:avLst/>
            </a:prstGeom>
            <a:noFill/>
          </p:spPr>
          <p:txBody>
            <a:bodyPr wrap="square" rtlCol="0">
              <a:spAutoFit/>
            </a:bodyPr>
            <a:lstStyle/>
            <a:p>
              <a:r>
                <a:rPr lang="zh-CN" altLang="en-US" sz="2000" b="1">
                  <a:solidFill>
                    <a:srgbClr val="2D3746"/>
                  </a:solidFill>
                  <a:latin typeface="+mn-ea"/>
                </a:rPr>
                <a:t>核心控制系统</a:t>
              </a:r>
              <a:r>
                <a:rPr lang="zh-CN" altLang="en-US" sz="2000">
                  <a:solidFill>
                    <a:srgbClr val="2D3746"/>
                  </a:solidFill>
                  <a:latin typeface="+mj-ea"/>
                  <a:ea typeface="+mj-ea"/>
                </a:rPr>
                <a:t>的主要作用是控制接收系统与发射系统这两者的协同运行</a:t>
              </a:r>
              <a:r>
                <a:rPr lang="en-US" altLang="zh-CN" sz="2000">
                  <a:solidFill>
                    <a:srgbClr val="2D3746"/>
                  </a:solidFill>
                  <a:latin typeface="+mj-ea"/>
                  <a:ea typeface="+mj-ea"/>
                </a:rPr>
                <a:t>.</a:t>
              </a:r>
              <a:endParaRPr lang="zh-CN" altLang="en-US" sz="2000">
                <a:solidFill>
                  <a:srgbClr val="2D3746"/>
                </a:solidFill>
                <a:latin typeface="+mj-ea"/>
                <a:ea typeface="+mj-ea"/>
              </a:endParaRPr>
            </a:p>
          </p:txBody>
        </p:sp>
      </p:grpSp>
      <p:sp>
        <p:nvSpPr>
          <p:cNvPr id="73" name="文本框 72">
            <a:extLst>
              <a:ext uri="{FF2B5EF4-FFF2-40B4-BE49-F238E27FC236}">
                <a16:creationId xmlns:a16="http://schemas.microsoft.com/office/drawing/2014/main" id="{800CC71B-BA4B-4B40-BE1A-13352C98D944}"/>
              </a:ext>
            </a:extLst>
          </p:cNvPr>
          <p:cNvSpPr txBox="1"/>
          <p:nvPr/>
        </p:nvSpPr>
        <p:spPr>
          <a:xfrm>
            <a:off x="7634439" y="3173258"/>
            <a:ext cx="3739497" cy="1015663"/>
          </a:xfrm>
          <a:prstGeom prst="rect">
            <a:avLst/>
          </a:prstGeom>
          <a:noFill/>
        </p:spPr>
        <p:txBody>
          <a:bodyPr wrap="square" rtlCol="0">
            <a:spAutoFit/>
          </a:bodyPr>
          <a:lstStyle/>
          <a:p>
            <a:r>
              <a:rPr lang="zh-CN" altLang="en-US" sz="2000" b="1">
                <a:solidFill>
                  <a:schemeClr val="bg1"/>
                </a:solidFill>
                <a:latin typeface="+mn-ea"/>
              </a:rPr>
              <a:t>发射系统系统</a:t>
            </a:r>
            <a:r>
              <a:rPr lang="zh-CN" altLang="en-US" sz="2000">
                <a:solidFill>
                  <a:schemeClr val="bg1"/>
                </a:solidFill>
                <a:latin typeface="+mj-ea"/>
                <a:ea typeface="+mj-ea"/>
              </a:rPr>
              <a:t>的主要任务是根据探测相关参数，在设定时间同步发射对应的射频信号</a:t>
            </a:r>
            <a:r>
              <a:rPr lang="en-US" altLang="zh-CN" sz="2000">
                <a:solidFill>
                  <a:schemeClr val="bg1"/>
                </a:solidFill>
                <a:latin typeface="+mj-ea"/>
                <a:ea typeface="+mj-ea"/>
              </a:rPr>
              <a:t>.</a:t>
            </a:r>
            <a:endParaRPr lang="zh-CN" altLang="en-US" sz="2000">
              <a:solidFill>
                <a:schemeClr val="bg1"/>
              </a:solidFill>
              <a:latin typeface="+mj-ea"/>
              <a:ea typeface="+mj-ea"/>
            </a:endParaRPr>
          </a:p>
        </p:txBody>
      </p:sp>
      <p:grpSp>
        <p:nvGrpSpPr>
          <p:cNvPr id="62" name="组合 61">
            <a:extLst>
              <a:ext uri="{FF2B5EF4-FFF2-40B4-BE49-F238E27FC236}">
                <a16:creationId xmlns:a16="http://schemas.microsoft.com/office/drawing/2014/main" id="{2145B36B-467D-4ADE-9708-ADF326BEB134}"/>
              </a:ext>
            </a:extLst>
          </p:cNvPr>
          <p:cNvGrpSpPr/>
          <p:nvPr/>
        </p:nvGrpSpPr>
        <p:grpSpPr>
          <a:xfrm>
            <a:off x="6202469" y="2986785"/>
            <a:ext cx="5417658" cy="1396800"/>
            <a:chOff x="6202469" y="2986785"/>
            <a:chExt cx="5417658" cy="1396800"/>
          </a:xfrm>
        </p:grpSpPr>
        <p:sp>
          <p:nvSpPr>
            <p:cNvPr id="63" name="矩形: 圆角 62">
              <a:extLst>
                <a:ext uri="{FF2B5EF4-FFF2-40B4-BE49-F238E27FC236}">
                  <a16:creationId xmlns:a16="http://schemas.microsoft.com/office/drawing/2014/main" id="{F0166366-88AC-467C-B16A-D9236228C3F3}"/>
                </a:ext>
              </a:extLst>
            </p:cNvPr>
            <p:cNvSpPr/>
            <p:nvPr/>
          </p:nvSpPr>
          <p:spPr>
            <a:xfrm>
              <a:off x="6202469" y="2986785"/>
              <a:ext cx="5417658" cy="1396800"/>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文本框 64">
              <a:extLst>
                <a:ext uri="{FF2B5EF4-FFF2-40B4-BE49-F238E27FC236}">
                  <a16:creationId xmlns:a16="http://schemas.microsoft.com/office/drawing/2014/main" id="{24760EA5-8BFB-4517-BC32-DF7CC9DB17CC}"/>
                </a:ext>
              </a:extLst>
            </p:cNvPr>
            <p:cNvSpPr txBox="1"/>
            <p:nvPr/>
          </p:nvSpPr>
          <p:spPr>
            <a:xfrm>
              <a:off x="7634439" y="3173258"/>
              <a:ext cx="3739497" cy="1015663"/>
            </a:xfrm>
            <a:prstGeom prst="rect">
              <a:avLst/>
            </a:prstGeom>
            <a:noFill/>
          </p:spPr>
          <p:txBody>
            <a:bodyPr wrap="square" rtlCol="0">
              <a:spAutoFit/>
            </a:bodyPr>
            <a:lstStyle/>
            <a:p>
              <a:r>
                <a:rPr lang="zh-CN" altLang="en-US" sz="2000" b="1">
                  <a:solidFill>
                    <a:srgbClr val="2D3746"/>
                  </a:solidFill>
                  <a:latin typeface="+mn-ea"/>
                </a:rPr>
                <a:t>发射系统系统</a:t>
              </a:r>
              <a:r>
                <a:rPr lang="zh-CN" altLang="en-US" sz="2000">
                  <a:solidFill>
                    <a:srgbClr val="2D3746"/>
                  </a:solidFill>
                  <a:latin typeface="+mj-ea"/>
                  <a:ea typeface="+mj-ea"/>
                </a:rPr>
                <a:t>的主要任务是根据探测相关参数，在设定时间同步发射对应的射频信号</a:t>
              </a:r>
              <a:r>
                <a:rPr lang="en-US" altLang="zh-CN" sz="2000">
                  <a:solidFill>
                    <a:srgbClr val="2D3746"/>
                  </a:solidFill>
                  <a:latin typeface="+mj-ea"/>
                  <a:ea typeface="+mj-ea"/>
                </a:rPr>
                <a:t>.</a:t>
              </a:r>
              <a:endParaRPr lang="zh-CN" altLang="en-US" sz="2000">
                <a:solidFill>
                  <a:srgbClr val="2D3746"/>
                </a:solidFill>
                <a:latin typeface="+mj-ea"/>
                <a:ea typeface="+mj-ea"/>
              </a:endParaRPr>
            </a:p>
          </p:txBody>
        </p:sp>
      </p:grpSp>
      <p:grpSp>
        <p:nvGrpSpPr>
          <p:cNvPr id="15" name="组合 14">
            <a:extLst>
              <a:ext uri="{FF2B5EF4-FFF2-40B4-BE49-F238E27FC236}">
                <a16:creationId xmlns:a16="http://schemas.microsoft.com/office/drawing/2014/main" id="{E2611721-7F82-4111-8839-B42D51FC5D37}"/>
              </a:ext>
            </a:extLst>
          </p:cNvPr>
          <p:cNvGrpSpPr/>
          <p:nvPr/>
        </p:nvGrpSpPr>
        <p:grpSpPr>
          <a:xfrm>
            <a:off x="283278" y="224309"/>
            <a:ext cx="3011105" cy="870221"/>
            <a:chOff x="185454" y="165694"/>
            <a:chExt cx="3011105" cy="870221"/>
          </a:xfrm>
        </p:grpSpPr>
        <p:sp>
          <p:nvSpPr>
            <p:cNvPr id="16" name="矩形 15">
              <a:extLst>
                <a:ext uri="{FF2B5EF4-FFF2-40B4-BE49-F238E27FC236}">
                  <a16:creationId xmlns:a16="http://schemas.microsoft.com/office/drawing/2014/main" id="{B6920A28-E871-4AC7-AEC9-396F4860D9B7}"/>
                </a:ext>
              </a:extLst>
            </p:cNvPr>
            <p:cNvSpPr/>
            <p:nvPr/>
          </p:nvSpPr>
          <p:spPr>
            <a:xfrm>
              <a:off x="185454" y="165694"/>
              <a:ext cx="3011105" cy="4596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a:solidFill>
                    <a:schemeClr val="bg1"/>
                  </a:solidFill>
                  <a:latin typeface="+mj-ea"/>
                  <a:ea typeface="+mj-ea"/>
                </a:rPr>
                <a:t>终端系统设计</a:t>
              </a:r>
            </a:p>
          </p:txBody>
        </p:sp>
        <p:cxnSp>
          <p:nvCxnSpPr>
            <p:cNvPr id="17" name="直接连接符 16">
              <a:extLst>
                <a:ext uri="{FF2B5EF4-FFF2-40B4-BE49-F238E27FC236}">
                  <a16:creationId xmlns:a16="http://schemas.microsoft.com/office/drawing/2014/main" id="{E9377BC3-2CF2-4114-BA8C-68E9B4F3DFFF}"/>
                </a:ext>
              </a:extLst>
            </p:cNvPr>
            <p:cNvCxnSpPr>
              <a:cxnSpLocks/>
            </p:cNvCxnSpPr>
            <p:nvPr/>
          </p:nvCxnSpPr>
          <p:spPr>
            <a:xfrm>
              <a:off x="185454" y="698971"/>
              <a:ext cx="3011105" cy="0"/>
            </a:xfrm>
            <a:prstGeom prst="line">
              <a:avLst/>
            </a:prstGeom>
            <a:ln w="12700" cap="rnd">
              <a:solidFill>
                <a:schemeClr val="bg1"/>
              </a:solidFill>
              <a:prstDash val="solid"/>
              <a:headEnd type="diamond"/>
              <a:tailEnd type="diamond"/>
            </a:ln>
          </p:spPr>
          <p:style>
            <a:lnRef idx="1">
              <a:schemeClr val="accent1"/>
            </a:lnRef>
            <a:fillRef idx="0">
              <a:schemeClr val="accent1"/>
            </a:fillRef>
            <a:effectRef idx="0">
              <a:schemeClr val="accent1"/>
            </a:effectRef>
            <a:fontRef idx="minor">
              <a:schemeClr val="tx1"/>
            </a:fontRef>
          </p:style>
        </p:cxnSp>
        <p:sp>
          <p:nvSpPr>
            <p:cNvPr id="18" name="矩形 17">
              <a:extLst>
                <a:ext uri="{FF2B5EF4-FFF2-40B4-BE49-F238E27FC236}">
                  <a16:creationId xmlns:a16="http://schemas.microsoft.com/office/drawing/2014/main" id="{F5532FC3-0078-42EE-95C5-EF6E9F0EB654}"/>
                </a:ext>
              </a:extLst>
            </p:cNvPr>
            <p:cNvSpPr/>
            <p:nvPr/>
          </p:nvSpPr>
          <p:spPr>
            <a:xfrm>
              <a:off x="185454" y="772629"/>
              <a:ext cx="3011104" cy="26328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a:solidFill>
                    <a:schemeClr val="bg1"/>
                  </a:solidFill>
                  <a:latin typeface="+mj-ea"/>
                  <a:ea typeface="+mj-ea"/>
                </a:rPr>
                <a:t>终端系统结构框图</a:t>
              </a:r>
            </a:p>
          </p:txBody>
        </p:sp>
      </p:grpSp>
      <p:sp>
        <p:nvSpPr>
          <p:cNvPr id="58" name="椭圆 57">
            <a:extLst>
              <a:ext uri="{FF2B5EF4-FFF2-40B4-BE49-F238E27FC236}">
                <a16:creationId xmlns:a16="http://schemas.microsoft.com/office/drawing/2014/main" id="{CB35CA86-05F0-4B60-967D-1C34E9047A2E}"/>
              </a:ext>
            </a:extLst>
          </p:cNvPr>
          <p:cNvSpPr/>
          <p:nvPr/>
        </p:nvSpPr>
        <p:spPr>
          <a:xfrm>
            <a:off x="6202470" y="4823753"/>
            <a:ext cx="1396801" cy="13968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solidFill>
            </a:endParaRPr>
          </a:p>
        </p:txBody>
      </p:sp>
      <p:sp>
        <p:nvSpPr>
          <p:cNvPr id="20" name="椭圆 19">
            <a:extLst>
              <a:ext uri="{FF2B5EF4-FFF2-40B4-BE49-F238E27FC236}">
                <a16:creationId xmlns:a16="http://schemas.microsoft.com/office/drawing/2014/main" id="{73F128FD-5B36-4BF5-ACB7-4E1FD745159C}"/>
              </a:ext>
            </a:extLst>
          </p:cNvPr>
          <p:cNvSpPr/>
          <p:nvPr/>
        </p:nvSpPr>
        <p:spPr>
          <a:xfrm>
            <a:off x="6254857" y="4876140"/>
            <a:ext cx="1292027" cy="1292027"/>
          </a:xfrm>
          <a:prstGeom prst="ellipse">
            <a:avLst/>
          </a:prstGeom>
          <a:solidFill>
            <a:srgbClr val="4B586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solidFill>
            </a:endParaRPr>
          </a:p>
        </p:txBody>
      </p:sp>
      <p:grpSp>
        <p:nvGrpSpPr>
          <p:cNvPr id="21" name="组合 20">
            <a:extLst>
              <a:ext uri="{FF2B5EF4-FFF2-40B4-BE49-F238E27FC236}">
                <a16:creationId xmlns:a16="http://schemas.microsoft.com/office/drawing/2014/main" id="{70991949-6BE5-406D-A7EE-08EE6CE5C43D}"/>
              </a:ext>
            </a:extLst>
          </p:cNvPr>
          <p:cNvGrpSpPr/>
          <p:nvPr/>
        </p:nvGrpSpPr>
        <p:grpSpPr>
          <a:xfrm>
            <a:off x="6556856" y="5133497"/>
            <a:ext cx="688028" cy="777313"/>
            <a:chOff x="1778137" y="1594884"/>
            <a:chExt cx="2956188" cy="3339808"/>
          </a:xfrm>
          <a:solidFill>
            <a:schemeClr val="bg2"/>
          </a:solidFill>
        </p:grpSpPr>
        <p:grpSp>
          <p:nvGrpSpPr>
            <p:cNvPr id="22" name="组合 21">
              <a:extLst>
                <a:ext uri="{FF2B5EF4-FFF2-40B4-BE49-F238E27FC236}">
                  <a16:creationId xmlns:a16="http://schemas.microsoft.com/office/drawing/2014/main" id="{95897DC8-B36B-4DEC-A30A-A8BFA10D355F}"/>
                </a:ext>
              </a:extLst>
            </p:cNvPr>
            <p:cNvGrpSpPr/>
            <p:nvPr/>
          </p:nvGrpSpPr>
          <p:grpSpPr>
            <a:xfrm>
              <a:off x="4181432" y="1594884"/>
              <a:ext cx="552893" cy="3339808"/>
              <a:chOff x="4181432" y="1594884"/>
              <a:chExt cx="552893" cy="3339808"/>
            </a:xfrm>
            <a:grpFill/>
          </p:grpSpPr>
          <p:sp>
            <p:nvSpPr>
              <p:cNvPr id="38" name="矩形: 圆角 37">
                <a:extLst>
                  <a:ext uri="{FF2B5EF4-FFF2-40B4-BE49-F238E27FC236}">
                    <a16:creationId xmlns:a16="http://schemas.microsoft.com/office/drawing/2014/main" id="{5674D1F6-20C3-4DE9-AF44-77295E2CDEF6}"/>
                  </a:ext>
                </a:extLst>
              </p:cNvPr>
              <p:cNvSpPr/>
              <p:nvPr/>
            </p:nvSpPr>
            <p:spPr>
              <a:xfrm>
                <a:off x="4352449" y="1594884"/>
                <a:ext cx="210858" cy="3339808"/>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9" name="组合 38">
                <a:extLst>
                  <a:ext uri="{FF2B5EF4-FFF2-40B4-BE49-F238E27FC236}">
                    <a16:creationId xmlns:a16="http://schemas.microsoft.com/office/drawing/2014/main" id="{E7ECC242-A19A-44EC-B205-DD145E8AD763}"/>
                  </a:ext>
                </a:extLst>
              </p:cNvPr>
              <p:cNvGrpSpPr/>
              <p:nvPr/>
            </p:nvGrpSpPr>
            <p:grpSpPr>
              <a:xfrm>
                <a:off x="4181432" y="3388602"/>
                <a:ext cx="552893" cy="552893"/>
                <a:chOff x="4165197" y="3659766"/>
                <a:chExt cx="552893" cy="552893"/>
              </a:xfrm>
              <a:grpFill/>
            </p:grpSpPr>
            <p:sp>
              <p:nvSpPr>
                <p:cNvPr id="40" name="圆: 空心 39">
                  <a:extLst>
                    <a:ext uri="{FF2B5EF4-FFF2-40B4-BE49-F238E27FC236}">
                      <a16:creationId xmlns:a16="http://schemas.microsoft.com/office/drawing/2014/main" id="{33E038A3-4602-416F-B6AD-11BC280CFDCA}"/>
                    </a:ext>
                  </a:extLst>
                </p:cNvPr>
                <p:cNvSpPr/>
                <p:nvPr/>
              </p:nvSpPr>
              <p:spPr>
                <a:xfrm>
                  <a:off x="4165197" y="3659766"/>
                  <a:ext cx="552893" cy="552893"/>
                </a:xfrm>
                <a:prstGeom prst="donut">
                  <a:avLst>
                    <a:gd name="adj" fmla="val 44582"/>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1" name="椭圆 40">
                  <a:extLst>
                    <a:ext uri="{FF2B5EF4-FFF2-40B4-BE49-F238E27FC236}">
                      <a16:creationId xmlns:a16="http://schemas.microsoft.com/office/drawing/2014/main" id="{B076232B-3397-43EB-8476-7E8F480CED58}"/>
                    </a:ext>
                  </a:extLst>
                </p:cNvPr>
                <p:cNvSpPr/>
                <p:nvPr/>
              </p:nvSpPr>
              <p:spPr>
                <a:xfrm>
                  <a:off x="4315599" y="3812397"/>
                  <a:ext cx="247630" cy="247630"/>
                </a:xfrm>
                <a:prstGeom prst="ellipse">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23" name="组合 22">
              <a:extLst>
                <a:ext uri="{FF2B5EF4-FFF2-40B4-BE49-F238E27FC236}">
                  <a16:creationId xmlns:a16="http://schemas.microsoft.com/office/drawing/2014/main" id="{21285DCE-9B59-4320-8912-524801D9E3FA}"/>
                </a:ext>
              </a:extLst>
            </p:cNvPr>
            <p:cNvGrpSpPr/>
            <p:nvPr/>
          </p:nvGrpSpPr>
          <p:grpSpPr>
            <a:xfrm>
              <a:off x="3380333" y="1594884"/>
              <a:ext cx="552893" cy="3339808"/>
              <a:chOff x="3334086" y="1594884"/>
              <a:chExt cx="552893" cy="3339808"/>
            </a:xfrm>
            <a:grpFill/>
          </p:grpSpPr>
          <p:sp>
            <p:nvSpPr>
              <p:cNvPr id="34" name="矩形: 圆角 33">
                <a:extLst>
                  <a:ext uri="{FF2B5EF4-FFF2-40B4-BE49-F238E27FC236}">
                    <a16:creationId xmlns:a16="http://schemas.microsoft.com/office/drawing/2014/main" id="{1629A200-9081-4C9A-B562-D32C7D9D2C3D}"/>
                  </a:ext>
                </a:extLst>
              </p:cNvPr>
              <p:cNvSpPr/>
              <p:nvPr/>
            </p:nvSpPr>
            <p:spPr>
              <a:xfrm>
                <a:off x="3505103" y="1594884"/>
                <a:ext cx="210858" cy="3339808"/>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5" name="组合 34">
                <a:extLst>
                  <a:ext uri="{FF2B5EF4-FFF2-40B4-BE49-F238E27FC236}">
                    <a16:creationId xmlns:a16="http://schemas.microsoft.com/office/drawing/2014/main" id="{0FC3178F-E7C2-4B5A-99EC-F030A47B401D}"/>
                  </a:ext>
                </a:extLst>
              </p:cNvPr>
              <p:cNvGrpSpPr/>
              <p:nvPr/>
            </p:nvGrpSpPr>
            <p:grpSpPr>
              <a:xfrm>
                <a:off x="3334086" y="2190899"/>
                <a:ext cx="552893" cy="552893"/>
                <a:chOff x="4165197" y="3659766"/>
                <a:chExt cx="552893" cy="552893"/>
              </a:xfrm>
              <a:grpFill/>
            </p:grpSpPr>
            <p:sp>
              <p:nvSpPr>
                <p:cNvPr id="36" name="圆: 空心 35">
                  <a:extLst>
                    <a:ext uri="{FF2B5EF4-FFF2-40B4-BE49-F238E27FC236}">
                      <a16:creationId xmlns:a16="http://schemas.microsoft.com/office/drawing/2014/main" id="{9D0202CA-BB53-4A85-A045-A20FD3338BB3}"/>
                    </a:ext>
                  </a:extLst>
                </p:cNvPr>
                <p:cNvSpPr/>
                <p:nvPr/>
              </p:nvSpPr>
              <p:spPr>
                <a:xfrm>
                  <a:off x="4165197" y="3659766"/>
                  <a:ext cx="552893" cy="552893"/>
                </a:xfrm>
                <a:prstGeom prst="donut">
                  <a:avLst>
                    <a:gd name="adj" fmla="val 44582"/>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7" name="椭圆 36">
                  <a:extLst>
                    <a:ext uri="{FF2B5EF4-FFF2-40B4-BE49-F238E27FC236}">
                      <a16:creationId xmlns:a16="http://schemas.microsoft.com/office/drawing/2014/main" id="{DD736B17-2A58-4462-8676-311F33FE5273}"/>
                    </a:ext>
                  </a:extLst>
                </p:cNvPr>
                <p:cNvSpPr/>
                <p:nvPr/>
              </p:nvSpPr>
              <p:spPr>
                <a:xfrm>
                  <a:off x="4315599" y="3812397"/>
                  <a:ext cx="247630" cy="247630"/>
                </a:xfrm>
                <a:prstGeom prst="ellipse">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24" name="组合 23">
              <a:extLst>
                <a:ext uri="{FF2B5EF4-FFF2-40B4-BE49-F238E27FC236}">
                  <a16:creationId xmlns:a16="http://schemas.microsoft.com/office/drawing/2014/main" id="{B5195D76-7B46-4701-87C3-E58B8E9EAB3D}"/>
                </a:ext>
              </a:extLst>
            </p:cNvPr>
            <p:cNvGrpSpPr/>
            <p:nvPr/>
          </p:nvGrpSpPr>
          <p:grpSpPr>
            <a:xfrm>
              <a:off x="2579235" y="1594884"/>
              <a:ext cx="552893" cy="3339808"/>
              <a:chOff x="2550926" y="1594884"/>
              <a:chExt cx="552893" cy="3339808"/>
            </a:xfrm>
            <a:grpFill/>
          </p:grpSpPr>
          <p:sp>
            <p:nvSpPr>
              <p:cNvPr id="30" name="矩形: 圆角 29">
                <a:extLst>
                  <a:ext uri="{FF2B5EF4-FFF2-40B4-BE49-F238E27FC236}">
                    <a16:creationId xmlns:a16="http://schemas.microsoft.com/office/drawing/2014/main" id="{F998FBA7-5CC4-4F16-A97E-8EFE67BC05BE}"/>
                  </a:ext>
                </a:extLst>
              </p:cNvPr>
              <p:cNvSpPr/>
              <p:nvPr/>
            </p:nvSpPr>
            <p:spPr>
              <a:xfrm>
                <a:off x="2721943" y="1594884"/>
                <a:ext cx="210858" cy="3339808"/>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1" name="组合 30">
                <a:extLst>
                  <a:ext uri="{FF2B5EF4-FFF2-40B4-BE49-F238E27FC236}">
                    <a16:creationId xmlns:a16="http://schemas.microsoft.com/office/drawing/2014/main" id="{3A73A3D3-2118-45C6-BEB0-1727B7FD8AEB}"/>
                  </a:ext>
                </a:extLst>
              </p:cNvPr>
              <p:cNvGrpSpPr/>
              <p:nvPr/>
            </p:nvGrpSpPr>
            <p:grpSpPr>
              <a:xfrm>
                <a:off x="2550926" y="3936212"/>
                <a:ext cx="552893" cy="552893"/>
                <a:chOff x="4165197" y="3659766"/>
                <a:chExt cx="552893" cy="552893"/>
              </a:xfrm>
              <a:grpFill/>
            </p:grpSpPr>
            <p:sp>
              <p:nvSpPr>
                <p:cNvPr id="32" name="圆: 空心 31">
                  <a:extLst>
                    <a:ext uri="{FF2B5EF4-FFF2-40B4-BE49-F238E27FC236}">
                      <a16:creationId xmlns:a16="http://schemas.microsoft.com/office/drawing/2014/main" id="{2D82F1E6-95DD-4040-9D37-E3D5A43E7102}"/>
                    </a:ext>
                  </a:extLst>
                </p:cNvPr>
                <p:cNvSpPr/>
                <p:nvPr/>
              </p:nvSpPr>
              <p:spPr>
                <a:xfrm>
                  <a:off x="4165197" y="3659766"/>
                  <a:ext cx="552893" cy="552893"/>
                </a:xfrm>
                <a:prstGeom prst="donut">
                  <a:avLst>
                    <a:gd name="adj" fmla="val 44582"/>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3" name="椭圆 32">
                  <a:extLst>
                    <a:ext uri="{FF2B5EF4-FFF2-40B4-BE49-F238E27FC236}">
                      <a16:creationId xmlns:a16="http://schemas.microsoft.com/office/drawing/2014/main" id="{DB5F87CC-A072-4CD5-8C85-4BDB562B182C}"/>
                    </a:ext>
                  </a:extLst>
                </p:cNvPr>
                <p:cNvSpPr/>
                <p:nvPr/>
              </p:nvSpPr>
              <p:spPr>
                <a:xfrm>
                  <a:off x="4315599" y="3812397"/>
                  <a:ext cx="247630" cy="247630"/>
                </a:xfrm>
                <a:prstGeom prst="ellipse">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25" name="组合 24">
              <a:extLst>
                <a:ext uri="{FF2B5EF4-FFF2-40B4-BE49-F238E27FC236}">
                  <a16:creationId xmlns:a16="http://schemas.microsoft.com/office/drawing/2014/main" id="{7E206347-7770-43AC-8A0B-DA1AB829297A}"/>
                </a:ext>
              </a:extLst>
            </p:cNvPr>
            <p:cNvGrpSpPr/>
            <p:nvPr/>
          </p:nvGrpSpPr>
          <p:grpSpPr>
            <a:xfrm>
              <a:off x="1778137" y="1594884"/>
              <a:ext cx="552893" cy="3339808"/>
              <a:chOff x="1778137" y="1594884"/>
              <a:chExt cx="552893" cy="3339808"/>
            </a:xfrm>
            <a:grpFill/>
          </p:grpSpPr>
          <p:sp>
            <p:nvSpPr>
              <p:cNvPr id="26" name="矩形: 圆角 25">
                <a:extLst>
                  <a:ext uri="{FF2B5EF4-FFF2-40B4-BE49-F238E27FC236}">
                    <a16:creationId xmlns:a16="http://schemas.microsoft.com/office/drawing/2014/main" id="{0692471A-2FE4-4A58-A1A6-417B4073B28C}"/>
                  </a:ext>
                </a:extLst>
              </p:cNvPr>
              <p:cNvSpPr/>
              <p:nvPr/>
            </p:nvSpPr>
            <p:spPr>
              <a:xfrm>
                <a:off x="1949154" y="1594884"/>
                <a:ext cx="210858" cy="3339808"/>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7" name="组合 26">
                <a:extLst>
                  <a:ext uri="{FF2B5EF4-FFF2-40B4-BE49-F238E27FC236}">
                    <a16:creationId xmlns:a16="http://schemas.microsoft.com/office/drawing/2014/main" id="{ABD97215-1174-4A34-891F-5FF5CD30FDB6}"/>
                  </a:ext>
                </a:extLst>
              </p:cNvPr>
              <p:cNvGrpSpPr/>
              <p:nvPr/>
            </p:nvGrpSpPr>
            <p:grpSpPr>
              <a:xfrm>
                <a:off x="1778137" y="2970748"/>
                <a:ext cx="552893" cy="552893"/>
                <a:chOff x="4165197" y="3659766"/>
                <a:chExt cx="552893" cy="552893"/>
              </a:xfrm>
              <a:grpFill/>
            </p:grpSpPr>
            <p:sp>
              <p:nvSpPr>
                <p:cNvPr id="28" name="圆: 空心 27">
                  <a:extLst>
                    <a:ext uri="{FF2B5EF4-FFF2-40B4-BE49-F238E27FC236}">
                      <a16:creationId xmlns:a16="http://schemas.microsoft.com/office/drawing/2014/main" id="{F74E072C-95C0-4EDB-A395-6315C8E1F63E}"/>
                    </a:ext>
                  </a:extLst>
                </p:cNvPr>
                <p:cNvSpPr/>
                <p:nvPr/>
              </p:nvSpPr>
              <p:spPr>
                <a:xfrm>
                  <a:off x="4165197" y="3659766"/>
                  <a:ext cx="552893" cy="552893"/>
                </a:xfrm>
                <a:prstGeom prst="donut">
                  <a:avLst>
                    <a:gd name="adj" fmla="val 44582"/>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9" name="椭圆 28">
                  <a:extLst>
                    <a:ext uri="{FF2B5EF4-FFF2-40B4-BE49-F238E27FC236}">
                      <a16:creationId xmlns:a16="http://schemas.microsoft.com/office/drawing/2014/main" id="{75C46322-FD90-4854-925A-31FF6CC2BF6B}"/>
                    </a:ext>
                  </a:extLst>
                </p:cNvPr>
                <p:cNvSpPr/>
                <p:nvPr/>
              </p:nvSpPr>
              <p:spPr>
                <a:xfrm>
                  <a:off x="4315599" y="3812397"/>
                  <a:ext cx="247630" cy="247630"/>
                </a:xfrm>
                <a:prstGeom prst="ellipse">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
        <p:nvSpPr>
          <p:cNvPr id="70" name="文本框 69">
            <a:extLst>
              <a:ext uri="{FF2B5EF4-FFF2-40B4-BE49-F238E27FC236}">
                <a16:creationId xmlns:a16="http://schemas.microsoft.com/office/drawing/2014/main" id="{2BD58D3E-ED66-4C39-8DA7-DCE6BF763869}"/>
              </a:ext>
            </a:extLst>
          </p:cNvPr>
          <p:cNvSpPr txBox="1"/>
          <p:nvPr/>
        </p:nvSpPr>
        <p:spPr>
          <a:xfrm>
            <a:off x="7634439" y="1336290"/>
            <a:ext cx="3739497" cy="1015663"/>
          </a:xfrm>
          <a:prstGeom prst="rect">
            <a:avLst/>
          </a:prstGeom>
          <a:noFill/>
        </p:spPr>
        <p:txBody>
          <a:bodyPr wrap="square" rtlCol="0">
            <a:spAutoFit/>
          </a:bodyPr>
          <a:lstStyle/>
          <a:p>
            <a:r>
              <a:rPr lang="zh-CN" altLang="en-US" sz="2000" b="1">
                <a:solidFill>
                  <a:schemeClr val="bg1"/>
                </a:solidFill>
                <a:latin typeface="+mn-ea"/>
              </a:rPr>
              <a:t>接收系统系统</a:t>
            </a:r>
            <a:r>
              <a:rPr lang="zh-CN" altLang="en-US" sz="2000">
                <a:solidFill>
                  <a:schemeClr val="bg1"/>
                </a:solidFill>
                <a:latin typeface="+mj-ea"/>
                <a:ea typeface="+mj-ea"/>
              </a:rPr>
              <a:t>负责接收射频回波信号，随后经过放大、滤波、解调等处理，最终得到基带信号</a:t>
            </a:r>
            <a:r>
              <a:rPr lang="en-US" altLang="zh-CN" sz="2000">
                <a:solidFill>
                  <a:schemeClr val="bg1"/>
                </a:solidFill>
                <a:latin typeface="+mj-ea"/>
                <a:ea typeface="+mj-ea"/>
              </a:rPr>
              <a:t>.</a:t>
            </a:r>
            <a:endParaRPr lang="zh-CN" altLang="en-US" sz="2000">
              <a:solidFill>
                <a:schemeClr val="bg1"/>
              </a:solidFill>
              <a:latin typeface="+mj-ea"/>
              <a:ea typeface="+mj-ea"/>
            </a:endParaRPr>
          </a:p>
        </p:txBody>
      </p:sp>
      <p:sp>
        <p:nvSpPr>
          <p:cNvPr id="59" name="椭圆 58">
            <a:extLst>
              <a:ext uri="{FF2B5EF4-FFF2-40B4-BE49-F238E27FC236}">
                <a16:creationId xmlns:a16="http://schemas.microsoft.com/office/drawing/2014/main" id="{84B04202-D233-4495-B208-8E95665DD97E}"/>
              </a:ext>
            </a:extLst>
          </p:cNvPr>
          <p:cNvSpPr/>
          <p:nvPr/>
        </p:nvSpPr>
        <p:spPr>
          <a:xfrm>
            <a:off x="6202469" y="1149817"/>
            <a:ext cx="1396801" cy="13968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solidFill>
            </a:endParaRPr>
          </a:p>
        </p:txBody>
      </p:sp>
      <p:grpSp>
        <p:nvGrpSpPr>
          <p:cNvPr id="42" name="组合 41">
            <a:extLst>
              <a:ext uri="{FF2B5EF4-FFF2-40B4-BE49-F238E27FC236}">
                <a16:creationId xmlns:a16="http://schemas.microsoft.com/office/drawing/2014/main" id="{86C3AA55-A8C3-488D-A40B-5B2927622750}"/>
              </a:ext>
            </a:extLst>
          </p:cNvPr>
          <p:cNvGrpSpPr/>
          <p:nvPr/>
        </p:nvGrpSpPr>
        <p:grpSpPr>
          <a:xfrm>
            <a:off x="6254856" y="1202204"/>
            <a:ext cx="1292027" cy="1292027"/>
            <a:chOff x="5957043" y="3079367"/>
            <a:chExt cx="1292027" cy="1292027"/>
          </a:xfrm>
        </p:grpSpPr>
        <p:sp>
          <p:nvSpPr>
            <p:cNvPr id="43" name="椭圆 42">
              <a:extLst>
                <a:ext uri="{FF2B5EF4-FFF2-40B4-BE49-F238E27FC236}">
                  <a16:creationId xmlns:a16="http://schemas.microsoft.com/office/drawing/2014/main" id="{4B72F51D-407C-47F5-B3D4-51B1BB2C44A6}"/>
                </a:ext>
              </a:extLst>
            </p:cNvPr>
            <p:cNvSpPr/>
            <p:nvPr/>
          </p:nvSpPr>
          <p:spPr>
            <a:xfrm>
              <a:off x="5957043" y="3079367"/>
              <a:ext cx="1292027" cy="1292027"/>
            </a:xfrm>
            <a:prstGeom prst="ellipse">
              <a:avLst/>
            </a:prstGeom>
            <a:solidFill>
              <a:srgbClr val="4B586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solidFill>
              </a:endParaRPr>
            </a:p>
          </p:txBody>
        </p:sp>
        <p:grpSp>
          <p:nvGrpSpPr>
            <p:cNvPr id="44" name="组合 43">
              <a:extLst>
                <a:ext uri="{FF2B5EF4-FFF2-40B4-BE49-F238E27FC236}">
                  <a16:creationId xmlns:a16="http://schemas.microsoft.com/office/drawing/2014/main" id="{3549BDA6-1283-4130-B231-E355299E8EBD}"/>
                </a:ext>
              </a:extLst>
            </p:cNvPr>
            <p:cNvGrpSpPr/>
            <p:nvPr/>
          </p:nvGrpSpPr>
          <p:grpSpPr>
            <a:xfrm>
              <a:off x="6168541" y="3383390"/>
              <a:ext cx="869030" cy="696491"/>
              <a:chOff x="6086605" y="3424316"/>
              <a:chExt cx="986769" cy="790854"/>
            </a:xfrm>
            <a:solidFill>
              <a:schemeClr val="bg2"/>
            </a:solidFill>
          </p:grpSpPr>
          <p:grpSp>
            <p:nvGrpSpPr>
              <p:cNvPr id="45" name="组合 44">
                <a:extLst>
                  <a:ext uri="{FF2B5EF4-FFF2-40B4-BE49-F238E27FC236}">
                    <a16:creationId xmlns:a16="http://schemas.microsoft.com/office/drawing/2014/main" id="{C1BF231E-4FCC-4FF8-97E9-8D8285D7D1E4}"/>
                  </a:ext>
                </a:extLst>
              </p:cNvPr>
              <p:cNvGrpSpPr/>
              <p:nvPr/>
            </p:nvGrpSpPr>
            <p:grpSpPr>
              <a:xfrm>
                <a:off x="6086605" y="3424316"/>
                <a:ext cx="986769" cy="537075"/>
                <a:chOff x="10442876" y="1471782"/>
                <a:chExt cx="390140" cy="212344"/>
              </a:xfrm>
              <a:grpFill/>
            </p:grpSpPr>
            <p:sp>
              <p:nvSpPr>
                <p:cNvPr id="47" name="闪电形 46">
                  <a:extLst>
                    <a:ext uri="{FF2B5EF4-FFF2-40B4-BE49-F238E27FC236}">
                      <a16:creationId xmlns:a16="http://schemas.microsoft.com/office/drawing/2014/main" id="{55F57CCB-C4C3-4936-B413-A7CFB315F769}"/>
                    </a:ext>
                  </a:extLst>
                </p:cNvPr>
                <p:cNvSpPr/>
                <p:nvPr/>
              </p:nvSpPr>
              <p:spPr>
                <a:xfrm rot="982640" flipH="1">
                  <a:off x="10715030" y="1529832"/>
                  <a:ext cx="117986" cy="154110"/>
                </a:xfrm>
                <a:prstGeom prst="lightningBolt">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闪电形 47">
                  <a:extLst>
                    <a:ext uri="{FF2B5EF4-FFF2-40B4-BE49-F238E27FC236}">
                      <a16:creationId xmlns:a16="http://schemas.microsoft.com/office/drawing/2014/main" id="{2DC38EB0-BF70-4BF5-8FA0-B3A672930111}"/>
                    </a:ext>
                  </a:extLst>
                </p:cNvPr>
                <p:cNvSpPr/>
                <p:nvPr/>
              </p:nvSpPr>
              <p:spPr>
                <a:xfrm rot="21070401">
                  <a:off x="10442876" y="1535906"/>
                  <a:ext cx="133555" cy="148220"/>
                </a:xfrm>
                <a:prstGeom prst="lightningBolt">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闪电形 48">
                  <a:extLst>
                    <a:ext uri="{FF2B5EF4-FFF2-40B4-BE49-F238E27FC236}">
                      <a16:creationId xmlns:a16="http://schemas.microsoft.com/office/drawing/2014/main" id="{8DF7B0DF-D85F-47BF-BA1D-B662710C90B0}"/>
                    </a:ext>
                  </a:extLst>
                </p:cNvPr>
                <p:cNvSpPr/>
                <p:nvPr/>
              </p:nvSpPr>
              <p:spPr>
                <a:xfrm rot="1406100">
                  <a:off x="10566076" y="1471782"/>
                  <a:ext cx="129142" cy="162142"/>
                </a:xfrm>
                <a:prstGeom prst="lightningBolt">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6" name="椭圆 45">
                <a:extLst>
                  <a:ext uri="{FF2B5EF4-FFF2-40B4-BE49-F238E27FC236}">
                    <a16:creationId xmlns:a16="http://schemas.microsoft.com/office/drawing/2014/main" id="{76023B00-DCBB-4000-A8C5-9AB25DC7E2AF}"/>
                  </a:ext>
                </a:extLst>
              </p:cNvPr>
              <p:cNvSpPr/>
              <p:nvPr/>
            </p:nvSpPr>
            <p:spPr>
              <a:xfrm>
                <a:off x="6455255" y="3926045"/>
                <a:ext cx="298163" cy="289125"/>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57" name="椭圆 56">
            <a:extLst>
              <a:ext uri="{FF2B5EF4-FFF2-40B4-BE49-F238E27FC236}">
                <a16:creationId xmlns:a16="http://schemas.microsoft.com/office/drawing/2014/main" id="{71ABF5C4-EC35-41F2-BA99-1A04C5065C67}"/>
              </a:ext>
            </a:extLst>
          </p:cNvPr>
          <p:cNvSpPr/>
          <p:nvPr/>
        </p:nvSpPr>
        <p:spPr>
          <a:xfrm>
            <a:off x="6202469" y="2986785"/>
            <a:ext cx="1396801" cy="13968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solidFill>
            </a:endParaRPr>
          </a:p>
        </p:txBody>
      </p:sp>
      <p:sp>
        <p:nvSpPr>
          <p:cNvPr id="51" name="椭圆 50">
            <a:extLst>
              <a:ext uri="{FF2B5EF4-FFF2-40B4-BE49-F238E27FC236}">
                <a16:creationId xmlns:a16="http://schemas.microsoft.com/office/drawing/2014/main" id="{9AFBFA3C-0551-4F89-A6F2-748918A7F78F}"/>
              </a:ext>
            </a:extLst>
          </p:cNvPr>
          <p:cNvSpPr/>
          <p:nvPr/>
        </p:nvSpPr>
        <p:spPr>
          <a:xfrm>
            <a:off x="6254856" y="3039172"/>
            <a:ext cx="1292027" cy="1292027"/>
          </a:xfrm>
          <a:prstGeom prst="ellipse">
            <a:avLst/>
          </a:prstGeom>
          <a:solidFill>
            <a:srgbClr val="4B586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solidFill>
            </a:endParaRPr>
          </a:p>
        </p:txBody>
      </p:sp>
      <p:grpSp>
        <p:nvGrpSpPr>
          <p:cNvPr id="52" name="组合 51">
            <a:extLst>
              <a:ext uri="{FF2B5EF4-FFF2-40B4-BE49-F238E27FC236}">
                <a16:creationId xmlns:a16="http://schemas.microsoft.com/office/drawing/2014/main" id="{958DAC02-2C3B-4182-B8BF-B6B77A3A7858}"/>
              </a:ext>
            </a:extLst>
          </p:cNvPr>
          <p:cNvGrpSpPr/>
          <p:nvPr/>
        </p:nvGrpSpPr>
        <p:grpSpPr>
          <a:xfrm>
            <a:off x="6356584" y="3157398"/>
            <a:ext cx="1088571" cy="1055575"/>
            <a:chOff x="8443229" y="2080579"/>
            <a:chExt cx="442345" cy="428937"/>
          </a:xfrm>
        </p:grpSpPr>
        <p:sp>
          <p:nvSpPr>
            <p:cNvPr id="54" name="空心弧 53">
              <a:extLst>
                <a:ext uri="{FF2B5EF4-FFF2-40B4-BE49-F238E27FC236}">
                  <a16:creationId xmlns:a16="http://schemas.microsoft.com/office/drawing/2014/main" id="{CEFAB0DF-259C-4400-B253-8FEDF2C65523}"/>
                </a:ext>
              </a:extLst>
            </p:cNvPr>
            <p:cNvSpPr/>
            <p:nvPr/>
          </p:nvSpPr>
          <p:spPr>
            <a:xfrm>
              <a:off x="8511128" y="2138402"/>
              <a:ext cx="306548" cy="297256"/>
            </a:xfrm>
            <a:prstGeom prst="blockArc">
              <a:avLst>
                <a:gd name="adj1" fmla="val 10800000"/>
                <a:gd name="adj2" fmla="val 21597693"/>
                <a:gd name="adj3" fmla="val 6902"/>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5" name="空心弧 54">
              <a:extLst>
                <a:ext uri="{FF2B5EF4-FFF2-40B4-BE49-F238E27FC236}">
                  <a16:creationId xmlns:a16="http://schemas.microsoft.com/office/drawing/2014/main" id="{E6FEEBBB-2495-4211-B438-C73BA5ADC5DD}"/>
                </a:ext>
              </a:extLst>
            </p:cNvPr>
            <p:cNvSpPr/>
            <p:nvPr/>
          </p:nvSpPr>
          <p:spPr>
            <a:xfrm>
              <a:off x="8443229" y="2080579"/>
              <a:ext cx="442345" cy="428937"/>
            </a:xfrm>
            <a:prstGeom prst="blockArc">
              <a:avLst>
                <a:gd name="adj1" fmla="val 10800000"/>
                <a:gd name="adj2" fmla="val 21597693"/>
                <a:gd name="adj3" fmla="val 6902"/>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6" name="空心弧 55">
              <a:extLst>
                <a:ext uri="{FF2B5EF4-FFF2-40B4-BE49-F238E27FC236}">
                  <a16:creationId xmlns:a16="http://schemas.microsoft.com/office/drawing/2014/main" id="{17A651B3-E380-45F5-915D-0690544DB2C3}"/>
                </a:ext>
              </a:extLst>
            </p:cNvPr>
            <p:cNvSpPr/>
            <p:nvPr/>
          </p:nvSpPr>
          <p:spPr>
            <a:xfrm>
              <a:off x="8581478" y="2190437"/>
              <a:ext cx="165846" cy="160819"/>
            </a:xfrm>
            <a:prstGeom prst="blockArc">
              <a:avLst>
                <a:gd name="adj1" fmla="val 10800000"/>
                <a:gd name="adj2" fmla="val 21597693"/>
                <a:gd name="adj3" fmla="val 6902"/>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53" name="椭圆 52">
            <a:extLst>
              <a:ext uri="{FF2B5EF4-FFF2-40B4-BE49-F238E27FC236}">
                <a16:creationId xmlns:a16="http://schemas.microsoft.com/office/drawing/2014/main" id="{228FA4A3-9E2D-43B1-804D-5559D2FB6279}"/>
              </a:ext>
            </a:extLst>
          </p:cNvPr>
          <p:cNvSpPr/>
          <p:nvPr/>
        </p:nvSpPr>
        <p:spPr>
          <a:xfrm>
            <a:off x="6769576" y="3557872"/>
            <a:ext cx="262587" cy="254627"/>
          </a:xfrm>
          <a:prstGeom prst="ellipse">
            <a:avLst/>
          </a:prstGeom>
          <a:solidFill>
            <a:schemeClr val="bg2"/>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9" name="图片 68">
            <a:extLst>
              <a:ext uri="{FF2B5EF4-FFF2-40B4-BE49-F238E27FC236}">
                <a16:creationId xmlns:a16="http://schemas.microsoft.com/office/drawing/2014/main" id="{94EEFFD7-B398-40BA-B588-B284E8700E3B}"/>
              </a:ext>
            </a:extLst>
          </p:cNvPr>
          <p:cNvPicPr>
            <a:picLocks noChangeAspect="1"/>
          </p:cNvPicPr>
          <p:nvPr/>
        </p:nvPicPr>
        <p:blipFill>
          <a:blip r:embed="rId3"/>
          <a:stretch>
            <a:fillRect/>
          </a:stretch>
        </p:blipFill>
        <p:spPr>
          <a:xfrm>
            <a:off x="725211" y="2333387"/>
            <a:ext cx="4667939" cy="3100476"/>
          </a:xfrm>
          <a:prstGeom prst="rect">
            <a:avLst/>
          </a:prstGeom>
        </p:spPr>
      </p:pic>
    </p:spTree>
    <p:extLst>
      <p:ext uri="{BB962C8B-B14F-4D97-AF65-F5344CB8AC3E}">
        <p14:creationId xmlns:p14="http://schemas.microsoft.com/office/powerpoint/2010/main" val="3357570764"/>
      </p:ext>
    </p:extLst>
  </p:cSld>
  <p:clrMapOvr>
    <a:overrideClrMapping bg1="lt1" tx1="dk1" bg2="lt2" tx2="dk2" accent1="accent1" accent2="accent2" accent3="accent3" accent4="accent4" accent5="accent5" accent6="accent6" hlink="hlink" folHlink="folHlink"/>
  </p:clrMapOvr>
  <p:transition spd="slow">
    <p:push dir="u"/>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a:extLst>
              <a:ext uri="{FF2B5EF4-FFF2-40B4-BE49-F238E27FC236}">
                <a16:creationId xmlns:a16="http://schemas.microsoft.com/office/drawing/2014/main" id="{E2611721-7F82-4111-8839-B42D51FC5D37}"/>
              </a:ext>
            </a:extLst>
          </p:cNvPr>
          <p:cNvGrpSpPr/>
          <p:nvPr/>
        </p:nvGrpSpPr>
        <p:grpSpPr>
          <a:xfrm>
            <a:off x="283278" y="224309"/>
            <a:ext cx="3011105" cy="870221"/>
            <a:chOff x="185454" y="165694"/>
            <a:chExt cx="3011105" cy="870221"/>
          </a:xfrm>
        </p:grpSpPr>
        <p:sp>
          <p:nvSpPr>
            <p:cNvPr id="16" name="矩形 15">
              <a:extLst>
                <a:ext uri="{FF2B5EF4-FFF2-40B4-BE49-F238E27FC236}">
                  <a16:creationId xmlns:a16="http://schemas.microsoft.com/office/drawing/2014/main" id="{B6920A28-E871-4AC7-AEC9-396F4860D9B7}"/>
                </a:ext>
              </a:extLst>
            </p:cNvPr>
            <p:cNvSpPr/>
            <p:nvPr/>
          </p:nvSpPr>
          <p:spPr>
            <a:xfrm>
              <a:off x="185454" y="165694"/>
              <a:ext cx="3011105" cy="4596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a:solidFill>
                    <a:schemeClr val="bg1"/>
                  </a:solidFill>
                  <a:latin typeface="+mj-ea"/>
                  <a:ea typeface="+mj-ea"/>
                </a:rPr>
                <a:t>终端系统设计</a:t>
              </a:r>
            </a:p>
          </p:txBody>
        </p:sp>
        <p:cxnSp>
          <p:nvCxnSpPr>
            <p:cNvPr id="17" name="直接连接符 16">
              <a:extLst>
                <a:ext uri="{FF2B5EF4-FFF2-40B4-BE49-F238E27FC236}">
                  <a16:creationId xmlns:a16="http://schemas.microsoft.com/office/drawing/2014/main" id="{E9377BC3-2CF2-4114-BA8C-68E9B4F3DFFF}"/>
                </a:ext>
              </a:extLst>
            </p:cNvPr>
            <p:cNvCxnSpPr>
              <a:cxnSpLocks/>
            </p:cNvCxnSpPr>
            <p:nvPr/>
          </p:nvCxnSpPr>
          <p:spPr>
            <a:xfrm>
              <a:off x="185454" y="698971"/>
              <a:ext cx="3011105" cy="0"/>
            </a:xfrm>
            <a:prstGeom prst="line">
              <a:avLst/>
            </a:prstGeom>
            <a:ln w="12700" cap="rnd">
              <a:solidFill>
                <a:schemeClr val="bg1"/>
              </a:solidFill>
              <a:prstDash val="solid"/>
              <a:headEnd type="diamond"/>
              <a:tailEnd type="diamond"/>
            </a:ln>
          </p:spPr>
          <p:style>
            <a:lnRef idx="1">
              <a:schemeClr val="accent1"/>
            </a:lnRef>
            <a:fillRef idx="0">
              <a:schemeClr val="accent1"/>
            </a:fillRef>
            <a:effectRef idx="0">
              <a:schemeClr val="accent1"/>
            </a:effectRef>
            <a:fontRef idx="minor">
              <a:schemeClr val="tx1"/>
            </a:fontRef>
          </p:style>
        </p:cxnSp>
        <p:sp>
          <p:nvSpPr>
            <p:cNvPr id="18" name="矩形 17">
              <a:extLst>
                <a:ext uri="{FF2B5EF4-FFF2-40B4-BE49-F238E27FC236}">
                  <a16:creationId xmlns:a16="http://schemas.microsoft.com/office/drawing/2014/main" id="{F5532FC3-0078-42EE-95C5-EF6E9F0EB654}"/>
                </a:ext>
              </a:extLst>
            </p:cNvPr>
            <p:cNvSpPr/>
            <p:nvPr/>
          </p:nvSpPr>
          <p:spPr>
            <a:xfrm>
              <a:off x="185454" y="772629"/>
              <a:ext cx="3011104" cy="26328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a:solidFill>
                    <a:schemeClr val="bg1"/>
                  </a:solidFill>
                  <a:latin typeface="+mj-ea"/>
                  <a:ea typeface="+mj-ea"/>
                </a:rPr>
                <a:t>终端系统结构框图</a:t>
              </a:r>
            </a:p>
          </p:txBody>
        </p:sp>
      </p:grpSp>
      <p:grpSp>
        <p:nvGrpSpPr>
          <p:cNvPr id="9" name="组合 8">
            <a:extLst>
              <a:ext uri="{FF2B5EF4-FFF2-40B4-BE49-F238E27FC236}">
                <a16:creationId xmlns:a16="http://schemas.microsoft.com/office/drawing/2014/main" id="{01C3EABA-9495-44D6-8356-D241B185F0A2}"/>
              </a:ext>
            </a:extLst>
          </p:cNvPr>
          <p:cNvGrpSpPr/>
          <p:nvPr/>
        </p:nvGrpSpPr>
        <p:grpSpPr>
          <a:xfrm>
            <a:off x="6202469" y="4823753"/>
            <a:ext cx="5417657" cy="1396800"/>
            <a:chOff x="6202469" y="4823753"/>
            <a:chExt cx="5417657" cy="1396800"/>
          </a:xfrm>
        </p:grpSpPr>
        <p:sp>
          <p:nvSpPr>
            <p:cNvPr id="62" name="矩形: 圆角 61">
              <a:extLst>
                <a:ext uri="{FF2B5EF4-FFF2-40B4-BE49-F238E27FC236}">
                  <a16:creationId xmlns:a16="http://schemas.microsoft.com/office/drawing/2014/main" id="{5C4EE313-70A9-4B41-A0A3-EC232610B7AD}"/>
                </a:ext>
              </a:extLst>
            </p:cNvPr>
            <p:cNvSpPr/>
            <p:nvPr/>
          </p:nvSpPr>
          <p:spPr>
            <a:xfrm>
              <a:off x="6202469" y="4823753"/>
              <a:ext cx="5417657" cy="1396800"/>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文本框 63">
              <a:extLst>
                <a:ext uri="{FF2B5EF4-FFF2-40B4-BE49-F238E27FC236}">
                  <a16:creationId xmlns:a16="http://schemas.microsoft.com/office/drawing/2014/main" id="{225A9FF8-4BC6-4582-8AE3-12DE73FB3FB2}"/>
                </a:ext>
              </a:extLst>
            </p:cNvPr>
            <p:cNvSpPr txBox="1"/>
            <p:nvPr/>
          </p:nvSpPr>
          <p:spPr>
            <a:xfrm>
              <a:off x="7634440" y="5010226"/>
              <a:ext cx="3739497" cy="1015663"/>
            </a:xfrm>
            <a:prstGeom prst="rect">
              <a:avLst/>
            </a:prstGeom>
            <a:noFill/>
          </p:spPr>
          <p:txBody>
            <a:bodyPr wrap="square" rtlCol="0">
              <a:spAutoFit/>
            </a:bodyPr>
            <a:lstStyle/>
            <a:p>
              <a:r>
                <a:rPr lang="zh-CN" altLang="en-US" sz="2000" b="1">
                  <a:solidFill>
                    <a:srgbClr val="2D3746"/>
                  </a:solidFill>
                  <a:latin typeface="+mn-ea"/>
                </a:rPr>
                <a:t>核心控制系统</a:t>
              </a:r>
              <a:r>
                <a:rPr lang="zh-CN" altLang="en-US" sz="2000">
                  <a:solidFill>
                    <a:srgbClr val="2D3746"/>
                  </a:solidFill>
                  <a:latin typeface="+mj-ea"/>
                  <a:ea typeface="+mj-ea"/>
                </a:rPr>
                <a:t>的主要作用是控制接收系统与发射系统这两者的协同运行</a:t>
              </a:r>
              <a:r>
                <a:rPr lang="en-US" altLang="zh-CN" sz="2000">
                  <a:solidFill>
                    <a:srgbClr val="2D3746"/>
                  </a:solidFill>
                  <a:latin typeface="+mj-ea"/>
                  <a:ea typeface="+mj-ea"/>
                </a:rPr>
                <a:t>.</a:t>
              </a:r>
              <a:endParaRPr lang="zh-CN" altLang="en-US" sz="2000">
                <a:solidFill>
                  <a:srgbClr val="2D3746"/>
                </a:solidFill>
                <a:latin typeface="+mj-ea"/>
                <a:ea typeface="+mj-ea"/>
              </a:endParaRPr>
            </a:p>
          </p:txBody>
        </p:sp>
      </p:grpSp>
      <p:sp>
        <p:nvSpPr>
          <p:cNvPr id="58" name="椭圆 57">
            <a:extLst>
              <a:ext uri="{FF2B5EF4-FFF2-40B4-BE49-F238E27FC236}">
                <a16:creationId xmlns:a16="http://schemas.microsoft.com/office/drawing/2014/main" id="{CB35CA86-05F0-4B60-967D-1C34E9047A2E}"/>
              </a:ext>
            </a:extLst>
          </p:cNvPr>
          <p:cNvSpPr/>
          <p:nvPr/>
        </p:nvSpPr>
        <p:spPr>
          <a:xfrm>
            <a:off x="6202470" y="4823753"/>
            <a:ext cx="1396801" cy="13968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solidFill>
            </a:endParaRPr>
          </a:p>
        </p:txBody>
      </p:sp>
      <p:sp>
        <p:nvSpPr>
          <p:cNvPr id="20" name="椭圆 19">
            <a:extLst>
              <a:ext uri="{FF2B5EF4-FFF2-40B4-BE49-F238E27FC236}">
                <a16:creationId xmlns:a16="http://schemas.microsoft.com/office/drawing/2014/main" id="{73F128FD-5B36-4BF5-ACB7-4E1FD745159C}"/>
              </a:ext>
            </a:extLst>
          </p:cNvPr>
          <p:cNvSpPr/>
          <p:nvPr/>
        </p:nvSpPr>
        <p:spPr>
          <a:xfrm>
            <a:off x="6254857" y="4876140"/>
            <a:ext cx="1292027" cy="1292027"/>
          </a:xfrm>
          <a:prstGeom prst="ellipse">
            <a:avLst/>
          </a:prstGeom>
          <a:solidFill>
            <a:srgbClr val="4B586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solidFill>
            </a:endParaRPr>
          </a:p>
        </p:txBody>
      </p:sp>
      <p:grpSp>
        <p:nvGrpSpPr>
          <p:cNvPr id="21" name="组合 20">
            <a:extLst>
              <a:ext uri="{FF2B5EF4-FFF2-40B4-BE49-F238E27FC236}">
                <a16:creationId xmlns:a16="http://schemas.microsoft.com/office/drawing/2014/main" id="{70991949-6BE5-406D-A7EE-08EE6CE5C43D}"/>
              </a:ext>
            </a:extLst>
          </p:cNvPr>
          <p:cNvGrpSpPr/>
          <p:nvPr/>
        </p:nvGrpSpPr>
        <p:grpSpPr>
          <a:xfrm>
            <a:off x="6556856" y="5133497"/>
            <a:ext cx="688028" cy="777313"/>
            <a:chOff x="1778137" y="1594884"/>
            <a:chExt cx="2956188" cy="3339808"/>
          </a:xfrm>
          <a:solidFill>
            <a:schemeClr val="bg2"/>
          </a:solidFill>
        </p:grpSpPr>
        <p:grpSp>
          <p:nvGrpSpPr>
            <p:cNvPr id="22" name="组合 21">
              <a:extLst>
                <a:ext uri="{FF2B5EF4-FFF2-40B4-BE49-F238E27FC236}">
                  <a16:creationId xmlns:a16="http://schemas.microsoft.com/office/drawing/2014/main" id="{95897DC8-B36B-4DEC-A30A-A8BFA10D355F}"/>
                </a:ext>
              </a:extLst>
            </p:cNvPr>
            <p:cNvGrpSpPr/>
            <p:nvPr/>
          </p:nvGrpSpPr>
          <p:grpSpPr>
            <a:xfrm>
              <a:off x="4181432" y="1594884"/>
              <a:ext cx="552893" cy="3339808"/>
              <a:chOff x="4181432" y="1594884"/>
              <a:chExt cx="552893" cy="3339808"/>
            </a:xfrm>
            <a:grpFill/>
          </p:grpSpPr>
          <p:sp>
            <p:nvSpPr>
              <p:cNvPr id="38" name="矩形: 圆角 37">
                <a:extLst>
                  <a:ext uri="{FF2B5EF4-FFF2-40B4-BE49-F238E27FC236}">
                    <a16:creationId xmlns:a16="http://schemas.microsoft.com/office/drawing/2014/main" id="{5674D1F6-20C3-4DE9-AF44-77295E2CDEF6}"/>
                  </a:ext>
                </a:extLst>
              </p:cNvPr>
              <p:cNvSpPr/>
              <p:nvPr/>
            </p:nvSpPr>
            <p:spPr>
              <a:xfrm>
                <a:off x="4352449" y="1594884"/>
                <a:ext cx="210858" cy="3339808"/>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9" name="组合 38">
                <a:extLst>
                  <a:ext uri="{FF2B5EF4-FFF2-40B4-BE49-F238E27FC236}">
                    <a16:creationId xmlns:a16="http://schemas.microsoft.com/office/drawing/2014/main" id="{E7ECC242-A19A-44EC-B205-DD145E8AD763}"/>
                  </a:ext>
                </a:extLst>
              </p:cNvPr>
              <p:cNvGrpSpPr/>
              <p:nvPr/>
            </p:nvGrpSpPr>
            <p:grpSpPr>
              <a:xfrm>
                <a:off x="4181432" y="3388602"/>
                <a:ext cx="552893" cy="552893"/>
                <a:chOff x="4165197" y="3659766"/>
                <a:chExt cx="552893" cy="552893"/>
              </a:xfrm>
              <a:grpFill/>
            </p:grpSpPr>
            <p:sp>
              <p:nvSpPr>
                <p:cNvPr id="40" name="圆: 空心 39">
                  <a:extLst>
                    <a:ext uri="{FF2B5EF4-FFF2-40B4-BE49-F238E27FC236}">
                      <a16:creationId xmlns:a16="http://schemas.microsoft.com/office/drawing/2014/main" id="{33E038A3-4602-416F-B6AD-11BC280CFDCA}"/>
                    </a:ext>
                  </a:extLst>
                </p:cNvPr>
                <p:cNvSpPr/>
                <p:nvPr/>
              </p:nvSpPr>
              <p:spPr>
                <a:xfrm>
                  <a:off x="4165197" y="3659766"/>
                  <a:ext cx="552893" cy="552893"/>
                </a:xfrm>
                <a:prstGeom prst="donut">
                  <a:avLst>
                    <a:gd name="adj" fmla="val 44582"/>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1" name="椭圆 40">
                  <a:extLst>
                    <a:ext uri="{FF2B5EF4-FFF2-40B4-BE49-F238E27FC236}">
                      <a16:creationId xmlns:a16="http://schemas.microsoft.com/office/drawing/2014/main" id="{B076232B-3397-43EB-8476-7E8F480CED58}"/>
                    </a:ext>
                  </a:extLst>
                </p:cNvPr>
                <p:cNvSpPr/>
                <p:nvPr/>
              </p:nvSpPr>
              <p:spPr>
                <a:xfrm>
                  <a:off x="4315599" y="3812397"/>
                  <a:ext cx="247630" cy="247630"/>
                </a:xfrm>
                <a:prstGeom prst="ellipse">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23" name="组合 22">
              <a:extLst>
                <a:ext uri="{FF2B5EF4-FFF2-40B4-BE49-F238E27FC236}">
                  <a16:creationId xmlns:a16="http://schemas.microsoft.com/office/drawing/2014/main" id="{21285DCE-9B59-4320-8912-524801D9E3FA}"/>
                </a:ext>
              </a:extLst>
            </p:cNvPr>
            <p:cNvGrpSpPr/>
            <p:nvPr/>
          </p:nvGrpSpPr>
          <p:grpSpPr>
            <a:xfrm>
              <a:off x="3380333" y="1594884"/>
              <a:ext cx="552893" cy="3339808"/>
              <a:chOff x="3334086" y="1594884"/>
              <a:chExt cx="552893" cy="3339808"/>
            </a:xfrm>
            <a:grpFill/>
          </p:grpSpPr>
          <p:sp>
            <p:nvSpPr>
              <p:cNvPr id="34" name="矩形: 圆角 33">
                <a:extLst>
                  <a:ext uri="{FF2B5EF4-FFF2-40B4-BE49-F238E27FC236}">
                    <a16:creationId xmlns:a16="http://schemas.microsoft.com/office/drawing/2014/main" id="{1629A200-9081-4C9A-B562-D32C7D9D2C3D}"/>
                  </a:ext>
                </a:extLst>
              </p:cNvPr>
              <p:cNvSpPr/>
              <p:nvPr/>
            </p:nvSpPr>
            <p:spPr>
              <a:xfrm>
                <a:off x="3505103" y="1594884"/>
                <a:ext cx="210858" cy="3339808"/>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5" name="组合 34">
                <a:extLst>
                  <a:ext uri="{FF2B5EF4-FFF2-40B4-BE49-F238E27FC236}">
                    <a16:creationId xmlns:a16="http://schemas.microsoft.com/office/drawing/2014/main" id="{0FC3178F-E7C2-4B5A-99EC-F030A47B401D}"/>
                  </a:ext>
                </a:extLst>
              </p:cNvPr>
              <p:cNvGrpSpPr/>
              <p:nvPr/>
            </p:nvGrpSpPr>
            <p:grpSpPr>
              <a:xfrm>
                <a:off x="3334086" y="2190899"/>
                <a:ext cx="552893" cy="552893"/>
                <a:chOff x="4165197" y="3659766"/>
                <a:chExt cx="552893" cy="552893"/>
              </a:xfrm>
              <a:grpFill/>
            </p:grpSpPr>
            <p:sp>
              <p:nvSpPr>
                <p:cNvPr id="36" name="圆: 空心 35">
                  <a:extLst>
                    <a:ext uri="{FF2B5EF4-FFF2-40B4-BE49-F238E27FC236}">
                      <a16:creationId xmlns:a16="http://schemas.microsoft.com/office/drawing/2014/main" id="{9D0202CA-BB53-4A85-A045-A20FD3338BB3}"/>
                    </a:ext>
                  </a:extLst>
                </p:cNvPr>
                <p:cNvSpPr/>
                <p:nvPr/>
              </p:nvSpPr>
              <p:spPr>
                <a:xfrm>
                  <a:off x="4165197" y="3659766"/>
                  <a:ext cx="552893" cy="552893"/>
                </a:xfrm>
                <a:prstGeom prst="donut">
                  <a:avLst>
                    <a:gd name="adj" fmla="val 44582"/>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7" name="椭圆 36">
                  <a:extLst>
                    <a:ext uri="{FF2B5EF4-FFF2-40B4-BE49-F238E27FC236}">
                      <a16:creationId xmlns:a16="http://schemas.microsoft.com/office/drawing/2014/main" id="{DD736B17-2A58-4462-8676-311F33FE5273}"/>
                    </a:ext>
                  </a:extLst>
                </p:cNvPr>
                <p:cNvSpPr/>
                <p:nvPr/>
              </p:nvSpPr>
              <p:spPr>
                <a:xfrm>
                  <a:off x="4315599" y="3812397"/>
                  <a:ext cx="247630" cy="247630"/>
                </a:xfrm>
                <a:prstGeom prst="ellipse">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24" name="组合 23">
              <a:extLst>
                <a:ext uri="{FF2B5EF4-FFF2-40B4-BE49-F238E27FC236}">
                  <a16:creationId xmlns:a16="http://schemas.microsoft.com/office/drawing/2014/main" id="{B5195D76-7B46-4701-87C3-E58B8E9EAB3D}"/>
                </a:ext>
              </a:extLst>
            </p:cNvPr>
            <p:cNvGrpSpPr/>
            <p:nvPr/>
          </p:nvGrpSpPr>
          <p:grpSpPr>
            <a:xfrm>
              <a:off x="2579235" y="1594884"/>
              <a:ext cx="552893" cy="3339808"/>
              <a:chOff x="2550926" y="1594884"/>
              <a:chExt cx="552893" cy="3339808"/>
            </a:xfrm>
            <a:grpFill/>
          </p:grpSpPr>
          <p:sp>
            <p:nvSpPr>
              <p:cNvPr id="30" name="矩形: 圆角 29">
                <a:extLst>
                  <a:ext uri="{FF2B5EF4-FFF2-40B4-BE49-F238E27FC236}">
                    <a16:creationId xmlns:a16="http://schemas.microsoft.com/office/drawing/2014/main" id="{F998FBA7-5CC4-4F16-A97E-8EFE67BC05BE}"/>
                  </a:ext>
                </a:extLst>
              </p:cNvPr>
              <p:cNvSpPr/>
              <p:nvPr/>
            </p:nvSpPr>
            <p:spPr>
              <a:xfrm>
                <a:off x="2721943" y="1594884"/>
                <a:ext cx="210858" cy="3339808"/>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1" name="组合 30">
                <a:extLst>
                  <a:ext uri="{FF2B5EF4-FFF2-40B4-BE49-F238E27FC236}">
                    <a16:creationId xmlns:a16="http://schemas.microsoft.com/office/drawing/2014/main" id="{3A73A3D3-2118-45C6-BEB0-1727B7FD8AEB}"/>
                  </a:ext>
                </a:extLst>
              </p:cNvPr>
              <p:cNvGrpSpPr/>
              <p:nvPr/>
            </p:nvGrpSpPr>
            <p:grpSpPr>
              <a:xfrm>
                <a:off x="2550926" y="3936212"/>
                <a:ext cx="552893" cy="552893"/>
                <a:chOff x="4165197" y="3659766"/>
                <a:chExt cx="552893" cy="552893"/>
              </a:xfrm>
              <a:grpFill/>
            </p:grpSpPr>
            <p:sp>
              <p:nvSpPr>
                <p:cNvPr id="32" name="圆: 空心 31">
                  <a:extLst>
                    <a:ext uri="{FF2B5EF4-FFF2-40B4-BE49-F238E27FC236}">
                      <a16:creationId xmlns:a16="http://schemas.microsoft.com/office/drawing/2014/main" id="{2D82F1E6-95DD-4040-9D37-E3D5A43E7102}"/>
                    </a:ext>
                  </a:extLst>
                </p:cNvPr>
                <p:cNvSpPr/>
                <p:nvPr/>
              </p:nvSpPr>
              <p:spPr>
                <a:xfrm>
                  <a:off x="4165197" y="3659766"/>
                  <a:ext cx="552893" cy="552893"/>
                </a:xfrm>
                <a:prstGeom prst="donut">
                  <a:avLst>
                    <a:gd name="adj" fmla="val 44582"/>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3" name="椭圆 32">
                  <a:extLst>
                    <a:ext uri="{FF2B5EF4-FFF2-40B4-BE49-F238E27FC236}">
                      <a16:creationId xmlns:a16="http://schemas.microsoft.com/office/drawing/2014/main" id="{DB5F87CC-A072-4CD5-8C85-4BDB562B182C}"/>
                    </a:ext>
                  </a:extLst>
                </p:cNvPr>
                <p:cNvSpPr/>
                <p:nvPr/>
              </p:nvSpPr>
              <p:spPr>
                <a:xfrm>
                  <a:off x="4315599" y="3812397"/>
                  <a:ext cx="247630" cy="247630"/>
                </a:xfrm>
                <a:prstGeom prst="ellipse">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25" name="组合 24">
              <a:extLst>
                <a:ext uri="{FF2B5EF4-FFF2-40B4-BE49-F238E27FC236}">
                  <a16:creationId xmlns:a16="http://schemas.microsoft.com/office/drawing/2014/main" id="{7E206347-7770-43AC-8A0B-DA1AB829297A}"/>
                </a:ext>
              </a:extLst>
            </p:cNvPr>
            <p:cNvGrpSpPr/>
            <p:nvPr/>
          </p:nvGrpSpPr>
          <p:grpSpPr>
            <a:xfrm>
              <a:off x="1778137" y="1594884"/>
              <a:ext cx="552893" cy="3339808"/>
              <a:chOff x="1778137" y="1594884"/>
              <a:chExt cx="552893" cy="3339808"/>
            </a:xfrm>
            <a:grpFill/>
          </p:grpSpPr>
          <p:sp>
            <p:nvSpPr>
              <p:cNvPr id="26" name="矩形: 圆角 25">
                <a:extLst>
                  <a:ext uri="{FF2B5EF4-FFF2-40B4-BE49-F238E27FC236}">
                    <a16:creationId xmlns:a16="http://schemas.microsoft.com/office/drawing/2014/main" id="{0692471A-2FE4-4A58-A1A6-417B4073B28C}"/>
                  </a:ext>
                </a:extLst>
              </p:cNvPr>
              <p:cNvSpPr/>
              <p:nvPr/>
            </p:nvSpPr>
            <p:spPr>
              <a:xfrm>
                <a:off x="1949154" y="1594884"/>
                <a:ext cx="210858" cy="3339808"/>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7" name="组合 26">
                <a:extLst>
                  <a:ext uri="{FF2B5EF4-FFF2-40B4-BE49-F238E27FC236}">
                    <a16:creationId xmlns:a16="http://schemas.microsoft.com/office/drawing/2014/main" id="{ABD97215-1174-4A34-891F-5FF5CD30FDB6}"/>
                  </a:ext>
                </a:extLst>
              </p:cNvPr>
              <p:cNvGrpSpPr/>
              <p:nvPr/>
            </p:nvGrpSpPr>
            <p:grpSpPr>
              <a:xfrm>
                <a:off x="1778137" y="2970748"/>
                <a:ext cx="552893" cy="552893"/>
                <a:chOff x="4165197" y="3659766"/>
                <a:chExt cx="552893" cy="552893"/>
              </a:xfrm>
              <a:grpFill/>
            </p:grpSpPr>
            <p:sp>
              <p:nvSpPr>
                <p:cNvPr id="28" name="圆: 空心 27">
                  <a:extLst>
                    <a:ext uri="{FF2B5EF4-FFF2-40B4-BE49-F238E27FC236}">
                      <a16:creationId xmlns:a16="http://schemas.microsoft.com/office/drawing/2014/main" id="{F74E072C-95C0-4EDB-A395-6315C8E1F63E}"/>
                    </a:ext>
                  </a:extLst>
                </p:cNvPr>
                <p:cNvSpPr/>
                <p:nvPr/>
              </p:nvSpPr>
              <p:spPr>
                <a:xfrm>
                  <a:off x="4165197" y="3659766"/>
                  <a:ext cx="552893" cy="552893"/>
                </a:xfrm>
                <a:prstGeom prst="donut">
                  <a:avLst>
                    <a:gd name="adj" fmla="val 44582"/>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9" name="椭圆 28">
                  <a:extLst>
                    <a:ext uri="{FF2B5EF4-FFF2-40B4-BE49-F238E27FC236}">
                      <a16:creationId xmlns:a16="http://schemas.microsoft.com/office/drawing/2014/main" id="{75C46322-FD90-4854-925A-31FF6CC2BF6B}"/>
                    </a:ext>
                  </a:extLst>
                </p:cNvPr>
                <p:cNvSpPr/>
                <p:nvPr/>
              </p:nvSpPr>
              <p:spPr>
                <a:xfrm>
                  <a:off x="4315599" y="3812397"/>
                  <a:ext cx="247630" cy="247630"/>
                </a:xfrm>
                <a:prstGeom prst="ellipse">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nvGrpSpPr>
          <p:cNvPr id="2" name="组合 1">
            <a:extLst>
              <a:ext uri="{FF2B5EF4-FFF2-40B4-BE49-F238E27FC236}">
                <a16:creationId xmlns:a16="http://schemas.microsoft.com/office/drawing/2014/main" id="{6B9A3ADE-F13E-48F6-92B5-5A2C6F01088A}"/>
              </a:ext>
            </a:extLst>
          </p:cNvPr>
          <p:cNvGrpSpPr/>
          <p:nvPr/>
        </p:nvGrpSpPr>
        <p:grpSpPr>
          <a:xfrm>
            <a:off x="6202469" y="1149817"/>
            <a:ext cx="5417656" cy="1396800"/>
            <a:chOff x="6202469" y="1149817"/>
            <a:chExt cx="5417656" cy="1396800"/>
          </a:xfrm>
        </p:grpSpPr>
        <p:sp>
          <p:nvSpPr>
            <p:cNvPr id="69" name="矩形: 圆角 68">
              <a:extLst>
                <a:ext uri="{FF2B5EF4-FFF2-40B4-BE49-F238E27FC236}">
                  <a16:creationId xmlns:a16="http://schemas.microsoft.com/office/drawing/2014/main" id="{0830D4C4-B7AF-44B0-B3E6-EB9E19ACC156}"/>
                </a:ext>
              </a:extLst>
            </p:cNvPr>
            <p:cNvSpPr/>
            <p:nvPr/>
          </p:nvSpPr>
          <p:spPr>
            <a:xfrm>
              <a:off x="6202469" y="1149817"/>
              <a:ext cx="5417656" cy="1396800"/>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文本框 69">
              <a:extLst>
                <a:ext uri="{FF2B5EF4-FFF2-40B4-BE49-F238E27FC236}">
                  <a16:creationId xmlns:a16="http://schemas.microsoft.com/office/drawing/2014/main" id="{2BD58D3E-ED66-4C39-8DA7-DCE6BF763869}"/>
                </a:ext>
              </a:extLst>
            </p:cNvPr>
            <p:cNvSpPr txBox="1"/>
            <p:nvPr/>
          </p:nvSpPr>
          <p:spPr>
            <a:xfrm>
              <a:off x="7634439" y="1336290"/>
              <a:ext cx="3739497" cy="1015663"/>
            </a:xfrm>
            <a:prstGeom prst="rect">
              <a:avLst/>
            </a:prstGeom>
            <a:noFill/>
          </p:spPr>
          <p:txBody>
            <a:bodyPr wrap="square" rtlCol="0">
              <a:spAutoFit/>
            </a:bodyPr>
            <a:lstStyle/>
            <a:p>
              <a:r>
                <a:rPr lang="zh-CN" altLang="en-US" sz="2000" b="1">
                  <a:solidFill>
                    <a:srgbClr val="2D3746"/>
                  </a:solidFill>
                  <a:latin typeface="+mn-ea"/>
                </a:rPr>
                <a:t>接收系统系统</a:t>
              </a:r>
              <a:r>
                <a:rPr lang="zh-CN" altLang="en-US" sz="2000">
                  <a:solidFill>
                    <a:srgbClr val="2D3746"/>
                  </a:solidFill>
                  <a:latin typeface="+mj-ea"/>
                  <a:ea typeface="+mj-ea"/>
                </a:rPr>
                <a:t>负责接收射频回波信号，随后经过放大、滤波、解调等处理，最终得到基带信号</a:t>
              </a:r>
              <a:r>
                <a:rPr lang="en-US" altLang="zh-CN" sz="2000">
                  <a:solidFill>
                    <a:srgbClr val="2D3746"/>
                  </a:solidFill>
                  <a:latin typeface="+mj-ea"/>
                  <a:ea typeface="+mj-ea"/>
                </a:rPr>
                <a:t>.</a:t>
              </a:r>
              <a:endParaRPr lang="zh-CN" altLang="en-US" sz="2000">
                <a:solidFill>
                  <a:srgbClr val="2D3746"/>
                </a:solidFill>
                <a:latin typeface="+mj-ea"/>
                <a:ea typeface="+mj-ea"/>
              </a:endParaRPr>
            </a:p>
          </p:txBody>
        </p:sp>
      </p:grpSp>
      <p:sp>
        <p:nvSpPr>
          <p:cNvPr id="59" name="椭圆 58">
            <a:extLst>
              <a:ext uri="{FF2B5EF4-FFF2-40B4-BE49-F238E27FC236}">
                <a16:creationId xmlns:a16="http://schemas.microsoft.com/office/drawing/2014/main" id="{84B04202-D233-4495-B208-8E95665DD97E}"/>
              </a:ext>
            </a:extLst>
          </p:cNvPr>
          <p:cNvSpPr/>
          <p:nvPr/>
        </p:nvSpPr>
        <p:spPr>
          <a:xfrm>
            <a:off x="6202469" y="1149817"/>
            <a:ext cx="1396801" cy="13968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solidFill>
            </a:endParaRPr>
          </a:p>
        </p:txBody>
      </p:sp>
      <p:grpSp>
        <p:nvGrpSpPr>
          <p:cNvPr id="42" name="组合 41">
            <a:extLst>
              <a:ext uri="{FF2B5EF4-FFF2-40B4-BE49-F238E27FC236}">
                <a16:creationId xmlns:a16="http://schemas.microsoft.com/office/drawing/2014/main" id="{86C3AA55-A8C3-488D-A40B-5B2927622750}"/>
              </a:ext>
            </a:extLst>
          </p:cNvPr>
          <p:cNvGrpSpPr/>
          <p:nvPr/>
        </p:nvGrpSpPr>
        <p:grpSpPr>
          <a:xfrm>
            <a:off x="6254856" y="1202204"/>
            <a:ext cx="1292027" cy="1292027"/>
            <a:chOff x="5957043" y="3079367"/>
            <a:chExt cx="1292027" cy="1292027"/>
          </a:xfrm>
        </p:grpSpPr>
        <p:sp>
          <p:nvSpPr>
            <p:cNvPr id="43" name="椭圆 42">
              <a:extLst>
                <a:ext uri="{FF2B5EF4-FFF2-40B4-BE49-F238E27FC236}">
                  <a16:creationId xmlns:a16="http://schemas.microsoft.com/office/drawing/2014/main" id="{4B72F51D-407C-47F5-B3D4-51B1BB2C44A6}"/>
                </a:ext>
              </a:extLst>
            </p:cNvPr>
            <p:cNvSpPr/>
            <p:nvPr/>
          </p:nvSpPr>
          <p:spPr>
            <a:xfrm>
              <a:off x="5957043" y="3079367"/>
              <a:ext cx="1292027" cy="1292027"/>
            </a:xfrm>
            <a:prstGeom prst="ellipse">
              <a:avLst/>
            </a:prstGeom>
            <a:solidFill>
              <a:srgbClr val="4B586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solidFill>
              </a:endParaRPr>
            </a:p>
          </p:txBody>
        </p:sp>
        <p:grpSp>
          <p:nvGrpSpPr>
            <p:cNvPr id="44" name="组合 43">
              <a:extLst>
                <a:ext uri="{FF2B5EF4-FFF2-40B4-BE49-F238E27FC236}">
                  <a16:creationId xmlns:a16="http://schemas.microsoft.com/office/drawing/2014/main" id="{3549BDA6-1283-4130-B231-E355299E8EBD}"/>
                </a:ext>
              </a:extLst>
            </p:cNvPr>
            <p:cNvGrpSpPr/>
            <p:nvPr/>
          </p:nvGrpSpPr>
          <p:grpSpPr>
            <a:xfrm>
              <a:off x="6168541" y="3383390"/>
              <a:ext cx="869030" cy="696491"/>
              <a:chOff x="6086605" y="3424316"/>
              <a:chExt cx="986769" cy="790854"/>
            </a:xfrm>
            <a:solidFill>
              <a:schemeClr val="bg2"/>
            </a:solidFill>
          </p:grpSpPr>
          <p:grpSp>
            <p:nvGrpSpPr>
              <p:cNvPr id="45" name="组合 44">
                <a:extLst>
                  <a:ext uri="{FF2B5EF4-FFF2-40B4-BE49-F238E27FC236}">
                    <a16:creationId xmlns:a16="http://schemas.microsoft.com/office/drawing/2014/main" id="{C1BF231E-4FCC-4FF8-97E9-8D8285D7D1E4}"/>
                  </a:ext>
                </a:extLst>
              </p:cNvPr>
              <p:cNvGrpSpPr/>
              <p:nvPr/>
            </p:nvGrpSpPr>
            <p:grpSpPr>
              <a:xfrm>
                <a:off x="6086605" y="3424316"/>
                <a:ext cx="986769" cy="537075"/>
                <a:chOff x="10442876" y="1471782"/>
                <a:chExt cx="390140" cy="212344"/>
              </a:xfrm>
              <a:grpFill/>
            </p:grpSpPr>
            <p:sp>
              <p:nvSpPr>
                <p:cNvPr id="47" name="闪电形 46">
                  <a:extLst>
                    <a:ext uri="{FF2B5EF4-FFF2-40B4-BE49-F238E27FC236}">
                      <a16:creationId xmlns:a16="http://schemas.microsoft.com/office/drawing/2014/main" id="{55F57CCB-C4C3-4936-B413-A7CFB315F769}"/>
                    </a:ext>
                  </a:extLst>
                </p:cNvPr>
                <p:cNvSpPr/>
                <p:nvPr/>
              </p:nvSpPr>
              <p:spPr>
                <a:xfrm rot="982640" flipH="1">
                  <a:off x="10715030" y="1529832"/>
                  <a:ext cx="117986" cy="154110"/>
                </a:xfrm>
                <a:prstGeom prst="lightningBolt">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闪电形 47">
                  <a:extLst>
                    <a:ext uri="{FF2B5EF4-FFF2-40B4-BE49-F238E27FC236}">
                      <a16:creationId xmlns:a16="http://schemas.microsoft.com/office/drawing/2014/main" id="{2DC38EB0-BF70-4BF5-8FA0-B3A672930111}"/>
                    </a:ext>
                  </a:extLst>
                </p:cNvPr>
                <p:cNvSpPr/>
                <p:nvPr/>
              </p:nvSpPr>
              <p:spPr>
                <a:xfrm rot="21070401">
                  <a:off x="10442876" y="1535906"/>
                  <a:ext cx="133555" cy="148220"/>
                </a:xfrm>
                <a:prstGeom prst="lightningBolt">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闪电形 48">
                  <a:extLst>
                    <a:ext uri="{FF2B5EF4-FFF2-40B4-BE49-F238E27FC236}">
                      <a16:creationId xmlns:a16="http://schemas.microsoft.com/office/drawing/2014/main" id="{8DF7B0DF-D85F-47BF-BA1D-B662710C90B0}"/>
                    </a:ext>
                  </a:extLst>
                </p:cNvPr>
                <p:cNvSpPr/>
                <p:nvPr/>
              </p:nvSpPr>
              <p:spPr>
                <a:xfrm rot="1406100">
                  <a:off x="10566076" y="1471782"/>
                  <a:ext cx="129142" cy="162142"/>
                </a:xfrm>
                <a:prstGeom prst="lightningBolt">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6" name="椭圆 45">
                <a:extLst>
                  <a:ext uri="{FF2B5EF4-FFF2-40B4-BE49-F238E27FC236}">
                    <a16:creationId xmlns:a16="http://schemas.microsoft.com/office/drawing/2014/main" id="{76023B00-DCBB-4000-A8C5-9AB25DC7E2AF}"/>
                  </a:ext>
                </a:extLst>
              </p:cNvPr>
              <p:cNvSpPr/>
              <p:nvPr/>
            </p:nvSpPr>
            <p:spPr>
              <a:xfrm>
                <a:off x="6455255" y="3926045"/>
                <a:ext cx="298163" cy="289125"/>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6" name="组合 5">
            <a:extLst>
              <a:ext uri="{FF2B5EF4-FFF2-40B4-BE49-F238E27FC236}">
                <a16:creationId xmlns:a16="http://schemas.microsoft.com/office/drawing/2014/main" id="{3114B7E8-ABDC-4031-B5AE-857A108D6C34}"/>
              </a:ext>
            </a:extLst>
          </p:cNvPr>
          <p:cNvGrpSpPr/>
          <p:nvPr/>
        </p:nvGrpSpPr>
        <p:grpSpPr>
          <a:xfrm>
            <a:off x="6202469" y="2986785"/>
            <a:ext cx="5417658" cy="1396800"/>
            <a:chOff x="6202469" y="2986785"/>
            <a:chExt cx="5417658" cy="1396800"/>
          </a:xfrm>
        </p:grpSpPr>
        <p:sp>
          <p:nvSpPr>
            <p:cNvPr id="72" name="矩形: 圆角 71">
              <a:extLst>
                <a:ext uri="{FF2B5EF4-FFF2-40B4-BE49-F238E27FC236}">
                  <a16:creationId xmlns:a16="http://schemas.microsoft.com/office/drawing/2014/main" id="{021D2915-0042-40A5-BDCD-EF88F96BDAF6}"/>
                </a:ext>
              </a:extLst>
            </p:cNvPr>
            <p:cNvSpPr/>
            <p:nvPr/>
          </p:nvSpPr>
          <p:spPr>
            <a:xfrm>
              <a:off x="6202469" y="2986785"/>
              <a:ext cx="5417658" cy="1396800"/>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文本框 72">
              <a:extLst>
                <a:ext uri="{FF2B5EF4-FFF2-40B4-BE49-F238E27FC236}">
                  <a16:creationId xmlns:a16="http://schemas.microsoft.com/office/drawing/2014/main" id="{800CC71B-BA4B-4B40-BE1A-13352C98D944}"/>
                </a:ext>
              </a:extLst>
            </p:cNvPr>
            <p:cNvSpPr txBox="1"/>
            <p:nvPr/>
          </p:nvSpPr>
          <p:spPr>
            <a:xfrm>
              <a:off x="7634439" y="3173258"/>
              <a:ext cx="3739497" cy="1015663"/>
            </a:xfrm>
            <a:prstGeom prst="rect">
              <a:avLst/>
            </a:prstGeom>
            <a:noFill/>
          </p:spPr>
          <p:txBody>
            <a:bodyPr wrap="square" rtlCol="0">
              <a:spAutoFit/>
            </a:bodyPr>
            <a:lstStyle/>
            <a:p>
              <a:r>
                <a:rPr lang="zh-CN" altLang="en-US" sz="2000" b="1">
                  <a:solidFill>
                    <a:srgbClr val="2D3746"/>
                  </a:solidFill>
                  <a:latin typeface="+mn-ea"/>
                </a:rPr>
                <a:t>发射系统系统</a:t>
              </a:r>
              <a:r>
                <a:rPr lang="zh-CN" altLang="en-US" sz="2000">
                  <a:solidFill>
                    <a:srgbClr val="2D3746"/>
                  </a:solidFill>
                  <a:latin typeface="+mj-ea"/>
                  <a:ea typeface="+mj-ea"/>
                </a:rPr>
                <a:t>的主要任务是根据探测相关参数，在设定时间同步发射对应的射频信号</a:t>
              </a:r>
              <a:r>
                <a:rPr lang="en-US" altLang="zh-CN" sz="2000">
                  <a:solidFill>
                    <a:srgbClr val="2D3746"/>
                  </a:solidFill>
                  <a:latin typeface="+mj-ea"/>
                  <a:ea typeface="+mj-ea"/>
                </a:rPr>
                <a:t>.</a:t>
              </a:r>
              <a:endParaRPr lang="zh-CN" altLang="en-US" sz="2000">
                <a:solidFill>
                  <a:srgbClr val="2D3746"/>
                </a:solidFill>
                <a:latin typeface="+mj-ea"/>
                <a:ea typeface="+mj-ea"/>
              </a:endParaRPr>
            </a:p>
          </p:txBody>
        </p:sp>
      </p:grpSp>
      <p:sp>
        <p:nvSpPr>
          <p:cNvPr id="57" name="椭圆 56">
            <a:extLst>
              <a:ext uri="{FF2B5EF4-FFF2-40B4-BE49-F238E27FC236}">
                <a16:creationId xmlns:a16="http://schemas.microsoft.com/office/drawing/2014/main" id="{71ABF5C4-EC35-41F2-BA99-1A04C5065C67}"/>
              </a:ext>
            </a:extLst>
          </p:cNvPr>
          <p:cNvSpPr/>
          <p:nvPr/>
        </p:nvSpPr>
        <p:spPr>
          <a:xfrm>
            <a:off x="6202469" y="2986785"/>
            <a:ext cx="1396801" cy="13968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solidFill>
            </a:endParaRPr>
          </a:p>
        </p:txBody>
      </p:sp>
      <p:sp>
        <p:nvSpPr>
          <p:cNvPr id="51" name="椭圆 50">
            <a:extLst>
              <a:ext uri="{FF2B5EF4-FFF2-40B4-BE49-F238E27FC236}">
                <a16:creationId xmlns:a16="http://schemas.microsoft.com/office/drawing/2014/main" id="{9AFBFA3C-0551-4F89-A6F2-748918A7F78F}"/>
              </a:ext>
            </a:extLst>
          </p:cNvPr>
          <p:cNvSpPr/>
          <p:nvPr/>
        </p:nvSpPr>
        <p:spPr>
          <a:xfrm>
            <a:off x="6254856" y="3039172"/>
            <a:ext cx="1292027" cy="1292027"/>
          </a:xfrm>
          <a:prstGeom prst="ellipse">
            <a:avLst/>
          </a:prstGeom>
          <a:solidFill>
            <a:srgbClr val="4B586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solidFill>
            </a:endParaRPr>
          </a:p>
        </p:txBody>
      </p:sp>
      <p:grpSp>
        <p:nvGrpSpPr>
          <p:cNvPr id="52" name="组合 51">
            <a:extLst>
              <a:ext uri="{FF2B5EF4-FFF2-40B4-BE49-F238E27FC236}">
                <a16:creationId xmlns:a16="http://schemas.microsoft.com/office/drawing/2014/main" id="{958DAC02-2C3B-4182-B8BF-B6B77A3A7858}"/>
              </a:ext>
            </a:extLst>
          </p:cNvPr>
          <p:cNvGrpSpPr/>
          <p:nvPr/>
        </p:nvGrpSpPr>
        <p:grpSpPr>
          <a:xfrm>
            <a:off x="6356584" y="3157398"/>
            <a:ext cx="1088571" cy="1055575"/>
            <a:chOff x="8443229" y="2080579"/>
            <a:chExt cx="442345" cy="428937"/>
          </a:xfrm>
        </p:grpSpPr>
        <p:sp>
          <p:nvSpPr>
            <p:cNvPr id="54" name="空心弧 53">
              <a:extLst>
                <a:ext uri="{FF2B5EF4-FFF2-40B4-BE49-F238E27FC236}">
                  <a16:creationId xmlns:a16="http://schemas.microsoft.com/office/drawing/2014/main" id="{CEFAB0DF-259C-4400-B253-8FEDF2C65523}"/>
                </a:ext>
              </a:extLst>
            </p:cNvPr>
            <p:cNvSpPr/>
            <p:nvPr/>
          </p:nvSpPr>
          <p:spPr>
            <a:xfrm>
              <a:off x="8511128" y="2138402"/>
              <a:ext cx="306548" cy="297256"/>
            </a:xfrm>
            <a:prstGeom prst="blockArc">
              <a:avLst>
                <a:gd name="adj1" fmla="val 10800000"/>
                <a:gd name="adj2" fmla="val 21597693"/>
                <a:gd name="adj3" fmla="val 6902"/>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5" name="空心弧 54">
              <a:extLst>
                <a:ext uri="{FF2B5EF4-FFF2-40B4-BE49-F238E27FC236}">
                  <a16:creationId xmlns:a16="http://schemas.microsoft.com/office/drawing/2014/main" id="{E6FEEBBB-2495-4211-B438-C73BA5ADC5DD}"/>
                </a:ext>
              </a:extLst>
            </p:cNvPr>
            <p:cNvSpPr/>
            <p:nvPr/>
          </p:nvSpPr>
          <p:spPr>
            <a:xfrm>
              <a:off x="8443229" y="2080579"/>
              <a:ext cx="442345" cy="428937"/>
            </a:xfrm>
            <a:prstGeom prst="blockArc">
              <a:avLst>
                <a:gd name="adj1" fmla="val 10800000"/>
                <a:gd name="adj2" fmla="val 21597693"/>
                <a:gd name="adj3" fmla="val 6902"/>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6" name="空心弧 55">
              <a:extLst>
                <a:ext uri="{FF2B5EF4-FFF2-40B4-BE49-F238E27FC236}">
                  <a16:creationId xmlns:a16="http://schemas.microsoft.com/office/drawing/2014/main" id="{17A651B3-E380-45F5-915D-0690544DB2C3}"/>
                </a:ext>
              </a:extLst>
            </p:cNvPr>
            <p:cNvSpPr/>
            <p:nvPr/>
          </p:nvSpPr>
          <p:spPr>
            <a:xfrm>
              <a:off x="8581478" y="2190437"/>
              <a:ext cx="165846" cy="160819"/>
            </a:xfrm>
            <a:prstGeom prst="blockArc">
              <a:avLst>
                <a:gd name="adj1" fmla="val 10800000"/>
                <a:gd name="adj2" fmla="val 21597693"/>
                <a:gd name="adj3" fmla="val 6902"/>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53" name="椭圆 52">
            <a:extLst>
              <a:ext uri="{FF2B5EF4-FFF2-40B4-BE49-F238E27FC236}">
                <a16:creationId xmlns:a16="http://schemas.microsoft.com/office/drawing/2014/main" id="{228FA4A3-9E2D-43B1-804D-5559D2FB6279}"/>
              </a:ext>
            </a:extLst>
          </p:cNvPr>
          <p:cNvSpPr/>
          <p:nvPr/>
        </p:nvSpPr>
        <p:spPr>
          <a:xfrm>
            <a:off x="6769576" y="3557872"/>
            <a:ext cx="262587" cy="254627"/>
          </a:xfrm>
          <a:prstGeom prst="ellipse">
            <a:avLst/>
          </a:prstGeom>
          <a:solidFill>
            <a:schemeClr val="bg2"/>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1" name="图片 90">
            <a:extLst>
              <a:ext uri="{FF2B5EF4-FFF2-40B4-BE49-F238E27FC236}">
                <a16:creationId xmlns:a16="http://schemas.microsoft.com/office/drawing/2014/main" id="{1AB58F69-1182-4A50-A565-638EB3C547A3}"/>
              </a:ext>
            </a:extLst>
          </p:cNvPr>
          <p:cNvPicPr>
            <a:picLocks noChangeAspect="1"/>
          </p:cNvPicPr>
          <p:nvPr/>
        </p:nvPicPr>
        <p:blipFill>
          <a:blip r:embed="rId3"/>
          <a:stretch>
            <a:fillRect/>
          </a:stretch>
        </p:blipFill>
        <p:spPr>
          <a:xfrm>
            <a:off x="725211" y="2333387"/>
            <a:ext cx="4667939" cy="3100476"/>
          </a:xfrm>
          <a:prstGeom prst="rect">
            <a:avLst/>
          </a:prstGeom>
        </p:spPr>
      </p:pic>
    </p:spTree>
    <p:extLst>
      <p:ext uri="{BB962C8B-B14F-4D97-AF65-F5344CB8AC3E}">
        <p14:creationId xmlns:p14="http://schemas.microsoft.com/office/powerpoint/2010/main" val="3243826168"/>
      </p:ext>
    </p:extLst>
  </p:cSld>
  <p:clrMapOvr>
    <a:overrideClrMapping bg1="lt1" tx1="dk1" bg2="lt2" tx2="dk2" accent1="accent1" accent2="accent2" accent3="accent3" accent4="accent4" accent5="accent5" accent6="accent6" hlink="hlink" folHlink="folHlink"/>
  </p:clrMapOvr>
  <p:transition spd="slow">
    <p:push dir="u"/>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a:extLst>
              <a:ext uri="{FF2B5EF4-FFF2-40B4-BE49-F238E27FC236}">
                <a16:creationId xmlns:a16="http://schemas.microsoft.com/office/drawing/2014/main" id="{E2611721-7F82-4111-8839-B42D51FC5D37}"/>
              </a:ext>
            </a:extLst>
          </p:cNvPr>
          <p:cNvGrpSpPr/>
          <p:nvPr/>
        </p:nvGrpSpPr>
        <p:grpSpPr>
          <a:xfrm>
            <a:off x="283278" y="224309"/>
            <a:ext cx="3011105" cy="870221"/>
            <a:chOff x="185454" y="165694"/>
            <a:chExt cx="3011105" cy="870221"/>
          </a:xfrm>
        </p:grpSpPr>
        <p:sp>
          <p:nvSpPr>
            <p:cNvPr id="16" name="矩形 15">
              <a:extLst>
                <a:ext uri="{FF2B5EF4-FFF2-40B4-BE49-F238E27FC236}">
                  <a16:creationId xmlns:a16="http://schemas.microsoft.com/office/drawing/2014/main" id="{B6920A28-E871-4AC7-AEC9-396F4860D9B7}"/>
                </a:ext>
              </a:extLst>
            </p:cNvPr>
            <p:cNvSpPr/>
            <p:nvPr/>
          </p:nvSpPr>
          <p:spPr>
            <a:xfrm>
              <a:off x="185454" y="165694"/>
              <a:ext cx="3011105" cy="4596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a:solidFill>
                    <a:schemeClr val="bg1"/>
                  </a:solidFill>
                  <a:latin typeface="+mj-ea"/>
                  <a:ea typeface="+mj-ea"/>
                </a:rPr>
                <a:t>终端系统设计</a:t>
              </a:r>
            </a:p>
          </p:txBody>
        </p:sp>
        <p:cxnSp>
          <p:nvCxnSpPr>
            <p:cNvPr id="17" name="直接连接符 16">
              <a:extLst>
                <a:ext uri="{FF2B5EF4-FFF2-40B4-BE49-F238E27FC236}">
                  <a16:creationId xmlns:a16="http://schemas.microsoft.com/office/drawing/2014/main" id="{E9377BC3-2CF2-4114-BA8C-68E9B4F3DFFF}"/>
                </a:ext>
              </a:extLst>
            </p:cNvPr>
            <p:cNvCxnSpPr>
              <a:cxnSpLocks/>
            </p:cNvCxnSpPr>
            <p:nvPr/>
          </p:nvCxnSpPr>
          <p:spPr>
            <a:xfrm>
              <a:off x="185454" y="698971"/>
              <a:ext cx="3011105" cy="0"/>
            </a:xfrm>
            <a:prstGeom prst="line">
              <a:avLst/>
            </a:prstGeom>
            <a:ln w="12700" cap="rnd">
              <a:solidFill>
                <a:schemeClr val="bg1"/>
              </a:solidFill>
              <a:prstDash val="solid"/>
              <a:headEnd type="diamond"/>
              <a:tailEnd type="diamond"/>
            </a:ln>
          </p:spPr>
          <p:style>
            <a:lnRef idx="1">
              <a:schemeClr val="accent1"/>
            </a:lnRef>
            <a:fillRef idx="0">
              <a:schemeClr val="accent1"/>
            </a:fillRef>
            <a:effectRef idx="0">
              <a:schemeClr val="accent1"/>
            </a:effectRef>
            <a:fontRef idx="minor">
              <a:schemeClr val="tx1"/>
            </a:fontRef>
          </p:style>
        </p:cxnSp>
        <p:sp>
          <p:nvSpPr>
            <p:cNvPr id="18" name="矩形 17">
              <a:extLst>
                <a:ext uri="{FF2B5EF4-FFF2-40B4-BE49-F238E27FC236}">
                  <a16:creationId xmlns:a16="http://schemas.microsoft.com/office/drawing/2014/main" id="{F5532FC3-0078-42EE-95C5-EF6E9F0EB654}"/>
                </a:ext>
              </a:extLst>
            </p:cNvPr>
            <p:cNvSpPr/>
            <p:nvPr/>
          </p:nvSpPr>
          <p:spPr>
            <a:xfrm>
              <a:off x="185454" y="772629"/>
              <a:ext cx="3011104" cy="26328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a:solidFill>
                    <a:schemeClr val="bg1"/>
                  </a:solidFill>
                  <a:latin typeface="+mj-ea"/>
                  <a:ea typeface="+mj-ea"/>
                </a:rPr>
                <a:t>终端系统结构框图</a:t>
              </a:r>
            </a:p>
          </p:txBody>
        </p:sp>
      </p:grpSp>
      <p:grpSp>
        <p:nvGrpSpPr>
          <p:cNvPr id="75" name="组合 74">
            <a:extLst>
              <a:ext uri="{FF2B5EF4-FFF2-40B4-BE49-F238E27FC236}">
                <a16:creationId xmlns:a16="http://schemas.microsoft.com/office/drawing/2014/main" id="{9E836167-9727-43EF-B2FB-48765BD5D749}"/>
              </a:ext>
            </a:extLst>
          </p:cNvPr>
          <p:cNvGrpSpPr/>
          <p:nvPr/>
        </p:nvGrpSpPr>
        <p:grpSpPr>
          <a:xfrm>
            <a:off x="6254857" y="4876140"/>
            <a:ext cx="5083911" cy="1292027"/>
            <a:chOff x="6446269" y="6596860"/>
            <a:chExt cx="5083911" cy="1292027"/>
          </a:xfrm>
        </p:grpSpPr>
        <p:sp>
          <p:nvSpPr>
            <p:cNvPr id="64" name="文本框 63">
              <a:extLst>
                <a:ext uri="{FF2B5EF4-FFF2-40B4-BE49-F238E27FC236}">
                  <a16:creationId xmlns:a16="http://schemas.microsoft.com/office/drawing/2014/main" id="{225A9FF8-4BC6-4582-8AE3-12DE73FB3FB2}"/>
                </a:ext>
              </a:extLst>
            </p:cNvPr>
            <p:cNvSpPr txBox="1"/>
            <p:nvPr/>
          </p:nvSpPr>
          <p:spPr>
            <a:xfrm>
              <a:off x="7790683" y="6730946"/>
              <a:ext cx="3739497" cy="1015663"/>
            </a:xfrm>
            <a:prstGeom prst="rect">
              <a:avLst/>
            </a:prstGeom>
            <a:noFill/>
          </p:spPr>
          <p:txBody>
            <a:bodyPr wrap="square" rtlCol="0">
              <a:spAutoFit/>
            </a:bodyPr>
            <a:lstStyle/>
            <a:p>
              <a:r>
                <a:rPr lang="zh-CN" altLang="en-US" sz="2000" b="1">
                  <a:solidFill>
                    <a:schemeClr val="bg1"/>
                  </a:solidFill>
                  <a:effectLst>
                    <a:outerShdw blurRad="38100" dist="38100" dir="2700000" algn="tl">
                      <a:srgbClr val="000000">
                        <a:alpha val="43137"/>
                      </a:srgbClr>
                    </a:outerShdw>
                  </a:effectLst>
                  <a:latin typeface="+mn-ea"/>
                </a:rPr>
                <a:t>核心控制系统</a:t>
              </a:r>
              <a:r>
                <a:rPr lang="zh-CN" altLang="en-US" sz="2000">
                  <a:solidFill>
                    <a:schemeClr val="bg1"/>
                  </a:solidFill>
                  <a:effectLst>
                    <a:outerShdw blurRad="38100" dist="38100" dir="2700000" algn="tl">
                      <a:srgbClr val="000000">
                        <a:alpha val="43137"/>
                      </a:srgbClr>
                    </a:outerShdw>
                  </a:effectLst>
                  <a:latin typeface="+mj-ea"/>
                  <a:ea typeface="+mj-ea"/>
                </a:rPr>
                <a:t>的主要作用是控制接收系统与发射系统这两者的协同运行</a:t>
              </a:r>
              <a:r>
                <a:rPr lang="en-US" altLang="zh-CN" sz="2000">
                  <a:solidFill>
                    <a:schemeClr val="bg1"/>
                  </a:solidFill>
                  <a:effectLst>
                    <a:outerShdw blurRad="38100" dist="38100" dir="2700000" algn="tl">
                      <a:srgbClr val="000000">
                        <a:alpha val="43137"/>
                      </a:srgbClr>
                    </a:outerShdw>
                  </a:effectLst>
                  <a:latin typeface="+mj-ea"/>
                  <a:ea typeface="+mj-ea"/>
                </a:rPr>
                <a:t>.</a:t>
              </a:r>
              <a:endParaRPr lang="zh-CN" altLang="en-US" sz="2000">
                <a:solidFill>
                  <a:schemeClr val="bg1"/>
                </a:solidFill>
                <a:effectLst>
                  <a:outerShdw blurRad="38100" dist="38100" dir="2700000" algn="tl">
                    <a:srgbClr val="000000">
                      <a:alpha val="43137"/>
                    </a:srgbClr>
                  </a:outerShdw>
                </a:effectLst>
                <a:latin typeface="+mj-ea"/>
                <a:ea typeface="+mj-ea"/>
              </a:endParaRPr>
            </a:p>
          </p:txBody>
        </p:sp>
        <p:grpSp>
          <p:nvGrpSpPr>
            <p:cNvPr id="8" name="组合 7">
              <a:extLst>
                <a:ext uri="{FF2B5EF4-FFF2-40B4-BE49-F238E27FC236}">
                  <a16:creationId xmlns:a16="http://schemas.microsoft.com/office/drawing/2014/main" id="{EC12A101-4055-4184-B9E0-2AB136CE3109}"/>
                </a:ext>
              </a:extLst>
            </p:cNvPr>
            <p:cNvGrpSpPr/>
            <p:nvPr/>
          </p:nvGrpSpPr>
          <p:grpSpPr>
            <a:xfrm>
              <a:off x="6446269" y="6596860"/>
              <a:ext cx="1292027" cy="1292027"/>
              <a:chOff x="6669009" y="1011657"/>
              <a:chExt cx="1292027" cy="1292027"/>
            </a:xfrm>
          </p:grpSpPr>
          <p:sp>
            <p:nvSpPr>
              <p:cNvPr id="20" name="椭圆 19">
                <a:extLst>
                  <a:ext uri="{FF2B5EF4-FFF2-40B4-BE49-F238E27FC236}">
                    <a16:creationId xmlns:a16="http://schemas.microsoft.com/office/drawing/2014/main" id="{73F128FD-5B36-4BF5-ACB7-4E1FD745159C}"/>
                  </a:ext>
                </a:extLst>
              </p:cNvPr>
              <p:cNvSpPr/>
              <p:nvPr/>
            </p:nvSpPr>
            <p:spPr>
              <a:xfrm>
                <a:off x="6669009" y="1011657"/>
                <a:ext cx="1292027" cy="1292027"/>
              </a:xfrm>
              <a:prstGeom prst="ellipse">
                <a:avLst/>
              </a:prstGeom>
              <a:solidFill>
                <a:srgbClr val="4B586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solidFill>
                </a:endParaRPr>
              </a:p>
            </p:txBody>
          </p:sp>
          <p:grpSp>
            <p:nvGrpSpPr>
              <p:cNvPr id="21" name="组合 20">
                <a:extLst>
                  <a:ext uri="{FF2B5EF4-FFF2-40B4-BE49-F238E27FC236}">
                    <a16:creationId xmlns:a16="http://schemas.microsoft.com/office/drawing/2014/main" id="{70991949-6BE5-406D-A7EE-08EE6CE5C43D}"/>
                  </a:ext>
                </a:extLst>
              </p:cNvPr>
              <p:cNvGrpSpPr/>
              <p:nvPr/>
            </p:nvGrpSpPr>
            <p:grpSpPr>
              <a:xfrm>
                <a:off x="6971008" y="1269014"/>
                <a:ext cx="688028" cy="777313"/>
                <a:chOff x="1778137" y="1594884"/>
                <a:chExt cx="2956188" cy="3339808"/>
              </a:xfrm>
              <a:solidFill>
                <a:schemeClr val="bg2"/>
              </a:solidFill>
            </p:grpSpPr>
            <p:grpSp>
              <p:nvGrpSpPr>
                <p:cNvPr id="22" name="组合 21">
                  <a:extLst>
                    <a:ext uri="{FF2B5EF4-FFF2-40B4-BE49-F238E27FC236}">
                      <a16:creationId xmlns:a16="http://schemas.microsoft.com/office/drawing/2014/main" id="{95897DC8-B36B-4DEC-A30A-A8BFA10D355F}"/>
                    </a:ext>
                  </a:extLst>
                </p:cNvPr>
                <p:cNvGrpSpPr/>
                <p:nvPr/>
              </p:nvGrpSpPr>
              <p:grpSpPr>
                <a:xfrm>
                  <a:off x="4181432" y="1594884"/>
                  <a:ext cx="552893" cy="3339808"/>
                  <a:chOff x="4181432" y="1594884"/>
                  <a:chExt cx="552893" cy="3339808"/>
                </a:xfrm>
                <a:grpFill/>
              </p:grpSpPr>
              <p:sp>
                <p:nvSpPr>
                  <p:cNvPr id="38" name="矩形: 圆角 37">
                    <a:extLst>
                      <a:ext uri="{FF2B5EF4-FFF2-40B4-BE49-F238E27FC236}">
                        <a16:creationId xmlns:a16="http://schemas.microsoft.com/office/drawing/2014/main" id="{5674D1F6-20C3-4DE9-AF44-77295E2CDEF6}"/>
                      </a:ext>
                    </a:extLst>
                  </p:cNvPr>
                  <p:cNvSpPr/>
                  <p:nvPr/>
                </p:nvSpPr>
                <p:spPr>
                  <a:xfrm>
                    <a:off x="4352449" y="1594884"/>
                    <a:ext cx="210858" cy="3339808"/>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9" name="组合 38">
                    <a:extLst>
                      <a:ext uri="{FF2B5EF4-FFF2-40B4-BE49-F238E27FC236}">
                        <a16:creationId xmlns:a16="http://schemas.microsoft.com/office/drawing/2014/main" id="{E7ECC242-A19A-44EC-B205-DD145E8AD763}"/>
                      </a:ext>
                    </a:extLst>
                  </p:cNvPr>
                  <p:cNvGrpSpPr/>
                  <p:nvPr/>
                </p:nvGrpSpPr>
                <p:grpSpPr>
                  <a:xfrm>
                    <a:off x="4181432" y="3388602"/>
                    <a:ext cx="552893" cy="552893"/>
                    <a:chOff x="4165197" y="3659766"/>
                    <a:chExt cx="552893" cy="552893"/>
                  </a:xfrm>
                  <a:grpFill/>
                </p:grpSpPr>
                <p:sp>
                  <p:nvSpPr>
                    <p:cNvPr id="40" name="圆: 空心 39">
                      <a:extLst>
                        <a:ext uri="{FF2B5EF4-FFF2-40B4-BE49-F238E27FC236}">
                          <a16:creationId xmlns:a16="http://schemas.microsoft.com/office/drawing/2014/main" id="{33E038A3-4602-416F-B6AD-11BC280CFDCA}"/>
                        </a:ext>
                      </a:extLst>
                    </p:cNvPr>
                    <p:cNvSpPr/>
                    <p:nvPr/>
                  </p:nvSpPr>
                  <p:spPr>
                    <a:xfrm>
                      <a:off x="4165197" y="3659766"/>
                      <a:ext cx="552893" cy="552893"/>
                    </a:xfrm>
                    <a:prstGeom prst="donut">
                      <a:avLst>
                        <a:gd name="adj" fmla="val 44582"/>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1" name="椭圆 40">
                      <a:extLst>
                        <a:ext uri="{FF2B5EF4-FFF2-40B4-BE49-F238E27FC236}">
                          <a16:creationId xmlns:a16="http://schemas.microsoft.com/office/drawing/2014/main" id="{B076232B-3397-43EB-8476-7E8F480CED58}"/>
                        </a:ext>
                      </a:extLst>
                    </p:cNvPr>
                    <p:cNvSpPr/>
                    <p:nvPr/>
                  </p:nvSpPr>
                  <p:spPr>
                    <a:xfrm>
                      <a:off x="4315599" y="3812397"/>
                      <a:ext cx="247630" cy="247630"/>
                    </a:xfrm>
                    <a:prstGeom prst="ellipse">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23" name="组合 22">
                  <a:extLst>
                    <a:ext uri="{FF2B5EF4-FFF2-40B4-BE49-F238E27FC236}">
                      <a16:creationId xmlns:a16="http://schemas.microsoft.com/office/drawing/2014/main" id="{21285DCE-9B59-4320-8912-524801D9E3FA}"/>
                    </a:ext>
                  </a:extLst>
                </p:cNvPr>
                <p:cNvGrpSpPr/>
                <p:nvPr/>
              </p:nvGrpSpPr>
              <p:grpSpPr>
                <a:xfrm>
                  <a:off x="3380333" y="1594884"/>
                  <a:ext cx="552893" cy="3339808"/>
                  <a:chOff x="3334086" y="1594884"/>
                  <a:chExt cx="552893" cy="3339808"/>
                </a:xfrm>
                <a:grpFill/>
              </p:grpSpPr>
              <p:sp>
                <p:nvSpPr>
                  <p:cNvPr id="34" name="矩形: 圆角 33">
                    <a:extLst>
                      <a:ext uri="{FF2B5EF4-FFF2-40B4-BE49-F238E27FC236}">
                        <a16:creationId xmlns:a16="http://schemas.microsoft.com/office/drawing/2014/main" id="{1629A200-9081-4C9A-B562-D32C7D9D2C3D}"/>
                      </a:ext>
                    </a:extLst>
                  </p:cNvPr>
                  <p:cNvSpPr/>
                  <p:nvPr/>
                </p:nvSpPr>
                <p:spPr>
                  <a:xfrm>
                    <a:off x="3505103" y="1594884"/>
                    <a:ext cx="210858" cy="3339808"/>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5" name="组合 34">
                    <a:extLst>
                      <a:ext uri="{FF2B5EF4-FFF2-40B4-BE49-F238E27FC236}">
                        <a16:creationId xmlns:a16="http://schemas.microsoft.com/office/drawing/2014/main" id="{0FC3178F-E7C2-4B5A-99EC-F030A47B401D}"/>
                      </a:ext>
                    </a:extLst>
                  </p:cNvPr>
                  <p:cNvGrpSpPr/>
                  <p:nvPr/>
                </p:nvGrpSpPr>
                <p:grpSpPr>
                  <a:xfrm>
                    <a:off x="3334086" y="2190899"/>
                    <a:ext cx="552893" cy="552893"/>
                    <a:chOff x="4165197" y="3659766"/>
                    <a:chExt cx="552893" cy="552893"/>
                  </a:xfrm>
                  <a:grpFill/>
                </p:grpSpPr>
                <p:sp>
                  <p:nvSpPr>
                    <p:cNvPr id="36" name="圆: 空心 35">
                      <a:extLst>
                        <a:ext uri="{FF2B5EF4-FFF2-40B4-BE49-F238E27FC236}">
                          <a16:creationId xmlns:a16="http://schemas.microsoft.com/office/drawing/2014/main" id="{9D0202CA-BB53-4A85-A045-A20FD3338BB3}"/>
                        </a:ext>
                      </a:extLst>
                    </p:cNvPr>
                    <p:cNvSpPr/>
                    <p:nvPr/>
                  </p:nvSpPr>
                  <p:spPr>
                    <a:xfrm>
                      <a:off x="4165197" y="3659766"/>
                      <a:ext cx="552893" cy="552893"/>
                    </a:xfrm>
                    <a:prstGeom prst="donut">
                      <a:avLst>
                        <a:gd name="adj" fmla="val 44582"/>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7" name="椭圆 36">
                      <a:extLst>
                        <a:ext uri="{FF2B5EF4-FFF2-40B4-BE49-F238E27FC236}">
                          <a16:creationId xmlns:a16="http://schemas.microsoft.com/office/drawing/2014/main" id="{DD736B17-2A58-4462-8676-311F33FE5273}"/>
                        </a:ext>
                      </a:extLst>
                    </p:cNvPr>
                    <p:cNvSpPr/>
                    <p:nvPr/>
                  </p:nvSpPr>
                  <p:spPr>
                    <a:xfrm>
                      <a:off x="4315599" y="3812397"/>
                      <a:ext cx="247630" cy="247630"/>
                    </a:xfrm>
                    <a:prstGeom prst="ellipse">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24" name="组合 23">
                  <a:extLst>
                    <a:ext uri="{FF2B5EF4-FFF2-40B4-BE49-F238E27FC236}">
                      <a16:creationId xmlns:a16="http://schemas.microsoft.com/office/drawing/2014/main" id="{B5195D76-7B46-4701-87C3-E58B8E9EAB3D}"/>
                    </a:ext>
                  </a:extLst>
                </p:cNvPr>
                <p:cNvGrpSpPr/>
                <p:nvPr/>
              </p:nvGrpSpPr>
              <p:grpSpPr>
                <a:xfrm>
                  <a:off x="2579235" y="1594884"/>
                  <a:ext cx="552893" cy="3339808"/>
                  <a:chOff x="2550926" y="1594884"/>
                  <a:chExt cx="552893" cy="3339808"/>
                </a:xfrm>
                <a:grpFill/>
              </p:grpSpPr>
              <p:sp>
                <p:nvSpPr>
                  <p:cNvPr id="30" name="矩形: 圆角 29">
                    <a:extLst>
                      <a:ext uri="{FF2B5EF4-FFF2-40B4-BE49-F238E27FC236}">
                        <a16:creationId xmlns:a16="http://schemas.microsoft.com/office/drawing/2014/main" id="{F998FBA7-5CC4-4F16-A97E-8EFE67BC05BE}"/>
                      </a:ext>
                    </a:extLst>
                  </p:cNvPr>
                  <p:cNvSpPr/>
                  <p:nvPr/>
                </p:nvSpPr>
                <p:spPr>
                  <a:xfrm>
                    <a:off x="2721943" y="1594884"/>
                    <a:ext cx="210858" cy="3339808"/>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1" name="组合 30">
                    <a:extLst>
                      <a:ext uri="{FF2B5EF4-FFF2-40B4-BE49-F238E27FC236}">
                        <a16:creationId xmlns:a16="http://schemas.microsoft.com/office/drawing/2014/main" id="{3A73A3D3-2118-45C6-BEB0-1727B7FD8AEB}"/>
                      </a:ext>
                    </a:extLst>
                  </p:cNvPr>
                  <p:cNvGrpSpPr/>
                  <p:nvPr/>
                </p:nvGrpSpPr>
                <p:grpSpPr>
                  <a:xfrm>
                    <a:off x="2550926" y="3936212"/>
                    <a:ext cx="552893" cy="552893"/>
                    <a:chOff x="4165197" y="3659766"/>
                    <a:chExt cx="552893" cy="552893"/>
                  </a:xfrm>
                  <a:grpFill/>
                </p:grpSpPr>
                <p:sp>
                  <p:nvSpPr>
                    <p:cNvPr id="32" name="圆: 空心 31">
                      <a:extLst>
                        <a:ext uri="{FF2B5EF4-FFF2-40B4-BE49-F238E27FC236}">
                          <a16:creationId xmlns:a16="http://schemas.microsoft.com/office/drawing/2014/main" id="{2D82F1E6-95DD-4040-9D37-E3D5A43E7102}"/>
                        </a:ext>
                      </a:extLst>
                    </p:cNvPr>
                    <p:cNvSpPr/>
                    <p:nvPr/>
                  </p:nvSpPr>
                  <p:spPr>
                    <a:xfrm>
                      <a:off x="4165197" y="3659766"/>
                      <a:ext cx="552893" cy="552893"/>
                    </a:xfrm>
                    <a:prstGeom prst="donut">
                      <a:avLst>
                        <a:gd name="adj" fmla="val 44582"/>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3" name="椭圆 32">
                      <a:extLst>
                        <a:ext uri="{FF2B5EF4-FFF2-40B4-BE49-F238E27FC236}">
                          <a16:creationId xmlns:a16="http://schemas.microsoft.com/office/drawing/2014/main" id="{DB5F87CC-A072-4CD5-8C85-4BDB562B182C}"/>
                        </a:ext>
                      </a:extLst>
                    </p:cNvPr>
                    <p:cNvSpPr/>
                    <p:nvPr/>
                  </p:nvSpPr>
                  <p:spPr>
                    <a:xfrm>
                      <a:off x="4315599" y="3812397"/>
                      <a:ext cx="247630" cy="247630"/>
                    </a:xfrm>
                    <a:prstGeom prst="ellipse">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25" name="组合 24">
                  <a:extLst>
                    <a:ext uri="{FF2B5EF4-FFF2-40B4-BE49-F238E27FC236}">
                      <a16:creationId xmlns:a16="http://schemas.microsoft.com/office/drawing/2014/main" id="{7E206347-7770-43AC-8A0B-DA1AB829297A}"/>
                    </a:ext>
                  </a:extLst>
                </p:cNvPr>
                <p:cNvGrpSpPr/>
                <p:nvPr/>
              </p:nvGrpSpPr>
              <p:grpSpPr>
                <a:xfrm>
                  <a:off x="1778137" y="1594884"/>
                  <a:ext cx="552893" cy="3339808"/>
                  <a:chOff x="1778137" y="1594884"/>
                  <a:chExt cx="552893" cy="3339808"/>
                </a:xfrm>
                <a:grpFill/>
              </p:grpSpPr>
              <p:sp>
                <p:nvSpPr>
                  <p:cNvPr id="26" name="矩形: 圆角 25">
                    <a:extLst>
                      <a:ext uri="{FF2B5EF4-FFF2-40B4-BE49-F238E27FC236}">
                        <a16:creationId xmlns:a16="http://schemas.microsoft.com/office/drawing/2014/main" id="{0692471A-2FE4-4A58-A1A6-417B4073B28C}"/>
                      </a:ext>
                    </a:extLst>
                  </p:cNvPr>
                  <p:cNvSpPr/>
                  <p:nvPr/>
                </p:nvSpPr>
                <p:spPr>
                  <a:xfrm>
                    <a:off x="1949154" y="1594884"/>
                    <a:ext cx="210858" cy="3339808"/>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7" name="组合 26">
                    <a:extLst>
                      <a:ext uri="{FF2B5EF4-FFF2-40B4-BE49-F238E27FC236}">
                        <a16:creationId xmlns:a16="http://schemas.microsoft.com/office/drawing/2014/main" id="{ABD97215-1174-4A34-891F-5FF5CD30FDB6}"/>
                      </a:ext>
                    </a:extLst>
                  </p:cNvPr>
                  <p:cNvGrpSpPr/>
                  <p:nvPr/>
                </p:nvGrpSpPr>
                <p:grpSpPr>
                  <a:xfrm>
                    <a:off x="1778137" y="2970748"/>
                    <a:ext cx="552893" cy="552893"/>
                    <a:chOff x="4165197" y="3659766"/>
                    <a:chExt cx="552893" cy="552893"/>
                  </a:xfrm>
                  <a:grpFill/>
                </p:grpSpPr>
                <p:sp>
                  <p:nvSpPr>
                    <p:cNvPr id="28" name="圆: 空心 27">
                      <a:extLst>
                        <a:ext uri="{FF2B5EF4-FFF2-40B4-BE49-F238E27FC236}">
                          <a16:creationId xmlns:a16="http://schemas.microsoft.com/office/drawing/2014/main" id="{F74E072C-95C0-4EDB-A395-6315C8E1F63E}"/>
                        </a:ext>
                      </a:extLst>
                    </p:cNvPr>
                    <p:cNvSpPr/>
                    <p:nvPr/>
                  </p:nvSpPr>
                  <p:spPr>
                    <a:xfrm>
                      <a:off x="4165197" y="3659766"/>
                      <a:ext cx="552893" cy="552893"/>
                    </a:xfrm>
                    <a:prstGeom prst="donut">
                      <a:avLst>
                        <a:gd name="adj" fmla="val 44582"/>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9" name="椭圆 28">
                      <a:extLst>
                        <a:ext uri="{FF2B5EF4-FFF2-40B4-BE49-F238E27FC236}">
                          <a16:creationId xmlns:a16="http://schemas.microsoft.com/office/drawing/2014/main" id="{75C46322-FD90-4854-925A-31FF6CC2BF6B}"/>
                        </a:ext>
                      </a:extLst>
                    </p:cNvPr>
                    <p:cNvSpPr/>
                    <p:nvPr/>
                  </p:nvSpPr>
                  <p:spPr>
                    <a:xfrm>
                      <a:off x="4315599" y="3812397"/>
                      <a:ext cx="247630" cy="247630"/>
                    </a:xfrm>
                    <a:prstGeom prst="ellipse">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grpSp>
      <p:grpSp>
        <p:nvGrpSpPr>
          <p:cNvPr id="77" name="组合 76">
            <a:extLst>
              <a:ext uri="{FF2B5EF4-FFF2-40B4-BE49-F238E27FC236}">
                <a16:creationId xmlns:a16="http://schemas.microsoft.com/office/drawing/2014/main" id="{F76D2524-7EC3-422C-AD5E-5A97FB878764}"/>
              </a:ext>
            </a:extLst>
          </p:cNvPr>
          <p:cNvGrpSpPr/>
          <p:nvPr/>
        </p:nvGrpSpPr>
        <p:grpSpPr>
          <a:xfrm>
            <a:off x="6202469" y="1149817"/>
            <a:ext cx="5417656" cy="1396801"/>
            <a:chOff x="6294772" y="2944060"/>
            <a:chExt cx="5417656" cy="1396801"/>
          </a:xfrm>
        </p:grpSpPr>
        <p:grpSp>
          <p:nvGrpSpPr>
            <p:cNvPr id="68" name="组合 67">
              <a:extLst>
                <a:ext uri="{FF2B5EF4-FFF2-40B4-BE49-F238E27FC236}">
                  <a16:creationId xmlns:a16="http://schemas.microsoft.com/office/drawing/2014/main" id="{CFB4FC9B-6503-4A11-B442-1DC0CC802D11}"/>
                </a:ext>
              </a:extLst>
            </p:cNvPr>
            <p:cNvGrpSpPr/>
            <p:nvPr/>
          </p:nvGrpSpPr>
          <p:grpSpPr>
            <a:xfrm>
              <a:off x="6294772" y="2944060"/>
              <a:ext cx="5417656" cy="1396800"/>
              <a:chOff x="6393882" y="1116689"/>
              <a:chExt cx="5417656" cy="1396800"/>
            </a:xfrm>
          </p:grpSpPr>
          <p:sp>
            <p:nvSpPr>
              <p:cNvPr id="69" name="矩形: 圆角 68">
                <a:extLst>
                  <a:ext uri="{FF2B5EF4-FFF2-40B4-BE49-F238E27FC236}">
                    <a16:creationId xmlns:a16="http://schemas.microsoft.com/office/drawing/2014/main" id="{0830D4C4-B7AF-44B0-B3E6-EB9E19ACC156}"/>
                  </a:ext>
                </a:extLst>
              </p:cNvPr>
              <p:cNvSpPr/>
              <p:nvPr/>
            </p:nvSpPr>
            <p:spPr>
              <a:xfrm>
                <a:off x="6393882" y="1116689"/>
                <a:ext cx="5417656" cy="1396800"/>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文本框 69">
                <a:extLst>
                  <a:ext uri="{FF2B5EF4-FFF2-40B4-BE49-F238E27FC236}">
                    <a16:creationId xmlns:a16="http://schemas.microsoft.com/office/drawing/2014/main" id="{2BD58D3E-ED66-4C39-8DA7-DCE6BF763869}"/>
                  </a:ext>
                </a:extLst>
              </p:cNvPr>
              <p:cNvSpPr txBox="1"/>
              <p:nvPr/>
            </p:nvSpPr>
            <p:spPr>
              <a:xfrm>
                <a:off x="7790683" y="1303162"/>
                <a:ext cx="3846935" cy="1015663"/>
              </a:xfrm>
              <a:prstGeom prst="rect">
                <a:avLst/>
              </a:prstGeom>
              <a:noFill/>
            </p:spPr>
            <p:txBody>
              <a:bodyPr wrap="square" rtlCol="0">
                <a:spAutoFit/>
              </a:bodyPr>
              <a:lstStyle/>
              <a:p>
                <a:r>
                  <a:rPr lang="zh-CN" altLang="en-US" sz="2000" b="1">
                    <a:solidFill>
                      <a:srgbClr val="2D3746"/>
                    </a:solidFill>
                    <a:latin typeface="+mn-ea"/>
                  </a:rPr>
                  <a:t>接收系统系统</a:t>
                </a:r>
                <a:r>
                  <a:rPr lang="zh-CN" altLang="en-US" sz="2000">
                    <a:solidFill>
                      <a:srgbClr val="2D3746"/>
                    </a:solidFill>
                    <a:latin typeface="+mj-ea"/>
                    <a:ea typeface="+mj-ea"/>
                  </a:rPr>
                  <a:t>负责接收射频回波信号，随后经过放大、滤波、解调等处理，最终得到基带信号</a:t>
                </a:r>
                <a:r>
                  <a:rPr lang="en-US" altLang="zh-CN" sz="2000">
                    <a:solidFill>
                      <a:srgbClr val="2D3746"/>
                    </a:solidFill>
                    <a:latin typeface="+mj-ea"/>
                    <a:ea typeface="+mj-ea"/>
                  </a:rPr>
                  <a:t>.</a:t>
                </a:r>
                <a:endParaRPr lang="zh-CN" altLang="en-US" sz="2000">
                  <a:solidFill>
                    <a:srgbClr val="2D3746"/>
                  </a:solidFill>
                  <a:latin typeface="+mj-ea"/>
                  <a:ea typeface="+mj-ea"/>
                </a:endParaRPr>
              </a:p>
            </p:txBody>
          </p:sp>
        </p:grpSp>
        <p:grpSp>
          <p:nvGrpSpPr>
            <p:cNvPr id="60" name="组合 59">
              <a:extLst>
                <a:ext uri="{FF2B5EF4-FFF2-40B4-BE49-F238E27FC236}">
                  <a16:creationId xmlns:a16="http://schemas.microsoft.com/office/drawing/2014/main" id="{2065E2C0-4F69-4970-ADBE-80A27685BFD7}"/>
                </a:ext>
              </a:extLst>
            </p:cNvPr>
            <p:cNvGrpSpPr/>
            <p:nvPr/>
          </p:nvGrpSpPr>
          <p:grpSpPr>
            <a:xfrm>
              <a:off x="6294772" y="2944060"/>
              <a:ext cx="1396801" cy="1396801"/>
              <a:chOff x="6518034" y="2877423"/>
              <a:chExt cx="1396801" cy="1396801"/>
            </a:xfrm>
          </p:grpSpPr>
          <p:sp>
            <p:nvSpPr>
              <p:cNvPr id="59" name="椭圆 58">
                <a:extLst>
                  <a:ext uri="{FF2B5EF4-FFF2-40B4-BE49-F238E27FC236}">
                    <a16:creationId xmlns:a16="http://schemas.microsoft.com/office/drawing/2014/main" id="{84B04202-D233-4495-B208-8E95665DD97E}"/>
                  </a:ext>
                </a:extLst>
              </p:cNvPr>
              <p:cNvSpPr/>
              <p:nvPr/>
            </p:nvSpPr>
            <p:spPr>
              <a:xfrm>
                <a:off x="6518034" y="2877423"/>
                <a:ext cx="1396801" cy="13968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solidFill>
                </a:endParaRPr>
              </a:p>
            </p:txBody>
          </p:sp>
          <p:grpSp>
            <p:nvGrpSpPr>
              <p:cNvPr id="42" name="组合 41">
                <a:extLst>
                  <a:ext uri="{FF2B5EF4-FFF2-40B4-BE49-F238E27FC236}">
                    <a16:creationId xmlns:a16="http://schemas.microsoft.com/office/drawing/2014/main" id="{86C3AA55-A8C3-488D-A40B-5B2927622750}"/>
                  </a:ext>
                </a:extLst>
              </p:cNvPr>
              <p:cNvGrpSpPr/>
              <p:nvPr/>
            </p:nvGrpSpPr>
            <p:grpSpPr>
              <a:xfrm>
                <a:off x="6570421" y="2929810"/>
                <a:ext cx="1292027" cy="1292027"/>
                <a:chOff x="5957043" y="3079367"/>
                <a:chExt cx="1292027" cy="1292027"/>
              </a:xfrm>
            </p:grpSpPr>
            <p:sp>
              <p:nvSpPr>
                <p:cNvPr id="43" name="椭圆 42">
                  <a:extLst>
                    <a:ext uri="{FF2B5EF4-FFF2-40B4-BE49-F238E27FC236}">
                      <a16:creationId xmlns:a16="http://schemas.microsoft.com/office/drawing/2014/main" id="{4B72F51D-407C-47F5-B3D4-51B1BB2C44A6}"/>
                    </a:ext>
                  </a:extLst>
                </p:cNvPr>
                <p:cNvSpPr/>
                <p:nvPr/>
              </p:nvSpPr>
              <p:spPr>
                <a:xfrm>
                  <a:off x="5957043" y="3079367"/>
                  <a:ext cx="1292027" cy="1292027"/>
                </a:xfrm>
                <a:prstGeom prst="ellipse">
                  <a:avLst/>
                </a:prstGeom>
                <a:solidFill>
                  <a:srgbClr val="4B586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solidFill>
                  </a:endParaRPr>
                </a:p>
              </p:txBody>
            </p:sp>
            <p:grpSp>
              <p:nvGrpSpPr>
                <p:cNvPr id="44" name="组合 43">
                  <a:extLst>
                    <a:ext uri="{FF2B5EF4-FFF2-40B4-BE49-F238E27FC236}">
                      <a16:creationId xmlns:a16="http://schemas.microsoft.com/office/drawing/2014/main" id="{3549BDA6-1283-4130-B231-E355299E8EBD}"/>
                    </a:ext>
                  </a:extLst>
                </p:cNvPr>
                <p:cNvGrpSpPr/>
                <p:nvPr/>
              </p:nvGrpSpPr>
              <p:grpSpPr>
                <a:xfrm>
                  <a:off x="6168541" y="3383390"/>
                  <a:ext cx="869030" cy="696491"/>
                  <a:chOff x="6086605" y="3424316"/>
                  <a:chExt cx="986769" cy="790854"/>
                </a:xfrm>
                <a:solidFill>
                  <a:schemeClr val="bg2"/>
                </a:solidFill>
              </p:grpSpPr>
              <p:grpSp>
                <p:nvGrpSpPr>
                  <p:cNvPr id="45" name="组合 44">
                    <a:extLst>
                      <a:ext uri="{FF2B5EF4-FFF2-40B4-BE49-F238E27FC236}">
                        <a16:creationId xmlns:a16="http://schemas.microsoft.com/office/drawing/2014/main" id="{C1BF231E-4FCC-4FF8-97E9-8D8285D7D1E4}"/>
                      </a:ext>
                    </a:extLst>
                  </p:cNvPr>
                  <p:cNvGrpSpPr/>
                  <p:nvPr/>
                </p:nvGrpSpPr>
                <p:grpSpPr>
                  <a:xfrm>
                    <a:off x="6086605" y="3424316"/>
                    <a:ext cx="986769" cy="537075"/>
                    <a:chOff x="10442876" y="1471782"/>
                    <a:chExt cx="390140" cy="212344"/>
                  </a:xfrm>
                  <a:grpFill/>
                </p:grpSpPr>
                <p:sp>
                  <p:nvSpPr>
                    <p:cNvPr id="47" name="闪电形 46">
                      <a:extLst>
                        <a:ext uri="{FF2B5EF4-FFF2-40B4-BE49-F238E27FC236}">
                          <a16:creationId xmlns:a16="http://schemas.microsoft.com/office/drawing/2014/main" id="{55F57CCB-C4C3-4936-B413-A7CFB315F769}"/>
                        </a:ext>
                      </a:extLst>
                    </p:cNvPr>
                    <p:cNvSpPr/>
                    <p:nvPr/>
                  </p:nvSpPr>
                  <p:spPr>
                    <a:xfrm rot="982640" flipH="1">
                      <a:off x="10715030" y="1529832"/>
                      <a:ext cx="117986" cy="154110"/>
                    </a:xfrm>
                    <a:prstGeom prst="lightningBolt">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闪电形 47">
                      <a:extLst>
                        <a:ext uri="{FF2B5EF4-FFF2-40B4-BE49-F238E27FC236}">
                          <a16:creationId xmlns:a16="http://schemas.microsoft.com/office/drawing/2014/main" id="{2DC38EB0-BF70-4BF5-8FA0-B3A672930111}"/>
                        </a:ext>
                      </a:extLst>
                    </p:cNvPr>
                    <p:cNvSpPr/>
                    <p:nvPr/>
                  </p:nvSpPr>
                  <p:spPr>
                    <a:xfrm rot="21070401">
                      <a:off x="10442876" y="1535906"/>
                      <a:ext cx="133555" cy="148220"/>
                    </a:xfrm>
                    <a:prstGeom prst="lightningBolt">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闪电形 48">
                      <a:extLst>
                        <a:ext uri="{FF2B5EF4-FFF2-40B4-BE49-F238E27FC236}">
                          <a16:creationId xmlns:a16="http://schemas.microsoft.com/office/drawing/2014/main" id="{8DF7B0DF-D85F-47BF-BA1D-B662710C90B0}"/>
                        </a:ext>
                      </a:extLst>
                    </p:cNvPr>
                    <p:cNvSpPr/>
                    <p:nvPr/>
                  </p:nvSpPr>
                  <p:spPr>
                    <a:xfrm rot="1406100">
                      <a:off x="10566076" y="1471782"/>
                      <a:ext cx="129142" cy="162142"/>
                    </a:xfrm>
                    <a:prstGeom prst="lightningBolt">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6" name="椭圆 45">
                    <a:extLst>
                      <a:ext uri="{FF2B5EF4-FFF2-40B4-BE49-F238E27FC236}">
                        <a16:creationId xmlns:a16="http://schemas.microsoft.com/office/drawing/2014/main" id="{76023B00-DCBB-4000-A8C5-9AB25DC7E2AF}"/>
                      </a:ext>
                    </a:extLst>
                  </p:cNvPr>
                  <p:cNvSpPr/>
                  <p:nvPr/>
                </p:nvSpPr>
                <p:spPr>
                  <a:xfrm>
                    <a:off x="6455255" y="3926045"/>
                    <a:ext cx="298163" cy="289125"/>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grpSp>
        <p:nvGrpSpPr>
          <p:cNvPr id="76" name="组合 75">
            <a:extLst>
              <a:ext uri="{FF2B5EF4-FFF2-40B4-BE49-F238E27FC236}">
                <a16:creationId xmlns:a16="http://schemas.microsoft.com/office/drawing/2014/main" id="{AC244B51-2AAC-4279-ABE8-92C8821A3A1F}"/>
              </a:ext>
            </a:extLst>
          </p:cNvPr>
          <p:cNvGrpSpPr/>
          <p:nvPr/>
        </p:nvGrpSpPr>
        <p:grpSpPr>
          <a:xfrm>
            <a:off x="6254856" y="3039172"/>
            <a:ext cx="5083911" cy="1292027"/>
            <a:chOff x="6323709" y="4899931"/>
            <a:chExt cx="5083911" cy="1292027"/>
          </a:xfrm>
        </p:grpSpPr>
        <p:sp>
          <p:nvSpPr>
            <p:cNvPr id="73" name="文本框 72">
              <a:extLst>
                <a:ext uri="{FF2B5EF4-FFF2-40B4-BE49-F238E27FC236}">
                  <a16:creationId xmlns:a16="http://schemas.microsoft.com/office/drawing/2014/main" id="{800CC71B-BA4B-4B40-BE1A-13352C98D944}"/>
                </a:ext>
              </a:extLst>
            </p:cNvPr>
            <p:cNvSpPr txBox="1"/>
            <p:nvPr/>
          </p:nvSpPr>
          <p:spPr>
            <a:xfrm>
              <a:off x="7668123" y="5034017"/>
              <a:ext cx="3739497" cy="1015663"/>
            </a:xfrm>
            <a:prstGeom prst="rect">
              <a:avLst/>
            </a:prstGeom>
            <a:noFill/>
          </p:spPr>
          <p:txBody>
            <a:bodyPr wrap="square" rtlCol="0">
              <a:spAutoFit/>
            </a:bodyPr>
            <a:lstStyle/>
            <a:p>
              <a:r>
                <a:rPr lang="zh-CN" altLang="en-US" sz="2000" b="1">
                  <a:solidFill>
                    <a:schemeClr val="bg1"/>
                  </a:solidFill>
                  <a:latin typeface="+mn-ea"/>
                </a:rPr>
                <a:t>发射系统系统</a:t>
              </a:r>
              <a:r>
                <a:rPr lang="zh-CN" altLang="en-US" sz="2000">
                  <a:solidFill>
                    <a:schemeClr val="bg1"/>
                  </a:solidFill>
                  <a:latin typeface="+mj-ea"/>
                  <a:ea typeface="+mj-ea"/>
                </a:rPr>
                <a:t>的主要任务是根据探测相关参数，在设定时间同步发射对应的射频信号</a:t>
              </a:r>
              <a:r>
                <a:rPr lang="en-US" altLang="zh-CN" sz="2000">
                  <a:solidFill>
                    <a:schemeClr val="bg1"/>
                  </a:solidFill>
                  <a:latin typeface="+mj-ea"/>
                  <a:ea typeface="+mj-ea"/>
                </a:rPr>
                <a:t>.</a:t>
              </a:r>
              <a:endParaRPr lang="zh-CN" altLang="en-US" sz="2000">
                <a:solidFill>
                  <a:schemeClr val="bg1"/>
                </a:solidFill>
                <a:latin typeface="+mj-ea"/>
                <a:ea typeface="+mj-ea"/>
              </a:endParaRPr>
            </a:p>
          </p:txBody>
        </p:sp>
        <p:grpSp>
          <p:nvGrpSpPr>
            <p:cNvPr id="74" name="组合 73">
              <a:extLst>
                <a:ext uri="{FF2B5EF4-FFF2-40B4-BE49-F238E27FC236}">
                  <a16:creationId xmlns:a16="http://schemas.microsoft.com/office/drawing/2014/main" id="{93FEA9B4-C982-4BAD-BC2A-6CD2F9DB63B7}"/>
                </a:ext>
              </a:extLst>
            </p:cNvPr>
            <p:cNvGrpSpPr/>
            <p:nvPr/>
          </p:nvGrpSpPr>
          <p:grpSpPr>
            <a:xfrm>
              <a:off x="6323709" y="4899931"/>
              <a:ext cx="1292027" cy="1292027"/>
              <a:chOff x="6323709" y="4836274"/>
              <a:chExt cx="1292027" cy="1292027"/>
            </a:xfrm>
          </p:grpSpPr>
          <p:sp>
            <p:nvSpPr>
              <p:cNvPr id="51" name="椭圆 50">
                <a:extLst>
                  <a:ext uri="{FF2B5EF4-FFF2-40B4-BE49-F238E27FC236}">
                    <a16:creationId xmlns:a16="http://schemas.microsoft.com/office/drawing/2014/main" id="{9AFBFA3C-0551-4F89-A6F2-748918A7F78F}"/>
                  </a:ext>
                </a:extLst>
              </p:cNvPr>
              <p:cNvSpPr/>
              <p:nvPr/>
            </p:nvSpPr>
            <p:spPr>
              <a:xfrm>
                <a:off x="6323709" y="4836274"/>
                <a:ext cx="1292027" cy="1292027"/>
              </a:xfrm>
              <a:prstGeom prst="ellipse">
                <a:avLst/>
              </a:prstGeom>
              <a:solidFill>
                <a:srgbClr val="4B586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solidFill>
                </a:endParaRPr>
              </a:p>
            </p:txBody>
          </p:sp>
          <p:grpSp>
            <p:nvGrpSpPr>
              <p:cNvPr id="52" name="组合 51">
                <a:extLst>
                  <a:ext uri="{FF2B5EF4-FFF2-40B4-BE49-F238E27FC236}">
                    <a16:creationId xmlns:a16="http://schemas.microsoft.com/office/drawing/2014/main" id="{958DAC02-2C3B-4182-B8BF-B6B77A3A7858}"/>
                  </a:ext>
                </a:extLst>
              </p:cNvPr>
              <p:cNvGrpSpPr/>
              <p:nvPr/>
            </p:nvGrpSpPr>
            <p:grpSpPr>
              <a:xfrm>
                <a:off x="6425437" y="4954500"/>
                <a:ext cx="1088571" cy="1055575"/>
                <a:chOff x="8443229" y="2080579"/>
                <a:chExt cx="442345" cy="428937"/>
              </a:xfrm>
            </p:grpSpPr>
            <p:sp>
              <p:nvSpPr>
                <p:cNvPr id="54" name="空心弧 53">
                  <a:extLst>
                    <a:ext uri="{FF2B5EF4-FFF2-40B4-BE49-F238E27FC236}">
                      <a16:creationId xmlns:a16="http://schemas.microsoft.com/office/drawing/2014/main" id="{CEFAB0DF-259C-4400-B253-8FEDF2C65523}"/>
                    </a:ext>
                  </a:extLst>
                </p:cNvPr>
                <p:cNvSpPr/>
                <p:nvPr/>
              </p:nvSpPr>
              <p:spPr>
                <a:xfrm>
                  <a:off x="8511128" y="2138402"/>
                  <a:ext cx="306548" cy="297256"/>
                </a:xfrm>
                <a:prstGeom prst="blockArc">
                  <a:avLst>
                    <a:gd name="adj1" fmla="val 10800000"/>
                    <a:gd name="adj2" fmla="val 21597693"/>
                    <a:gd name="adj3" fmla="val 6902"/>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5" name="空心弧 54">
                  <a:extLst>
                    <a:ext uri="{FF2B5EF4-FFF2-40B4-BE49-F238E27FC236}">
                      <a16:creationId xmlns:a16="http://schemas.microsoft.com/office/drawing/2014/main" id="{E6FEEBBB-2495-4211-B438-C73BA5ADC5DD}"/>
                    </a:ext>
                  </a:extLst>
                </p:cNvPr>
                <p:cNvSpPr/>
                <p:nvPr/>
              </p:nvSpPr>
              <p:spPr>
                <a:xfrm>
                  <a:off x="8443229" y="2080579"/>
                  <a:ext cx="442345" cy="428937"/>
                </a:xfrm>
                <a:prstGeom prst="blockArc">
                  <a:avLst>
                    <a:gd name="adj1" fmla="val 10800000"/>
                    <a:gd name="adj2" fmla="val 21597693"/>
                    <a:gd name="adj3" fmla="val 6902"/>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6" name="空心弧 55">
                  <a:extLst>
                    <a:ext uri="{FF2B5EF4-FFF2-40B4-BE49-F238E27FC236}">
                      <a16:creationId xmlns:a16="http://schemas.microsoft.com/office/drawing/2014/main" id="{17A651B3-E380-45F5-915D-0690544DB2C3}"/>
                    </a:ext>
                  </a:extLst>
                </p:cNvPr>
                <p:cNvSpPr/>
                <p:nvPr/>
              </p:nvSpPr>
              <p:spPr>
                <a:xfrm>
                  <a:off x="8581478" y="2190437"/>
                  <a:ext cx="165846" cy="160819"/>
                </a:xfrm>
                <a:prstGeom prst="blockArc">
                  <a:avLst>
                    <a:gd name="adj1" fmla="val 10800000"/>
                    <a:gd name="adj2" fmla="val 21597693"/>
                    <a:gd name="adj3" fmla="val 6902"/>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53" name="椭圆 52">
                <a:extLst>
                  <a:ext uri="{FF2B5EF4-FFF2-40B4-BE49-F238E27FC236}">
                    <a16:creationId xmlns:a16="http://schemas.microsoft.com/office/drawing/2014/main" id="{228FA4A3-9E2D-43B1-804D-5559D2FB6279}"/>
                  </a:ext>
                </a:extLst>
              </p:cNvPr>
              <p:cNvSpPr/>
              <p:nvPr/>
            </p:nvSpPr>
            <p:spPr>
              <a:xfrm>
                <a:off x="6838429" y="5354974"/>
                <a:ext cx="262587" cy="254627"/>
              </a:xfrm>
              <a:prstGeom prst="ellipse">
                <a:avLst/>
              </a:prstGeom>
              <a:solidFill>
                <a:schemeClr val="bg2"/>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pic>
        <p:nvPicPr>
          <p:cNvPr id="9" name="图片 8">
            <a:extLst>
              <a:ext uri="{FF2B5EF4-FFF2-40B4-BE49-F238E27FC236}">
                <a16:creationId xmlns:a16="http://schemas.microsoft.com/office/drawing/2014/main" id="{C8E0ECB5-B6C0-4C9E-9173-0E6618092BD6}"/>
              </a:ext>
            </a:extLst>
          </p:cNvPr>
          <p:cNvPicPr>
            <a:picLocks noChangeAspect="1"/>
          </p:cNvPicPr>
          <p:nvPr/>
        </p:nvPicPr>
        <p:blipFill>
          <a:blip r:embed="rId4"/>
          <a:stretch>
            <a:fillRect/>
          </a:stretch>
        </p:blipFill>
        <p:spPr>
          <a:xfrm>
            <a:off x="725211" y="2333387"/>
            <a:ext cx="4667939" cy="3100476"/>
          </a:xfrm>
          <a:prstGeom prst="rect">
            <a:avLst/>
          </a:prstGeom>
        </p:spPr>
      </p:pic>
    </p:spTree>
    <p:extLst>
      <p:ext uri="{BB962C8B-B14F-4D97-AF65-F5344CB8AC3E}">
        <p14:creationId xmlns:p14="http://schemas.microsoft.com/office/powerpoint/2010/main" val="1557204941"/>
      </p:ext>
    </p:extLst>
  </p:cSld>
  <p:clrMapOvr>
    <a:overrideClrMapping bg1="lt1" tx1="dk1" bg2="lt2" tx2="dk2" accent1="accent1" accent2="accent2" accent3="accent3" accent4="accent4" accent5="accent5" accent6="accent6" hlink="hlink" folHlink="folHlink"/>
  </p:clrMapOvr>
  <p:transition spd="slow">
    <p:push dir="u"/>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7" name="组合 46">
            <a:extLst>
              <a:ext uri="{FF2B5EF4-FFF2-40B4-BE49-F238E27FC236}">
                <a16:creationId xmlns:a16="http://schemas.microsoft.com/office/drawing/2014/main" id="{4AD20732-3F8B-4849-8077-C487AA90DA4C}"/>
              </a:ext>
            </a:extLst>
          </p:cNvPr>
          <p:cNvGrpSpPr/>
          <p:nvPr/>
        </p:nvGrpSpPr>
        <p:grpSpPr>
          <a:xfrm>
            <a:off x="570707" y="132301"/>
            <a:ext cx="4970584" cy="6593398"/>
            <a:chOff x="1215852" y="23450"/>
            <a:chExt cx="4970584" cy="6593398"/>
          </a:xfrm>
          <a:scene3d>
            <a:camera prst="orthographicFront"/>
            <a:lightRig rig="threePt" dir="t"/>
          </a:scene3d>
        </p:grpSpPr>
        <p:sp>
          <p:nvSpPr>
            <p:cNvPr id="10" name="矩形 9">
              <a:extLst>
                <a:ext uri="{FF2B5EF4-FFF2-40B4-BE49-F238E27FC236}">
                  <a16:creationId xmlns:a16="http://schemas.microsoft.com/office/drawing/2014/main" id="{408AB165-BFDE-4356-819E-8F0898FEA804}"/>
                </a:ext>
              </a:extLst>
            </p:cNvPr>
            <p:cNvSpPr/>
            <p:nvPr/>
          </p:nvSpPr>
          <p:spPr>
            <a:xfrm>
              <a:off x="1215852" y="23450"/>
              <a:ext cx="4970584" cy="6593398"/>
            </a:xfrm>
            <a:prstGeom prst="rect">
              <a:avLst/>
            </a:prstGeom>
            <a:solidFill>
              <a:schemeClr val="bg2"/>
            </a:solidFill>
            <a:ln>
              <a:noFill/>
            </a:ln>
            <a:sp3d extrusionH="12700" prstMaterial="dkEdge">
              <a:bevelT w="317500" h="1270000" prst="slop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圆角 17">
              <a:extLst>
                <a:ext uri="{FF2B5EF4-FFF2-40B4-BE49-F238E27FC236}">
                  <a16:creationId xmlns:a16="http://schemas.microsoft.com/office/drawing/2014/main" id="{B35E575D-78D4-44A6-930C-B67714E0A7A2}"/>
                </a:ext>
              </a:extLst>
            </p:cNvPr>
            <p:cNvSpPr/>
            <p:nvPr/>
          </p:nvSpPr>
          <p:spPr>
            <a:xfrm rot="5400000">
              <a:off x="871754" y="1314773"/>
              <a:ext cx="5596919" cy="3937180"/>
            </a:xfrm>
            <a:prstGeom prst="roundRect">
              <a:avLst>
                <a:gd name="adj" fmla="val 3475"/>
              </a:avLst>
            </a:prstGeom>
            <a:solidFill>
              <a:srgbClr val="0A8942"/>
            </a:solidFill>
            <a:ln>
              <a:noFill/>
            </a:ln>
            <a:effectLst>
              <a:outerShdw blurRad="114300" algn="ctr"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3" name="矩形: 圆角 2">
              <a:extLst>
                <a:ext uri="{FF2B5EF4-FFF2-40B4-BE49-F238E27FC236}">
                  <a16:creationId xmlns:a16="http://schemas.microsoft.com/office/drawing/2014/main" id="{9D8E097C-2381-43C4-B903-0E565D85D521}"/>
                </a:ext>
              </a:extLst>
            </p:cNvPr>
            <p:cNvSpPr/>
            <p:nvPr/>
          </p:nvSpPr>
          <p:spPr>
            <a:xfrm rot="5400000">
              <a:off x="2605937" y="-142344"/>
              <a:ext cx="2090445" cy="3639882"/>
            </a:xfrm>
            <a:prstGeom prst="roundRect">
              <a:avLst>
                <a:gd name="adj" fmla="val 2935"/>
              </a:avLst>
            </a:prstGeom>
            <a:gradFill>
              <a:gsLst>
                <a:gs pos="100000">
                  <a:srgbClr val="0A8942"/>
                </a:gs>
                <a:gs pos="0">
                  <a:srgbClr val="0B8D47"/>
                </a:gs>
              </a:gsLst>
              <a:lin ang="13500000" scaled="1"/>
            </a:gra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5" name="矩形: 圆角 14">
              <a:extLst>
                <a:ext uri="{FF2B5EF4-FFF2-40B4-BE49-F238E27FC236}">
                  <a16:creationId xmlns:a16="http://schemas.microsoft.com/office/drawing/2014/main" id="{439D40A2-BC76-4569-9883-C66D93BBB107}"/>
                </a:ext>
              </a:extLst>
            </p:cNvPr>
            <p:cNvSpPr/>
            <p:nvPr/>
          </p:nvSpPr>
          <p:spPr>
            <a:xfrm rot="5400000">
              <a:off x="1165629" y="3717137"/>
              <a:ext cx="2870479" cy="1539302"/>
            </a:xfrm>
            <a:prstGeom prst="roundRect">
              <a:avLst>
                <a:gd name="adj" fmla="val 2935"/>
              </a:avLst>
            </a:prstGeom>
            <a:gradFill>
              <a:gsLst>
                <a:gs pos="100000">
                  <a:srgbClr val="0A8942"/>
                </a:gs>
                <a:gs pos="0">
                  <a:srgbClr val="0B8D47"/>
                </a:gs>
              </a:gsLst>
              <a:lin ang="13500000" scaled="1"/>
            </a:gra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6" name="矩形: 圆角 15">
              <a:extLst>
                <a:ext uri="{FF2B5EF4-FFF2-40B4-BE49-F238E27FC236}">
                  <a16:creationId xmlns:a16="http://schemas.microsoft.com/office/drawing/2014/main" id="{73501CD7-DC01-4089-9D19-6B90A9EF0754}"/>
                </a:ext>
              </a:extLst>
            </p:cNvPr>
            <p:cNvSpPr/>
            <p:nvPr/>
          </p:nvSpPr>
          <p:spPr>
            <a:xfrm rot="5400000">
              <a:off x="3615619" y="3105252"/>
              <a:ext cx="1909186" cy="1801778"/>
            </a:xfrm>
            <a:prstGeom prst="roundRect">
              <a:avLst>
                <a:gd name="adj" fmla="val 2935"/>
              </a:avLst>
            </a:prstGeom>
            <a:gradFill>
              <a:gsLst>
                <a:gs pos="100000">
                  <a:srgbClr val="0A8942"/>
                </a:gs>
                <a:gs pos="0">
                  <a:srgbClr val="0B8D47"/>
                </a:gs>
              </a:gsLst>
              <a:lin ang="13500000" scaled="1"/>
            </a:gra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7" name="矩形: 圆角 16">
              <a:extLst>
                <a:ext uri="{FF2B5EF4-FFF2-40B4-BE49-F238E27FC236}">
                  <a16:creationId xmlns:a16="http://schemas.microsoft.com/office/drawing/2014/main" id="{C61CD73F-2732-4D83-A543-CFB87B05B493}"/>
                </a:ext>
              </a:extLst>
            </p:cNvPr>
            <p:cNvSpPr/>
            <p:nvPr/>
          </p:nvSpPr>
          <p:spPr>
            <a:xfrm rot="5400000">
              <a:off x="4624322" y="5324940"/>
              <a:ext cx="58124" cy="1784368"/>
            </a:xfrm>
            <a:prstGeom prst="roundRect">
              <a:avLst>
                <a:gd name="adj" fmla="val 0"/>
              </a:avLst>
            </a:prstGeom>
            <a:gradFill>
              <a:gsLst>
                <a:gs pos="100000">
                  <a:srgbClr val="0A8942"/>
                </a:gs>
                <a:gs pos="0">
                  <a:srgbClr val="0B8D47"/>
                </a:gs>
              </a:gsLst>
              <a:lin ang="13500000" scaled="1"/>
            </a:gradFill>
            <a:ln>
              <a:noFill/>
            </a:ln>
            <a:effectLst>
              <a:outerShdw blurRad="76200" algn="ctr"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4" name="流程图: 汇总连接 3">
              <a:extLst>
                <a:ext uri="{FF2B5EF4-FFF2-40B4-BE49-F238E27FC236}">
                  <a16:creationId xmlns:a16="http://schemas.microsoft.com/office/drawing/2014/main" id="{825F7F3C-64B4-4E60-A2A1-D647426CC503}"/>
                </a:ext>
              </a:extLst>
            </p:cNvPr>
            <p:cNvSpPr/>
            <p:nvPr/>
          </p:nvSpPr>
          <p:spPr>
            <a:xfrm>
              <a:off x="1903720" y="704603"/>
              <a:ext cx="99354" cy="99354"/>
            </a:xfrm>
            <a:prstGeom prst="flowChartSummingJunction">
              <a:avLst/>
            </a:prstGeom>
            <a:solidFill>
              <a:srgbClr val="FFC000"/>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流程图: 汇总连接 18">
              <a:extLst>
                <a:ext uri="{FF2B5EF4-FFF2-40B4-BE49-F238E27FC236}">
                  <a16:creationId xmlns:a16="http://schemas.microsoft.com/office/drawing/2014/main" id="{AF343262-8C06-4A1C-AF6E-D1BD2DDA3520}"/>
                </a:ext>
              </a:extLst>
            </p:cNvPr>
            <p:cNvSpPr/>
            <p:nvPr/>
          </p:nvSpPr>
          <p:spPr>
            <a:xfrm>
              <a:off x="1903720" y="2567723"/>
              <a:ext cx="99354" cy="99354"/>
            </a:xfrm>
            <a:prstGeom prst="flowChartSummingJunction">
              <a:avLst/>
            </a:prstGeom>
            <a:solidFill>
              <a:srgbClr val="FFC000"/>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流程图: 汇总连接 19">
              <a:extLst>
                <a:ext uri="{FF2B5EF4-FFF2-40B4-BE49-F238E27FC236}">
                  <a16:creationId xmlns:a16="http://schemas.microsoft.com/office/drawing/2014/main" id="{F22B3D4C-0C22-4728-A016-307F926A7DC0}"/>
                </a:ext>
              </a:extLst>
            </p:cNvPr>
            <p:cNvSpPr/>
            <p:nvPr/>
          </p:nvSpPr>
          <p:spPr>
            <a:xfrm>
              <a:off x="5268877" y="704603"/>
              <a:ext cx="99354" cy="99354"/>
            </a:xfrm>
            <a:prstGeom prst="flowChartSummingJunction">
              <a:avLst/>
            </a:prstGeom>
            <a:solidFill>
              <a:srgbClr val="FFC000"/>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流程图: 汇总连接 20">
              <a:extLst>
                <a:ext uri="{FF2B5EF4-FFF2-40B4-BE49-F238E27FC236}">
                  <a16:creationId xmlns:a16="http://schemas.microsoft.com/office/drawing/2014/main" id="{874646F9-FEEC-43AC-90D5-9CC18B380425}"/>
                </a:ext>
              </a:extLst>
            </p:cNvPr>
            <p:cNvSpPr/>
            <p:nvPr/>
          </p:nvSpPr>
          <p:spPr>
            <a:xfrm>
              <a:off x="5268877" y="2567723"/>
              <a:ext cx="99354" cy="99354"/>
            </a:xfrm>
            <a:prstGeom prst="flowChartSummingJunction">
              <a:avLst/>
            </a:prstGeom>
            <a:solidFill>
              <a:srgbClr val="FFC000"/>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流程图: 汇总连接 21">
              <a:extLst>
                <a:ext uri="{FF2B5EF4-FFF2-40B4-BE49-F238E27FC236}">
                  <a16:creationId xmlns:a16="http://schemas.microsoft.com/office/drawing/2014/main" id="{6A7396CE-2F8D-4815-B94C-749BA8EFEBC6}"/>
                </a:ext>
              </a:extLst>
            </p:cNvPr>
            <p:cNvSpPr/>
            <p:nvPr/>
          </p:nvSpPr>
          <p:spPr>
            <a:xfrm>
              <a:off x="3761200" y="3130005"/>
              <a:ext cx="99354" cy="99354"/>
            </a:xfrm>
            <a:prstGeom prst="flowChartSummingJunction">
              <a:avLst/>
            </a:prstGeom>
            <a:solidFill>
              <a:srgbClr val="FFC000"/>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流程图: 汇总连接 22">
              <a:extLst>
                <a:ext uri="{FF2B5EF4-FFF2-40B4-BE49-F238E27FC236}">
                  <a16:creationId xmlns:a16="http://schemas.microsoft.com/office/drawing/2014/main" id="{A499F4F3-5242-4C0A-957A-34AF2E70D556}"/>
                </a:ext>
              </a:extLst>
            </p:cNvPr>
            <p:cNvSpPr/>
            <p:nvPr/>
          </p:nvSpPr>
          <p:spPr>
            <a:xfrm>
              <a:off x="3761200" y="4782432"/>
              <a:ext cx="99354" cy="99354"/>
            </a:xfrm>
            <a:prstGeom prst="flowChartSummingJunction">
              <a:avLst/>
            </a:prstGeom>
            <a:solidFill>
              <a:srgbClr val="FFC000"/>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流程图: 汇总连接 23">
              <a:extLst>
                <a:ext uri="{FF2B5EF4-FFF2-40B4-BE49-F238E27FC236}">
                  <a16:creationId xmlns:a16="http://schemas.microsoft.com/office/drawing/2014/main" id="{9C8BD28A-9CE3-4369-841F-6DE8F3B9C22C}"/>
                </a:ext>
              </a:extLst>
            </p:cNvPr>
            <p:cNvSpPr/>
            <p:nvPr/>
          </p:nvSpPr>
          <p:spPr>
            <a:xfrm>
              <a:off x="5268877" y="4782432"/>
              <a:ext cx="99354" cy="99354"/>
            </a:xfrm>
            <a:prstGeom prst="flowChartSummingJunction">
              <a:avLst/>
            </a:prstGeom>
            <a:solidFill>
              <a:srgbClr val="FFC000"/>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流程图: 汇总连接 24">
              <a:extLst>
                <a:ext uri="{FF2B5EF4-FFF2-40B4-BE49-F238E27FC236}">
                  <a16:creationId xmlns:a16="http://schemas.microsoft.com/office/drawing/2014/main" id="{6A2A057A-B16E-42B4-9962-A8DFD70B2651}"/>
                </a:ext>
              </a:extLst>
            </p:cNvPr>
            <p:cNvSpPr/>
            <p:nvPr/>
          </p:nvSpPr>
          <p:spPr>
            <a:xfrm>
              <a:off x="5268877" y="3128267"/>
              <a:ext cx="99354" cy="99354"/>
            </a:xfrm>
            <a:prstGeom prst="flowChartSummingJunction">
              <a:avLst/>
            </a:prstGeom>
            <a:solidFill>
              <a:srgbClr val="FFC000"/>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流程图: 汇总连接 25">
              <a:extLst>
                <a:ext uri="{FF2B5EF4-FFF2-40B4-BE49-F238E27FC236}">
                  <a16:creationId xmlns:a16="http://schemas.microsoft.com/office/drawing/2014/main" id="{D17867F3-1946-4864-95B5-8476E0E6D3CC}"/>
                </a:ext>
              </a:extLst>
            </p:cNvPr>
            <p:cNvSpPr/>
            <p:nvPr/>
          </p:nvSpPr>
          <p:spPr>
            <a:xfrm>
              <a:off x="3189271" y="5746491"/>
              <a:ext cx="99354" cy="99354"/>
            </a:xfrm>
            <a:prstGeom prst="flowChartSummingJunction">
              <a:avLst/>
            </a:prstGeom>
            <a:solidFill>
              <a:srgbClr val="FFC000"/>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流程图: 汇总连接 26">
              <a:extLst>
                <a:ext uri="{FF2B5EF4-FFF2-40B4-BE49-F238E27FC236}">
                  <a16:creationId xmlns:a16="http://schemas.microsoft.com/office/drawing/2014/main" id="{EF17293D-22C9-4A8A-B361-F76685511696}"/>
                </a:ext>
              </a:extLst>
            </p:cNvPr>
            <p:cNvSpPr/>
            <p:nvPr/>
          </p:nvSpPr>
          <p:spPr>
            <a:xfrm>
              <a:off x="1903720" y="5740330"/>
              <a:ext cx="99354" cy="99354"/>
            </a:xfrm>
            <a:prstGeom prst="flowChartSummingJunction">
              <a:avLst/>
            </a:prstGeom>
            <a:solidFill>
              <a:srgbClr val="FFC000"/>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流程图: 汇总连接 27">
              <a:extLst>
                <a:ext uri="{FF2B5EF4-FFF2-40B4-BE49-F238E27FC236}">
                  <a16:creationId xmlns:a16="http://schemas.microsoft.com/office/drawing/2014/main" id="{6C731214-9493-4654-AA3A-2911D6E60D97}"/>
                </a:ext>
              </a:extLst>
            </p:cNvPr>
            <p:cNvSpPr/>
            <p:nvPr/>
          </p:nvSpPr>
          <p:spPr>
            <a:xfrm>
              <a:off x="1903720" y="3127243"/>
              <a:ext cx="99354" cy="99354"/>
            </a:xfrm>
            <a:prstGeom prst="flowChartSummingJunction">
              <a:avLst/>
            </a:prstGeom>
            <a:solidFill>
              <a:srgbClr val="FFC000"/>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流程图: 汇总连接 28">
              <a:extLst>
                <a:ext uri="{FF2B5EF4-FFF2-40B4-BE49-F238E27FC236}">
                  <a16:creationId xmlns:a16="http://schemas.microsoft.com/office/drawing/2014/main" id="{F3F12202-B7D1-4E37-8154-F5EB3F30122A}"/>
                </a:ext>
              </a:extLst>
            </p:cNvPr>
            <p:cNvSpPr/>
            <p:nvPr/>
          </p:nvSpPr>
          <p:spPr>
            <a:xfrm>
              <a:off x="3189271" y="3127243"/>
              <a:ext cx="99354" cy="99354"/>
            </a:xfrm>
            <a:prstGeom prst="flowChartSummingJunction">
              <a:avLst/>
            </a:prstGeom>
            <a:solidFill>
              <a:srgbClr val="FFC000"/>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 name="组合 7">
              <a:extLst>
                <a:ext uri="{FF2B5EF4-FFF2-40B4-BE49-F238E27FC236}">
                  <a16:creationId xmlns:a16="http://schemas.microsoft.com/office/drawing/2014/main" id="{A6BE7F66-A69B-4571-964C-A264121345DB}"/>
                </a:ext>
              </a:extLst>
            </p:cNvPr>
            <p:cNvGrpSpPr/>
            <p:nvPr/>
          </p:nvGrpSpPr>
          <p:grpSpPr>
            <a:xfrm>
              <a:off x="3177072" y="1245976"/>
              <a:ext cx="863242" cy="863242"/>
              <a:chOff x="7594759" y="2804845"/>
              <a:chExt cx="1828800" cy="1828800"/>
            </a:xfrm>
          </p:grpSpPr>
          <p:sp>
            <p:nvSpPr>
              <p:cNvPr id="5" name="矩形: 圆角 4">
                <a:extLst>
                  <a:ext uri="{FF2B5EF4-FFF2-40B4-BE49-F238E27FC236}">
                    <a16:creationId xmlns:a16="http://schemas.microsoft.com/office/drawing/2014/main" id="{3C5C0825-864B-49B2-8EA3-9656FD84BC10}"/>
                  </a:ext>
                </a:extLst>
              </p:cNvPr>
              <p:cNvSpPr/>
              <p:nvPr/>
            </p:nvSpPr>
            <p:spPr>
              <a:xfrm>
                <a:off x="7594759" y="2804845"/>
                <a:ext cx="1828800" cy="1828800"/>
              </a:xfrm>
              <a:prstGeom prst="roundRect">
                <a:avLst>
                  <a:gd name="adj" fmla="val 2061"/>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a:effectLst>
                      <a:outerShdw blurRad="38100" dist="38100" dir="2700000" algn="tl">
                        <a:srgbClr val="000000">
                          <a:alpha val="43137"/>
                        </a:srgbClr>
                      </a:outerShdw>
                    </a:effectLst>
                    <a:latin typeface="+mj-ea"/>
                    <a:ea typeface="+mj-ea"/>
                  </a:rPr>
                  <a:t>Cyclone V </a:t>
                </a:r>
                <a:r>
                  <a:rPr lang="en-US" altLang="zh-CN" sz="600">
                    <a:latin typeface="+mj-ea"/>
                    <a:ea typeface="+mj-ea"/>
                  </a:rPr>
                  <a:t>®</a:t>
                </a:r>
                <a:r>
                  <a:rPr lang="en-US" altLang="zh-CN" sz="900">
                    <a:effectLst>
                      <a:outerShdw blurRad="38100" dist="38100" dir="2700000" algn="tl">
                        <a:srgbClr val="000000">
                          <a:alpha val="43137"/>
                        </a:srgbClr>
                      </a:outerShdw>
                    </a:effectLst>
                    <a:latin typeface="+mj-ea"/>
                    <a:ea typeface="+mj-ea"/>
                  </a:rPr>
                  <a:t>  </a:t>
                </a:r>
              </a:p>
              <a:p>
                <a:pPr algn="ctr"/>
                <a:r>
                  <a:rPr lang="en-US" altLang="zh-CN" sz="900">
                    <a:effectLst>
                      <a:outerShdw blurRad="38100" dist="38100" dir="2700000" algn="tl">
                        <a:srgbClr val="000000">
                          <a:alpha val="43137"/>
                        </a:srgbClr>
                      </a:outerShdw>
                    </a:effectLst>
                    <a:latin typeface="+mj-ea"/>
                    <a:ea typeface="+mj-ea"/>
                  </a:rPr>
                  <a:t>SOC FPGA</a:t>
                </a:r>
              </a:p>
              <a:p>
                <a:pPr algn="ctr"/>
                <a:endParaRPr lang="en-US" altLang="zh-CN" sz="600">
                  <a:effectLst>
                    <a:outerShdw blurRad="38100" dist="38100" dir="2700000" algn="tl">
                      <a:srgbClr val="000000">
                        <a:alpha val="43137"/>
                      </a:srgbClr>
                    </a:outerShdw>
                  </a:effectLst>
                  <a:latin typeface="+mj-ea"/>
                  <a:ea typeface="+mj-ea"/>
                </a:endParaRPr>
              </a:p>
              <a:p>
                <a:pPr algn="ctr"/>
                <a:r>
                  <a:rPr lang="en-US" altLang="zh-CN" sz="600">
                    <a:latin typeface="+mj-ea"/>
                    <a:ea typeface="+mj-ea"/>
                  </a:rPr>
                  <a:t>5CSEMA5F31C6N</a:t>
                </a:r>
                <a:endParaRPr lang="en-US" altLang="zh-CN" sz="600">
                  <a:effectLst>
                    <a:outerShdw blurRad="38100" dist="38100" dir="2700000" algn="tl">
                      <a:srgbClr val="000000">
                        <a:alpha val="43137"/>
                      </a:srgbClr>
                    </a:outerShdw>
                  </a:effectLst>
                  <a:latin typeface="+mj-ea"/>
                  <a:ea typeface="+mj-ea"/>
                </a:endParaRPr>
              </a:p>
            </p:txBody>
          </p:sp>
          <p:sp>
            <p:nvSpPr>
              <p:cNvPr id="7" name="流程图: 接点 6">
                <a:extLst>
                  <a:ext uri="{FF2B5EF4-FFF2-40B4-BE49-F238E27FC236}">
                    <a16:creationId xmlns:a16="http://schemas.microsoft.com/office/drawing/2014/main" id="{AC28B775-649B-47D4-B8EE-A4354EE105C5}"/>
                  </a:ext>
                </a:extLst>
              </p:cNvPr>
              <p:cNvSpPr/>
              <p:nvPr/>
            </p:nvSpPr>
            <p:spPr>
              <a:xfrm>
                <a:off x="7713609" y="2905598"/>
                <a:ext cx="102974" cy="102974"/>
              </a:xfrm>
              <a:prstGeom prst="flowChartConnector">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grpSp>
        <p:grpSp>
          <p:nvGrpSpPr>
            <p:cNvPr id="31" name="组合 30">
              <a:extLst>
                <a:ext uri="{FF2B5EF4-FFF2-40B4-BE49-F238E27FC236}">
                  <a16:creationId xmlns:a16="http://schemas.microsoft.com/office/drawing/2014/main" id="{EA54BFCF-3873-4116-9BA8-D5BF46A9010C}"/>
                </a:ext>
              </a:extLst>
            </p:cNvPr>
            <p:cNvGrpSpPr/>
            <p:nvPr/>
          </p:nvGrpSpPr>
          <p:grpSpPr>
            <a:xfrm>
              <a:off x="4318520" y="1245976"/>
              <a:ext cx="415129" cy="236256"/>
              <a:chOff x="7594758" y="3525158"/>
              <a:chExt cx="1456815" cy="847214"/>
            </a:xfrm>
          </p:grpSpPr>
          <p:sp>
            <p:nvSpPr>
              <p:cNvPr id="32" name="矩形: 圆角 31">
                <a:extLst>
                  <a:ext uri="{FF2B5EF4-FFF2-40B4-BE49-F238E27FC236}">
                    <a16:creationId xmlns:a16="http://schemas.microsoft.com/office/drawing/2014/main" id="{DD0FE12E-BEE4-46C6-9446-8A28F77839B1}"/>
                  </a:ext>
                </a:extLst>
              </p:cNvPr>
              <p:cNvSpPr/>
              <p:nvPr/>
            </p:nvSpPr>
            <p:spPr>
              <a:xfrm>
                <a:off x="7594758" y="3525158"/>
                <a:ext cx="1456815" cy="847214"/>
              </a:xfrm>
              <a:prstGeom prst="roundRect">
                <a:avLst>
                  <a:gd name="adj" fmla="val 2061"/>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
                    <a:effectLst>
                      <a:outerShdw blurRad="38100" dist="38100" dir="2700000" algn="tl">
                        <a:srgbClr val="000000">
                          <a:alpha val="43137"/>
                        </a:srgbClr>
                      </a:outerShdw>
                    </a:effectLst>
                    <a:latin typeface="+mj-ea"/>
                    <a:ea typeface="+mj-ea"/>
                  </a:rPr>
                  <a:t>DDR3</a:t>
                </a:r>
              </a:p>
              <a:p>
                <a:pPr algn="ctr"/>
                <a:r>
                  <a:rPr lang="en-US" altLang="zh-CN" sz="400">
                    <a:effectLst>
                      <a:outerShdw blurRad="38100" dist="38100" dir="2700000" algn="tl">
                        <a:srgbClr val="000000">
                          <a:alpha val="43137"/>
                        </a:srgbClr>
                      </a:outerShdw>
                    </a:effectLst>
                    <a:latin typeface="+mj-ea"/>
                    <a:ea typeface="+mj-ea"/>
                  </a:rPr>
                  <a:t>512Mb</a:t>
                </a:r>
              </a:p>
            </p:txBody>
          </p:sp>
          <p:sp>
            <p:nvSpPr>
              <p:cNvPr id="33" name="流程图: 接点 32">
                <a:extLst>
                  <a:ext uri="{FF2B5EF4-FFF2-40B4-BE49-F238E27FC236}">
                    <a16:creationId xmlns:a16="http://schemas.microsoft.com/office/drawing/2014/main" id="{4310CC77-9116-4674-909A-5ADADE0A5F3C}"/>
                  </a:ext>
                </a:extLst>
              </p:cNvPr>
              <p:cNvSpPr/>
              <p:nvPr/>
            </p:nvSpPr>
            <p:spPr>
              <a:xfrm>
                <a:off x="7705470" y="3616435"/>
                <a:ext cx="102973" cy="102973"/>
              </a:xfrm>
              <a:prstGeom prst="flowChartConnector">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p>
            </p:txBody>
          </p:sp>
        </p:grpSp>
        <p:grpSp>
          <p:nvGrpSpPr>
            <p:cNvPr id="34" name="组合 33">
              <a:extLst>
                <a:ext uri="{FF2B5EF4-FFF2-40B4-BE49-F238E27FC236}">
                  <a16:creationId xmlns:a16="http://schemas.microsoft.com/office/drawing/2014/main" id="{32A38702-E57E-4B93-AF26-A079B03A0137}"/>
                </a:ext>
              </a:extLst>
            </p:cNvPr>
            <p:cNvGrpSpPr/>
            <p:nvPr/>
          </p:nvGrpSpPr>
          <p:grpSpPr>
            <a:xfrm>
              <a:off x="4318520" y="1547495"/>
              <a:ext cx="415129" cy="236256"/>
              <a:chOff x="7594758" y="3525158"/>
              <a:chExt cx="1456815" cy="847214"/>
            </a:xfrm>
          </p:grpSpPr>
          <p:sp>
            <p:nvSpPr>
              <p:cNvPr id="35" name="矩形: 圆角 34">
                <a:extLst>
                  <a:ext uri="{FF2B5EF4-FFF2-40B4-BE49-F238E27FC236}">
                    <a16:creationId xmlns:a16="http://schemas.microsoft.com/office/drawing/2014/main" id="{0C2F948E-6A90-4E19-B61B-5A95C0C26622}"/>
                  </a:ext>
                </a:extLst>
              </p:cNvPr>
              <p:cNvSpPr/>
              <p:nvPr/>
            </p:nvSpPr>
            <p:spPr>
              <a:xfrm>
                <a:off x="7594758" y="3525158"/>
                <a:ext cx="1456815" cy="847214"/>
              </a:xfrm>
              <a:prstGeom prst="roundRect">
                <a:avLst>
                  <a:gd name="adj" fmla="val 2061"/>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
                    <a:effectLst>
                      <a:outerShdw blurRad="38100" dist="38100" dir="2700000" algn="tl">
                        <a:srgbClr val="000000">
                          <a:alpha val="43137"/>
                        </a:srgbClr>
                      </a:outerShdw>
                    </a:effectLst>
                    <a:latin typeface="+mj-ea"/>
                    <a:ea typeface="+mj-ea"/>
                  </a:rPr>
                  <a:t>DDR3</a:t>
                </a:r>
              </a:p>
              <a:p>
                <a:pPr algn="ctr"/>
                <a:r>
                  <a:rPr lang="en-US" altLang="zh-CN" sz="400">
                    <a:effectLst>
                      <a:outerShdw blurRad="38100" dist="38100" dir="2700000" algn="tl">
                        <a:srgbClr val="000000">
                          <a:alpha val="43137"/>
                        </a:srgbClr>
                      </a:outerShdw>
                    </a:effectLst>
                    <a:latin typeface="+mj-ea"/>
                    <a:ea typeface="+mj-ea"/>
                  </a:rPr>
                  <a:t>512Mb</a:t>
                </a:r>
              </a:p>
            </p:txBody>
          </p:sp>
          <p:sp>
            <p:nvSpPr>
              <p:cNvPr id="36" name="流程图: 接点 35">
                <a:extLst>
                  <a:ext uri="{FF2B5EF4-FFF2-40B4-BE49-F238E27FC236}">
                    <a16:creationId xmlns:a16="http://schemas.microsoft.com/office/drawing/2014/main" id="{2928C606-313A-4502-BDB4-170DE46ADCA6}"/>
                  </a:ext>
                </a:extLst>
              </p:cNvPr>
              <p:cNvSpPr/>
              <p:nvPr/>
            </p:nvSpPr>
            <p:spPr>
              <a:xfrm>
                <a:off x="7705470" y="3616435"/>
                <a:ext cx="102973" cy="102973"/>
              </a:xfrm>
              <a:prstGeom prst="flowChartConnector">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p>
            </p:txBody>
          </p:sp>
        </p:grpSp>
        <p:grpSp>
          <p:nvGrpSpPr>
            <p:cNvPr id="46" name="组合 45">
              <a:extLst>
                <a:ext uri="{FF2B5EF4-FFF2-40B4-BE49-F238E27FC236}">
                  <a16:creationId xmlns:a16="http://schemas.microsoft.com/office/drawing/2014/main" id="{0F130614-0DE4-4A19-966F-FE8690752498}"/>
                </a:ext>
              </a:extLst>
            </p:cNvPr>
            <p:cNvGrpSpPr/>
            <p:nvPr/>
          </p:nvGrpSpPr>
          <p:grpSpPr>
            <a:xfrm>
              <a:off x="2600868" y="635622"/>
              <a:ext cx="415129" cy="336670"/>
              <a:chOff x="2600868" y="635622"/>
              <a:chExt cx="415129" cy="336670"/>
            </a:xfrm>
          </p:grpSpPr>
          <p:sp>
            <p:nvSpPr>
              <p:cNvPr id="37" name="矩形: 圆角 36">
                <a:extLst>
                  <a:ext uri="{FF2B5EF4-FFF2-40B4-BE49-F238E27FC236}">
                    <a16:creationId xmlns:a16="http://schemas.microsoft.com/office/drawing/2014/main" id="{20FE9583-A51F-4697-8EB0-02AD9A761B63}"/>
                  </a:ext>
                </a:extLst>
              </p:cNvPr>
              <p:cNvSpPr/>
              <p:nvPr/>
            </p:nvSpPr>
            <p:spPr>
              <a:xfrm>
                <a:off x="2600868" y="635622"/>
                <a:ext cx="415129" cy="336670"/>
              </a:xfrm>
              <a:prstGeom prst="roundRect">
                <a:avLst>
                  <a:gd name="adj" fmla="val 2061"/>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400">
                  <a:effectLst>
                    <a:outerShdw blurRad="38100" dist="38100" dir="2700000" algn="tl">
                      <a:srgbClr val="000000">
                        <a:alpha val="43137"/>
                      </a:srgbClr>
                    </a:outerShdw>
                  </a:effectLst>
                  <a:latin typeface="+mj-ea"/>
                  <a:ea typeface="+mj-ea"/>
                </a:endParaRPr>
              </a:p>
            </p:txBody>
          </p:sp>
          <p:sp>
            <p:nvSpPr>
              <p:cNvPr id="38" name="矩形: 圆角 37">
                <a:extLst>
                  <a:ext uri="{FF2B5EF4-FFF2-40B4-BE49-F238E27FC236}">
                    <a16:creationId xmlns:a16="http://schemas.microsoft.com/office/drawing/2014/main" id="{DE0FBD9B-7C52-4C10-B152-91F9865AA864}"/>
                  </a:ext>
                </a:extLst>
              </p:cNvPr>
              <p:cNvSpPr/>
              <p:nvPr/>
            </p:nvSpPr>
            <p:spPr>
              <a:xfrm>
                <a:off x="2612215" y="645937"/>
                <a:ext cx="45719" cy="65733"/>
              </a:xfrm>
              <a:prstGeom prst="roundRect">
                <a:avLst>
                  <a:gd name="adj" fmla="val 2061"/>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400">
                  <a:effectLst>
                    <a:outerShdw blurRad="38100" dist="38100" dir="2700000" algn="tl">
                      <a:srgbClr val="000000">
                        <a:alpha val="43137"/>
                      </a:srgbClr>
                    </a:outerShdw>
                  </a:effectLst>
                  <a:latin typeface="+mj-ea"/>
                  <a:ea typeface="+mj-ea"/>
                </a:endParaRPr>
              </a:p>
            </p:txBody>
          </p:sp>
          <p:sp>
            <p:nvSpPr>
              <p:cNvPr id="39" name="矩形: 圆角 38">
                <a:extLst>
                  <a:ext uri="{FF2B5EF4-FFF2-40B4-BE49-F238E27FC236}">
                    <a16:creationId xmlns:a16="http://schemas.microsoft.com/office/drawing/2014/main" id="{5FBF73F6-316C-4039-9495-E497E1D9CB32}"/>
                  </a:ext>
                </a:extLst>
              </p:cNvPr>
              <p:cNvSpPr/>
              <p:nvPr/>
            </p:nvSpPr>
            <p:spPr>
              <a:xfrm>
                <a:off x="2952989" y="645937"/>
                <a:ext cx="45719" cy="65733"/>
              </a:xfrm>
              <a:prstGeom prst="roundRect">
                <a:avLst>
                  <a:gd name="adj" fmla="val 2061"/>
                </a:avLst>
              </a:prstGeom>
              <a:solidFill>
                <a:srgbClr val="3FFC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400">
                  <a:effectLst>
                    <a:outerShdw blurRad="38100" dist="38100" dir="2700000" algn="tl">
                      <a:srgbClr val="000000">
                        <a:alpha val="43137"/>
                      </a:srgbClr>
                    </a:outerShdw>
                  </a:effectLst>
                  <a:latin typeface="+mj-ea"/>
                  <a:ea typeface="+mj-ea"/>
                </a:endParaRPr>
              </a:p>
            </p:txBody>
          </p:sp>
          <p:grpSp>
            <p:nvGrpSpPr>
              <p:cNvPr id="45" name="组合 44">
                <a:extLst>
                  <a:ext uri="{FF2B5EF4-FFF2-40B4-BE49-F238E27FC236}">
                    <a16:creationId xmlns:a16="http://schemas.microsoft.com/office/drawing/2014/main" id="{DC763554-BDE7-465E-8C5B-2D74B9D5F528}"/>
                  </a:ext>
                </a:extLst>
              </p:cNvPr>
              <p:cNvGrpSpPr/>
              <p:nvPr/>
            </p:nvGrpSpPr>
            <p:grpSpPr>
              <a:xfrm>
                <a:off x="2714785" y="635622"/>
                <a:ext cx="173447" cy="199377"/>
                <a:chOff x="2714785" y="638182"/>
                <a:chExt cx="173447" cy="199377"/>
              </a:xfrm>
            </p:grpSpPr>
            <p:sp>
              <p:nvSpPr>
                <p:cNvPr id="40" name="矩形: 圆角 39">
                  <a:extLst>
                    <a:ext uri="{FF2B5EF4-FFF2-40B4-BE49-F238E27FC236}">
                      <a16:creationId xmlns:a16="http://schemas.microsoft.com/office/drawing/2014/main" id="{1CEFB8EC-A3CF-45EA-BEDF-DE2FD95A6844}"/>
                    </a:ext>
                  </a:extLst>
                </p:cNvPr>
                <p:cNvSpPr/>
                <p:nvPr/>
              </p:nvSpPr>
              <p:spPr>
                <a:xfrm>
                  <a:off x="2714785" y="638182"/>
                  <a:ext cx="18000" cy="199377"/>
                </a:xfrm>
                <a:prstGeom prst="roundRect">
                  <a:avLst>
                    <a:gd name="adj" fmla="val 2061"/>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400">
                    <a:effectLst>
                      <a:outerShdw blurRad="38100" dist="38100" dir="2700000" algn="tl">
                        <a:srgbClr val="000000">
                          <a:alpha val="43137"/>
                        </a:srgbClr>
                      </a:outerShdw>
                    </a:effectLst>
                    <a:latin typeface="+mj-ea"/>
                    <a:ea typeface="+mj-ea"/>
                  </a:endParaRPr>
                </a:p>
              </p:txBody>
            </p:sp>
            <p:sp>
              <p:nvSpPr>
                <p:cNvPr id="41" name="矩形: 圆角 40">
                  <a:extLst>
                    <a:ext uri="{FF2B5EF4-FFF2-40B4-BE49-F238E27FC236}">
                      <a16:creationId xmlns:a16="http://schemas.microsoft.com/office/drawing/2014/main" id="{CAC5A46B-4934-4276-A714-8A70B2F6671B}"/>
                    </a:ext>
                  </a:extLst>
                </p:cNvPr>
                <p:cNvSpPr/>
                <p:nvPr/>
              </p:nvSpPr>
              <p:spPr>
                <a:xfrm>
                  <a:off x="2753647" y="638182"/>
                  <a:ext cx="18000" cy="199377"/>
                </a:xfrm>
                <a:prstGeom prst="roundRect">
                  <a:avLst>
                    <a:gd name="adj" fmla="val 2061"/>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400">
                    <a:effectLst>
                      <a:outerShdw blurRad="38100" dist="38100" dir="2700000" algn="tl">
                        <a:srgbClr val="000000">
                          <a:alpha val="43137"/>
                        </a:srgbClr>
                      </a:outerShdw>
                    </a:effectLst>
                    <a:latin typeface="+mj-ea"/>
                    <a:ea typeface="+mj-ea"/>
                  </a:endParaRPr>
                </a:p>
              </p:txBody>
            </p:sp>
            <p:sp>
              <p:nvSpPr>
                <p:cNvPr id="42" name="矩形: 圆角 41">
                  <a:extLst>
                    <a:ext uri="{FF2B5EF4-FFF2-40B4-BE49-F238E27FC236}">
                      <a16:creationId xmlns:a16="http://schemas.microsoft.com/office/drawing/2014/main" id="{CEB3879D-44F0-466F-95EB-0CFAA8AD5558}"/>
                    </a:ext>
                  </a:extLst>
                </p:cNvPr>
                <p:cNvSpPr/>
                <p:nvPr/>
              </p:nvSpPr>
              <p:spPr>
                <a:xfrm>
                  <a:off x="2792509" y="638182"/>
                  <a:ext cx="18000" cy="199377"/>
                </a:xfrm>
                <a:prstGeom prst="roundRect">
                  <a:avLst>
                    <a:gd name="adj" fmla="val 2061"/>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400">
                    <a:effectLst>
                      <a:outerShdw blurRad="38100" dist="38100" dir="2700000" algn="tl">
                        <a:srgbClr val="000000">
                          <a:alpha val="43137"/>
                        </a:srgbClr>
                      </a:outerShdw>
                    </a:effectLst>
                    <a:latin typeface="+mj-ea"/>
                    <a:ea typeface="+mj-ea"/>
                  </a:endParaRPr>
                </a:p>
              </p:txBody>
            </p:sp>
            <p:sp>
              <p:nvSpPr>
                <p:cNvPr id="43" name="矩形: 圆角 42">
                  <a:extLst>
                    <a:ext uri="{FF2B5EF4-FFF2-40B4-BE49-F238E27FC236}">
                      <a16:creationId xmlns:a16="http://schemas.microsoft.com/office/drawing/2014/main" id="{12501916-6CDD-4303-A248-32997213B73E}"/>
                    </a:ext>
                  </a:extLst>
                </p:cNvPr>
                <p:cNvSpPr/>
                <p:nvPr/>
              </p:nvSpPr>
              <p:spPr>
                <a:xfrm>
                  <a:off x="2831371" y="638182"/>
                  <a:ext cx="18000" cy="199377"/>
                </a:xfrm>
                <a:prstGeom prst="roundRect">
                  <a:avLst>
                    <a:gd name="adj" fmla="val 2061"/>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400">
                    <a:effectLst>
                      <a:outerShdw blurRad="38100" dist="38100" dir="2700000" algn="tl">
                        <a:srgbClr val="000000">
                          <a:alpha val="43137"/>
                        </a:srgbClr>
                      </a:outerShdw>
                    </a:effectLst>
                    <a:latin typeface="+mj-ea"/>
                    <a:ea typeface="+mj-ea"/>
                  </a:endParaRPr>
                </a:p>
              </p:txBody>
            </p:sp>
            <p:sp>
              <p:nvSpPr>
                <p:cNvPr id="44" name="矩形: 圆角 43">
                  <a:extLst>
                    <a:ext uri="{FF2B5EF4-FFF2-40B4-BE49-F238E27FC236}">
                      <a16:creationId xmlns:a16="http://schemas.microsoft.com/office/drawing/2014/main" id="{85F31A36-0F09-45FD-8277-BA8B30F972B0}"/>
                    </a:ext>
                  </a:extLst>
                </p:cNvPr>
                <p:cNvSpPr/>
                <p:nvPr/>
              </p:nvSpPr>
              <p:spPr>
                <a:xfrm>
                  <a:off x="2870232" y="638182"/>
                  <a:ext cx="18000" cy="199377"/>
                </a:xfrm>
                <a:prstGeom prst="roundRect">
                  <a:avLst>
                    <a:gd name="adj" fmla="val 2061"/>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400">
                    <a:effectLst>
                      <a:outerShdw blurRad="38100" dist="38100" dir="2700000" algn="tl">
                        <a:srgbClr val="000000">
                          <a:alpha val="43137"/>
                        </a:srgbClr>
                      </a:outerShdw>
                    </a:effectLst>
                    <a:latin typeface="+mj-ea"/>
                    <a:ea typeface="+mj-ea"/>
                  </a:endParaRPr>
                </a:p>
              </p:txBody>
            </p:sp>
          </p:grpSp>
        </p:grpSp>
        <p:grpSp>
          <p:nvGrpSpPr>
            <p:cNvPr id="48" name="组合 47">
              <a:extLst>
                <a:ext uri="{FF2B5EF4-FFF2-40B4-BE49-F238E27FC236}">
                  <a16:creationId xmlns:a16="http://schemas.microsoft.com/office/drawing/2014/main" id="{129E2BBF-1DB2-4DF2-90F3-27AF398F3BC4}"/>
                </a:ext>
              </a:extLst>
            </p:cNvPr>
            <p:cNvGrpSpPr/>
            <p:nvPr/>
          </p:nvGrpSpPr>
          <p:grpSpPr>
            <a:xfrm>
              <a:off x="2671758" y="1037604"/>
              <a:ext cx="273348" cy="262541"/>
              <a:chOff x="7594758" y="2804844"/>
              <a:chExt cx="1828800" cy="1828800"/>
            </a:xfrm>
          </p:grpSpPr>
          <p:sp>
            <p:nvSpPr>
              <p:cNvPr id="49" name="矩形: 圆角 48">
                <a:extLst>
                  <a:ext uri="{FF2B5EF4-FFF2-40B4-BE49-F238E27FC236}">
                    <a16:creationId xmlns:a16="http://schemas.microsoft.com/office/drawing/2014/main" id="{71A96123-A435-4F10-970E-962621F747A8}"/>
                  </a:ext>
                </a:extLst>
              </p:cNvPr>
              <p:cNvSpPr/>
              <p:nvPr/>
            </p:nvSpPr>
            <p:spPr>
              <a:xfrm>
                <a:off x="7594758" y="2804844"/>
                <a:ext cx="1828800" cy="1828800"/>
              </a:xfrm>
              <a:prstGeom prst="roundRect">
                <a:avLst>
                  <a:gd name="adj" fmla="val 2061"/>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rtlCol="0" anchor="ctr" anchorCtr="0"/>
              <a:lstStyle/>
              <a:p>
                <a:pPr algn="ctr"/>
                <a:r>
                  <a:rPr lang="en-US" altLang="zh-CN" sz="500">
                    <a:effectLst>
                      <a:outerShdw blurRad="38100" dist="38100" dir="2700000" algn="tl">
                        <a:srgbClr val="000000">
                          <a:alpha val="43137"/>
                        </a:srgbClr>
                      </a:outerShdw>
                    </a:effectLst>
                    <a:latin typeface="+mj-ea"/>
                    <a:ea typeface="+mj-ea"/>
                  </a:rPr>
                  <a:t>Ethe</a:t>
                </a:r>
                <a:endParaRPr lang="en-US" altLang="zh-CN" sz="200">
                  <a:effectLst>
                    <a:outerShdw blurRad="38100" dist="38100" dir="2700000" algn="tl">
                      <a:srgbClr val="000000">
                        <a:alpha val="43137"/>
                      </a:srgbClr>
                    </a:outerShdw>
                  </a:effectLst>
                  <a:latin typeface="+mj-ea"/>
                  <a:ea typeface="+mj-ea"/>
                </a:endParaRPr>
              </a:p>
            </p:txBody>
          </p:sp>
          <p:sp>
            <p:nvSpPr>
              <p:cNvPr id="50" name="流程图: 接点 49">
                <a:extLst>
                  <a:ext uri="{FF2B5EF4-FFF2-40B4-BE49-F238E27FC236}">
                    <a16:creationId xmlns:a16="http://schemas.microsoft.com/office/drawing/2014/main" id="{EA24E5B4-A6A5-4314-B16C-B28248544E6F}"/>
                  </a:ext>
                </a:extLst>
              </p:cNvPr>
              <p:cNvSpPr/>
              <p:nvPr/>
            </p:nvSpPr>
            <p:spPr>
              <a:xfrm>
                <a:off x="7713609" y="2905598"/>
                <a:ext cx="102974" cy="102974"/>
              </a:xfrm>
              <a:prstGeom prst="flowChartConnector">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grpSp>
      </p:grpSp>
      <p:grpSp>
        <p:nvGrpSpPr>
          <p:cNvPr id="55" name="组合 54">
            <a:extLst>
              <a:ext uri="{FF2B5EF4-FFF2-40B4-BE49-F238E27FC236}">
                <a16:creationId xmlns:a16="http://schemas.microsoft.com/office/drawing/2014/main" id="{4FC5B608-6AE4-4A48-BAB6-07A4CB997E64}"/>
              </a:ext>
            </a:extLst>
          </p:cNvPr>
          <p:cNvGrpSpPr/>
          <p:nvPr/>
        </p:nvGrpSpPr>
        <p:grpSpPr>
          <a:xfrm>
            <a:off x="3276625" y="-1885975"/>
            <a:ext cx="5103184" cy="4410446"/>
            <a:chOff x="493024" y="1844121"/>
            <a:chExt cx="4436545" cy="3834301"/>
          </a:xfrm>
        </p:grpSpPr>
        <p:grpSp>
          <p:nvGrpSpPr>
            <p:cNvPr id="56" name="组合 55">
              <a:extLst>
                <a:ext uri="{FF2B5EF4-FFF2-40B4-BE49-F238E27FC236}">
                  <a16:creationId xmlns:a16="http://schemas.microsoft.com/office/drawing/2014/main" id="{75A627B2-7849-4F25-A8F3-34F06209AD15}"/>
                </a:ext>
              </a:extLst>
            </p:cNvPr>
            <p:cNvGrpSpPr/>
            <p:nvPr/>
          </p:nvGrpSpPr>
          <p:grpSpPr>
            <a:xfrm>
              <a:off x="506068" y="2293717"/>
              <a:ext cx="4423501" cy="3384705"/>
              <a:chOff x="265814" y="1758505"/>
              <a:chExt cx="4518837" cy="3586150"/>
            </a:xfrm>
            <a:solidFill>
              <a:schemeClr val="tx1">
                <a:lumMod val="85000"/>
                <a:lumOff val="15000"/>
              </a:schemeClr>
            </a:solidFill>
            <a:scene3d>
              <a:camera prst="isometricTopUp"/>
              <a:lightRig rig="threePt" dir="t"/>
            </a:scene3d>
          </p:grpSpPr>
          <p:sp>
            <p:nvSpPr>
              <p:cNvPr id="62" name="矩形: 圆角 61">
                <a:extLst>
                  <a:ext uri="{FF2B5EF4-FFF2-40B4-BE49-F238E27FC236}">
                    <a16:creationId xmlns:a16="http://schemas.microsoft.com/office/drawing/2014/main" id="{9441C184-0C14-4221-8456-96A219C13334}"/>
                  </a:ext>
                </a:extLst>
              </p:cNvPr>
              <p:cNvSpPr/>
              <p:nvPr/>
            </p:nvSpPr>
            <p:spPr>
              <a:xfrm>
                <a:off x="1137684" y="1758505"/>
                <a:ext cx="2775098" cy="1440897"/>
              </a:xfrm>
              <a:prstGeom prst="roundRect">
                <a:avLst>
                  <a:gd name="adj" fmla="val 1022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00">
                  <a:solidFill>
                    <a:schemeClr val="bg1"/>
                  </a:solidFill>
                  <a:effectLst>
                    <a:outerShdw blurRad="38100" dist="38100" dir="2700000" algn="tl">
                      <a:srgbClr val="000000">
                        <a:alpha val="43137"/>
                      </a:srgbClr>
                    </a:outerShdw>
                  </a:effectLst>
                  <a:latin typeface="+mj-ea"/>
                  <a:ea typeface="+mj-ea"/>
                </a:endParaRPr>
              </a:p>
            </p:txBody>
          </p:sp>
          <p:sp>
            <p:nvSpPr>
              <p:cNvPr id="63" name="矩形: 圆角 62">
                <a:extLst>
                  <a:ext uri="{FF2B5EF4-FFF2-40B4-BE49-F238E27FC236}">
                    <a16:creationId xmlns:a16="http://schemas.microsoft.com/office/drawing/2014/main" id="{30537A5B-A179-4901-8566-31C37ECD0A4E}"/>
                  </a:ext>
                </a:extLst>
              </p:cNvPr>
              <p:cNvSpPr/>
              <p:nvPr/>
            </p:nvSpPr>
            <p:spPr>
              <a:xfrm>
                <a:off x="265814" y="3761180"/>
                <a:ext cx="1807535" cy="1583329"/>
              </a:xfrm>
              <a:prstGeom prst="roundRect">
                <a:avLst>
                  <a:gd name="adj" fmla="val 1022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00">
                  <a:solidFill>
                    <a:schemeClr val="bg1"/>
                  </a:solidFill>
                  <a:effectLst>
                    <a:outerShdw blurRad="38100" dist="38100" dir="2700000" algn="tl">
                      <a:srgbClr val="000000">
                        <a:alpha val="43137"/>
                      </a:srgbClr>
                    </a:outerShdw>
                  </a:effectLst>
                  <a:latin typeface="+mj-ea"/>
                  <a:ea typeface="+mj-ea"/>
                </a:endParaRPr>
              </a:p>
            </p:txBody>
          </p:sp>
          <p:sp>
            <p:nvSpPr>
              <p:cNvPr id="64" name="矩形: 圆角 63">
                <a:extLst>
                  <a:ext uri="{FF2B5EF4-FFF2-40B4-BE49-F238E27FC236}">
                    <a16:creationId xmlns:a16="http://schemas.microsoft.com/office/drawing/2014/main" id="{0DD853A3-8F40-4189-A147-9C314D43471C}"/>
                  </a:ext>
                </a:extLst>
              </p:cNvPr>
              <p:cNvSpPr/>
              <p:nvPr/>
            </p:nvSpPr>
            <p:spPr>
              <a:xfrm>
                <a:off x="2977116" y="3761326"/>
                <a:ext cx="1807535" cy="1583329"/>
              </a:xfrm>
              <a:prstGeom prst="roundRect">
                <a:avLst>
                  <a:gd name="adj" fmla="val 1022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00">
                  <a:solidFill>
                    <a:schemeClr val="bg1"/>
                  </a:solidFill>
                  <a:effectLst>
                    <a:outerShdw blurRad="38100" dist="38100" dir="2700000" algn="tl">
                      <a:srgbClr val="000000">
                        <a:alpha val="43137"/>
                      </a:srgbClr>
                    </a:outerShdw>
                  </a:effectLst>
                  <a:latin typeface="+mj-ea"/>
                  <a:ea typeface="+mj-ea"/>
                </a:endParaRPr>
              </a:p>
            </p:txBody>
          </p:sp>
          <p:sp>
            <p:nvSpPr>
              <p:cNvPr id="65" name="箭头: 丁字 64">
                <a:extLst>
                  <a:ext uri="{FF2B5EF4-FFF2-40B4-BE49-F238E27FC236}">
                    <a16:creationId xmlns:a16="http://schemas.microsoft.com/office/drawing/2014/main" id="{0192C933-E8D0-4BB4-B0CA-3450118540C4}"/>
                  </a:ext>
                </a:extLst>
              </p:cNvPr>
              <p:cNvSpPr/>
              <p:nvPr/>
            </p:nvSpPr>
            <p:spPr>
              <a:xfrm>
                <a:off x="2106378" y="3199403"/>
                <a:ext cx="837710" cy="1475860"/>
              </a:xfrm>
              <a:prstGeom prst="leftRightUpArrow">
                <a:avLst>
                  <a:gd name="adj1" fmla="val 22461"/>
                  <a:gd name="adj2" fmla="val 21192"/>
                  <a:gd name="adj3" fmla="val 2880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00">
                  <a:solidFill>
                    <a:schemeClr val="bg1"/>
                  </a:solidFill>
                  <a:effectLst>
                    <a:outerShdw blurRad="38100" dist="38100" dir="2700000" algn="tl">
                      <a:srgbClr val="000000">
                        <a:alpha val="43137"/>
                      </a:srgbClr>
                    </a:outerShdw>
                  </a:effectLst>
                  <a:latin typeface="+mj-ea"/>
                  <a:ea typeface="+mj-ea"/>
                </a:endParaRPr>
              </a:p>
            </p:txBody>
          </p:sp>
        </p:grpSp>
        <p:grpSp>
          <p:nvGrpSpPr>
            <p:cNvPr id="57" name="组合 56">
              <a:extLst>
                <a:ext uri="{FF2B5EF4-FFF2-40B4-BE49-F238E27FC236}">
                  <a16:creationId xmlns:a16="http://schemas.microsoft.com/office/drawing/2014/main" id="{E2451761-6C0C-4ADC-812B-CE0EF2273CAA}"/>
                </a:ext>
              </a:extLst>
            </p:cNvPr>
            <p:cNvGrpSpPr/>
            <p:nvPr/>
          </p:nvGrpSpPr>
          <p:grpSpPr>
            <a:xfrm>
              <a:off x="493024" y="1844121"/>
              <a:ext cx="4423502" cy="3384705"/>
              <a:chOff x="265814" y="1758506"/>
              <a:chExt cx="4518839" cy="3586150"/>
            </a:xfrm>
            <a:gradFill>
              <a:gsLst>
                <a:gs pos="100000">
                  <a:srgbClr val="2481BA"/>
                </a:gs>
                <a:gs pos="0">
                  <a:srgbClr val="37BBEF"/>
                </a:gs>
              </a:gsLst>
              <a:lin ang="8100000" scaled="1"/>
            </a:gradFill>
            <a:scene3d>
              <a:camera prst="isometricTopUp"/>
              <a:lightRig rig="threePt" dir="t"/>
            </a:scene3d>
          </p:grpSpPr>
          <p:sp>
            <p:nvSpPr>
              <p:cNvPr id="58" name="矩形: 圆角 57">
                <a:extLst>
                  <a:ext uri="{FF2B5EF4-FFF2-40B4-BE49-F238E27FC236}">
                    <a16:creationId xmlns:a16="http://schemas.microsoft.com/office/drawing/2014/main" id="{26860EA3-1ABD-4694-A7E9-7C9589599EAA}"/>
                  </a:ext>
                </a:extLst>
              </p:cNvPr>
              <p:cNvSpPr/>
              <p:nvPr/>
            </p:nvSpPr>
            <p:spPr>
              <a:xfrm>
                <a:off x="1137684" y="1758506"/>
                <a:ext cx="2775098" cy="1440898"/>
              </a:xfrm>
              <a:prstGeom prst="roundRect">
                <a:avLst>
                  <a:gd name="adj" fmla="val 10229"/>
                </a:avLst>
              </a:prstGeom>
              <a:solidFill>
                <a:srgbClr val="3495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a:effectLst>
                      <a:outerShdw blurRad="38100" dist="38100" dir="2700000" algn="tl">
                        <a:srgbClr val="000000">
                          <a:alpha val="43137"/>
                        </a:srgbClr>
                      </a:outerShdw>
                    </a:effectLst>
                    <a:latin typeface="+mj-ea"/>
                    <a:ea typeface="+mj-ea"/>
                  </a:rPr>
                  <a:t>control</a:t>
                </a:r>
                <a:endParaRPr lang="zh-CN" altLang="en-US" sz="4000">
                  <a:effectLst>
                    <a:outerShdw blurRad="38100" dist="38100" dir="2700000" algn="tl">
                      <a:srgbClr val="000000">
                        <a:alpha val="43137"/>
                      </a:srgbClr>
                    </a:outerShdw>
                  </a:effectLst>
                  <a:latin typeface="+mj-ea"/>
                  <a:ea typeface="+mj-ea"/>
                </a:endParaRPr>
              </a:p>
            </p:txBody>
          </p:sp>
          <p:sp>
            <p:nvSpPr>
              <p:cNvPr id="59" name="矩形: 圆角 58">
                <a:extLst>
                  <a:ext uri="{FF2B5EF4-FFF2-40B4-BE49-F238E27FC236}">
                    <a16:creationId xmlns:a16="http://schemas.microsoft.com/office/drawing/2014/main" id="{CAED1180-884C-4F22-8063-39A676EDBF01}"/>
                  </a:ext>
                </a:extLst>
              </p:cNvPr>
              <p:cNvSpPr/>
              <p:nvPr/>
            </p:nvSpPr>
            <p:spPr>
              <a:xfrm>
                <a:off x="265814" y="3761180"/>
                <a:ext cx="1807535" cy="1583329"/>
              </a:xfrm>
              <a:prstGeom prst="roundRect">
                <a:avLst>
                  <a:gd name="adj" fmla="val 1022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a:effectLst>
                      <a:outerShdw blurRad="38100" dist="38100" dir="2700000" algn="tl">
                        <a:srgbClr val="000000">
                          <a:alpha val="43137"/>
                        </a:srgbClr>
                      </a:outerShdw>
                    </a:effectLst>
                    <a:latin typeface="+mj-ea"/>
                    <a:ea typeface="+mj-ea"/>
                  </a:rPr>
                  <a:t>send</a:t>
                </a:r>
                <a:endParaRPr lang="zh-CN" altLang="en-US" sz="4000">
                  <a:effectLst>
                    <a:outerShdw blurRad="38100" dist="38100" dir="2700000" algn="tl">
                      <a:srgbClr val="000000">
                        <a:alpha val="43137"/>
                      </a:srgbClr>
                    </a:outerShdw>
                  </a:effectLst>
                  <a:latin typeface="+mj-ea"/>
                  <a:ea typeface="+mj-ea"/>
                </a:endParaRPr>
              </a:p>
            </p:txBody>
          </p:sp>
          <p:sp>
            <p:nvSpPr>
              <p:cNvPr id="60" name="矩形: 圆角 59">
                <a:extLst>
                  <a:ext uri="{FF2B5EF4-FFF2-40B4-BE49-F238E27FC236}">
                    <a16:creationId xmlns:a16="http://schemas.microsoft.com/office/drawing/2014/main" id="{B957C024-713B-4BC8-A81A-E83D88382A3B}"/>
                  </a:ext>
                </a:extLst>
              </p:cNvPr>
              <p:cNvSpPr/>
              <p:nvPr/>
            </p:nvSpPr>
            <p:spPr>
              <a:xfrm>
                <a:off x="2977117" y="3761327"/>
                <a:ext cx="1807536" cy="1583329"/>
              </a:xfrm>
              <a:prstGeom prst="roundRect">
                <a:avLst>
                  <a:gd name="adj" fmla="val 1022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a:effectLst>
                      <a:outerShdw blurRad="38100" dist="38100" dir="2700000" algn="tl">
                        <a:srgbClr val="000000">
                          <a:alpha val="43137"/>
                        </a:srgbClr>
                      </a:outerShdw>
                    </a:effectLst>
                    <a:latin typeface="+mj-ea"/>
                    <a:ea typeface="+mj-ea"/>
                  </a:rPr>
                  <a:t>recv</a:t>
                </a:r>
                <a:endParaRPr lang="zh-CN" altLang="en-US" sz="4000">
                  <a:effectLst>
                    <a:outerShdw blurRad="38100" dist="38100" dir="2700000" algn="tl">
                      <a:srgbClr val="000000">
                        <a:alpha val="43137"/>
                      </a:srgbClr>
                    </a:outerShdw>
                  </a:effectLst>
                  <a:latin typeface="+mj-ea"/>
                  <a:ea typeface="+mj-ea"/>
                </a:endParaRPr>
              </a:p>
            </p:txBody>
          </p:sp>
          <p:sp>
            <p:nvSpPr>
              <p:cNvPr id="61" name="箭头: 丁字 60">
                <a:extLst>
                  <a:ext uri="{FF2B5EF4-FFF2-40B4-BE49-F238E27FC236}">
                    <a16:creationId xmlns:a16="http://schemas.microsoft.com/office/drawing/2014/main" id="{3DDB7F14-874F-4E2F-A42E-7C44EBEEC2F9}"/>
                  </a:ext>
                </a:extLst>
              </p:cNvPr>
              <p:cNvSpPr/>
              <p:nvPr/>
            </p:nvSpPr>
            <p:spPr>
              <a:xfrm>
                <a:off x="2106378" y="3199402"/>
                <a:ext cx="837710" cy="1475860"/>
              </a:xfrm>
              <a:prstGeom prst="leftRightUpArrow">
                <a:avLst>
                  <a:gd name="adj1" fmla="val 22461"/>
                  <a:gd name="adj2" fmla="val 21192"/>
                  <a:gd name="adj3" fmla="val 2880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00">
                  <a:effectLst>
                    <a:outerShdw blurRad="38100" dist="38100" dir="2700000" algn="tl">
                      <a:srgbClr val="000000">
                        <a:alpha val="43137"/>
                      </a:srgbClr>
                    </a:outerShdw>
                  </a:effectLst>
                  <a:latin typeface="+mj-ea"/>
                  <a:ea typeface="+mj-ea"/>
                </a:endParaRPr>
              </a:p>
            </p:txBody>
          </p:sp>
        </p:grpSp>
      </p:grpSp>
      <p:grpSp>
        <p:nvGrpSpPr>
          <p:cNvPr id="66" name="组合 65">
            <a:extLst>
              <a:ext uri="{FF2B5EF4-FFF2-40B4-BE49-F238E27FC236}">
                <a16:creationId xmlns:a16="http://schemas.microsoft.com/office/drawing/2014/main" id="{122D4519-7A3D-49F9-8BDB-88C2E469FA09}"/>
              </a:ext>
            </a:extLst>
          </p:cNvPr>
          <p:cNvGrpSpPr/>
          <p:nvPr/>
        </p:nvGrpSpPr>
        <p:grpSpPr>
          <a:xfrm>
            <a:off x="8331663" y="1522791"/>
            <a:ext cx="4107354" cy="4475252"/>
            <a:chOff x="1895279" y="181867"/>
            <a:chExt cx="5440804" cy="5928140"/>
          </a:xfrm>
        </p:grpSpPr>
        <p:grpSp>
          <p:nvGrpSpPr>
            <p:cNvPr id="67" name="组合 66">
              <a:extLst>
                <a:ext uri="{FF2B5EF4-FFF2-40B4-BE49-F238E27FC236}">
                  <a16:creationId xmlns:a16="http://schemas.microsoft.com/office/drawing/2014/main" id="{6E71241B-5E36-4792-A333-A1FC5D324B0A}"/>
                </a:ext>
              </a:extLst>
            </p:cNvPr>
            <p:cNvGrpSpPr/>
            <p:nvPr/>
          </p:nvGrpSpPr>
          <p:grpSpPr>
            <a:xfrm>
              <a:off x="1895279" y="181867"/>
              <a:ext cx="5440804" cy="5928140"/>
              <a:chOff x="1895279" y="181867"/>
              <a:chExt cx="5440804" cy="5928140"/>
            </a:xfrm>
          </p:grpSpPr>
          <p:sp>
            <p:nvSpPr>
              <p:cNvPr id="69" name="矩形: 圆角 68">
                <a:extLst>
                  <a:ext uri="{FF2B5EF4-FFF2-40B4-BE49-F238E27FC236}">
                    <a16:creationId xmlns:a16="http://schemas.microsoft.com/office/drawing/2014/main" id="{365156AF-43F7-4B3B-9F3A-E3146386DD53}"/>
                  </a:ext>
                </a:extLst>
              </p:cNvPr>
              <p:cNvSpPr/>
              <p:nvPr/>
            </p:nvSpPr>
            <p:spPr>
              <a:xfrm>
                <a:off x="2833773" y="181867"/>
                <a:ext cx="3563816" cy="2497015"/>
              </a:xfrm>
              <a:prstGeom prst="roundRect">
                <a:avLst>
                  <a:gd name="adj" fmla="val 4435"/>
                </a:avLst>
              </a:prstGeom>
              <a:gradFill>
                <a:gsLst>
                  <a:gs pos="100000">
                    <a:srgbClr val="2273A5"/>
                  </a:gs>
                  <a:gs pos="0">
                    <a:srgbClr val="09A0DD"/>
                  </a:gs>
                </a:gsLst>
                <a:lin ang="13500000" scaled="1"/>
              </a:gra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2000">
                    <a:effectLst>
                      <a:outerShdw blurRad="38100" dist="38100" dir="2700000" algn="tl">
                        <a:srgbClr val="000000">
                          <a:alpha val="43137"/>
                        </a:srgbClr>
                      </a:outerShdw>
                    </a:effectLst>
                    <a:latin typeface="+mn-ea"/>
                  </a:rPr>
                  <a:t>核心控制系统</a:t>
                </a:r>
              </a:p>
            </p:txBody>
          </p:sp>
          <p:sp>
            <p:nvSpPr>
              <p:cNvPr id="70" name="矩形: 圆角 69">
                <a:extLst>
                  <a:ext uri="{FF2B5EF4-FFF2-40B4-BE49-F238E27FC236}">
                    <a16:creationId xmlns:a16="http://schemas.microsoft.com/office/drawing/2014/main" id="{BC21C956-C0C7-4BE1-A835-04EBAE7C843A}"/>
                  </a:ext>
                </a:extLst>
              </p:cNvPr>
              <p:cNvSpPr/>
              <p:nvPr/>
            </p:nvSpPr>
            <p:spPr>
              <a:xfrm>
                <a:off x="1895279" y="3116057"/>
                <a:ext cx="2100361" cy="2993950"/>
              </a:xfrm>
              <a:prstGeom prst="roundRect">
                <a:avLst>
                  <a:gd name="adj" fmla="val 4435"/>
                </a:avLst>
              </a:prstGeom>
              <a:gradFill>
                <a:gsLst>
                  <a:gs pos="90000">
                    <a:srgbClr val="2273A5"/>
                  </a:gs>
                  <a:gs pos="0">
                    <a:srgbClr val="09A0DD"/>
                  </a:gs>
                </a:gsLst>
                <a:lin ang="13500000" scaled="1"/>
              </a:gradFill>
              <a:ln w="38100">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2000">
                    <a:effectLst>
                      <a:outerShdw blurRad="38100" dist="38100" dir="2700000" algn="tl">
                        <a:srgbClr val="000000">
                          <a:alpha val="43137"/>
                        </a:srgbClr>
                      </a:outerShdw>
                    </a:effectLst>
                    <a:latin typeface="+mn-ea"/>
                  </a:rPr>
                  <a:t>接收系统</a:t>
                </a:r>
              </a:p>
            </p:txBody>
          </p:sp>
          <p:sp>
            <p:nvSpPr>
              <p:cNvPr id="71" name="矩形: 圆角 70">
                <a:extLst>
                  <a:ext uri="{FF2B5EF4-FFF2-40B4-BE49-F238E27FC236}">
                    <a16:creationId xmlns:a16="http://schemas.microsoft.com/office/drawing/2014/main" id="{31489AB1-3848-4CB6-BCE0-7AC9E2406643}"/>
                  </a:ext>
                </a:extLst>
              </p:cNvPr>
              <p:cNvSpPr/>
              <p:nvPr/>
            </p:nvSpPr>
            <p:spPr>
              <a:xfrm>
                <a:off x="5235722" y="3116057"/>
                <a:ext cx="2100361" cy="2993950"/>
              </a:xfrm>
              <a:prstGeom prst="roundRect">
                <a:avLst>
                  <a:gd name="adj" fmla="val 4435"/>
                </a:avLst>
              </a:prstGeom>
              <a:gradFill>
                <a:gsLst>
                  <a:gs pos="100000">
                    <a:srgbClr val="2273A5"/>
                  </a:gs>
                  <a:gs pos="0">
                    <a:srgbClr val="09A0DD"/>
                  </a:gs>
                </a:gsLst>
                <a:lin ang="13500000" scaled="1"/>
              </a:gra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2000">
                    <a:effectLst>
                      <a:outerShdw blurRad="38100" dist="38100" dir="2700000" algn="tl">
                        <a:srgbClr val="000000">
                          <a:alpha val="43137"/>
                        </a:srgbClr>
                      </a:outerShdw>
                    </a:effectLst>
                    <a:latin typeface="+mn-ea"/>
                  </a:rPr>
                  <a:t>发射系统</a:t>
                </a:r>
              </a:p>
            </p:txBody>
          </p:sp>
        </p:grpSp>
        <p:sp>
          <p:nvSpPr>
            <p:cNvPr id="68" name="箭头: 丁字 67">
              <a:extLst>
                <a:ext uri="{FF2B5EF4-FFF2-40B4-BE49-F238E27FC236}">
                  <a16:creationId xmlns:a16="http://schemas.microsoft.com/office/drawing/2014/main" id="{F030E1F4-8965-455B-8BDE-41AB1C2080F3}"/>
                </a:ext>
              </a:extLst>
            </p:cNvPr>
            <p:cNvSpPr/>
            <p:nvPr/>
          </p:nvSpPr>
          <p:spPr>
            <a:xfrm>
              <a:off x="3995640" y="2694027"/>
              <a:ext cx="1240082" cy="2337456"/>
            </a:xfrm>
            <a:prstGeom prst="leftRightUpArrow">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effectLst>
                  <a:outerShdw blurRad="38100" dist="38100" dir="2700000" algn="tl">
                    <a:srgbClr val="000000">
                      <a:alpha val="43137"/>
                    </a:srgbClr>
                  </a:outerShdw>
                </a:effectLst>
                <a:latin typeface="+mn-ea"/>
              </a:endParaRPr>
            </a:p>
          </p:txBody>
        </p:sp>
      </p:grpSp>
    </p:spTree>
    <p:extLst>
      <p:ext uri="{BB962C8B-B14F-4D97-AF65-F5344CB8AC3E}">
        <p14:creationId xmlns:p14="http://schemas.microsoft.com/office/powerpoint/2010/main" val="3843162573"/>
      </p:ext>
    </p:extLst>
  </p:cSld>
  <p:clrMapOvr>
    <a:overrideClrMapping bg1="lt1" tx1="dk1" bg2="lt2" tx2="dk2" accent1="accent1" accent2="accent2" accent3="accent3" accent4="accent4" accent5="accent5" accent6="accent6" hlink="hlink" folHlink="folHlink"/>
  </p:clrMapOvr>
  <p:transition spd="slow">
    <p:push dir="u"/>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圆角 13">
            <a:extLst>
              <a:ext uri="{FF2B5EF4-FFF2-40B4-BE49-F238E27FC236}">
                <a16:creationId xmlns:a16="http://schemas.microsoft.com/office/drawing/2014/main" id="{FA78D363-7E93-4496-9C0C-87943EE46CF0}"/>
              </a:ext>
            </a:extLst>
          </p:cNvPr>
          <p:cNvSpPr/>
          <p:nvPr/>
        </p:nvSpPr>
        <p:spPr>
          <a:xfrm>
            <a:off x="547841" y="1283304"/>
            <a:ext cx="5643127" cy="3596023"/>
          </a:xfrm>
          <a:prstGeom prst="roundRect">
            <a:avLst>
              <a:gd name="adj" fmla="val 6685"/>
            </a:avLst>
          </a:prstGeom>
          <a:gradFill>
            <a:gsLst>
              <a:gs pos="0">
                <a:srgbClr val="2EA0D6"/>
              </a:gs>
              <a:gs pos="100000">
                <a:srgbClr val="2481BA"/>
              </a:gs>
            </a:gsLst>
            <a:lin ang="8100000" scaled="1"/>
          </a:gra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nvGrpSpPr>
          <p:cNvPr id="21" name="组合 20">
            <a:extLst>
              <a:ext uri="{FF2B5EF4-FFF2-40B4-BE49-F238E27FC236}">
                <a16:creationId xmlns:a16="http://schemas.microsoft.com/office/drawing/2014/main" id="{37D85B8E-5F6B-4141-8588-549AB2E9FBE0}"/>
              </a:ext>
            </a:extLst>
          </p:cNvPr>
          <p:cNvGrpSpPr/>
          <p:nvPr/>
        </p:nvGrpSpPr>
        <p:grpSpPr>
          <a:xfrm>
            <a:off x="6052226" y="1507488"/>
            <a:ext cx="5334667" cy="3139317"/>
            <a:chOff x="6052226" y="1603181"/>
            <a:chExt cx="5334667" cy="3139317"/>
          </a:xfrm>
          <a:effectLst>
            <a:outerShdw blurRad="63500" algn="ctr" rotWithShape="0">
              <a:prstClr val="black">
                <a:alpha val="76000"/>
              </a:prstClr>
            </a:outerShdw>
          </a:effectLst>
        </p:grpSpPr>
        <p:sp>
          <p:nvSpPr>
            <p:cNvPr id="40" name="文本框 39">
              <a:extLst>
                <a:ext uri="{FF2B5EF4-FFF2-40B4-BE49-F238E27FC236}">
                  <a16:creationId xmlns:a16="http://schemas.microsoft.com/office/drawing/2014/main" id="{8E098C26-4F63-4587-8987-B93CCB370A64}"/>
                </a:ext>
              </a:extLst>
            </p:cNvPr>
            <p:cNvSpPr txBox="1"/>
            <p:nvPr/>
          </p:nvSpPr>
          <p:spPr>
            <a:xfrm>
              <a:off x="6974827" y="1603181"/>
              <a:ext cx="2529052" cy="350904"/>
            </a:xfrm>
            <a:prstGeom prst="rect">
              <a:avLst/>
            </a:prstGeom>
            <a:noFill/>
            <a:ln w="19050">
              <a:no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36000" rIns="0" bIns="0" numCol="1" spcCol="0" rtlCol="0" fromWordArt="0" anchor="ctr" anchorCtr="0" forceAA="0" compatLnSpc="1">
              <a:prstTxWarp prst="textNoShape">
                <a:avLst/>
              </a:prstTxWarp>
              <a:noAutofit/>
            </a:bodyPr>
            <a:lstStyle>
              <a:defPPr>
                <a:defRPr lang="zh-CN"/>
              </a:defPPr>
              <a:lvl1pPr algn="ctr">
                <a:defRPr sz="1050" b="1" kern="100">
                  <a:latin typeface="Consolas" panose="020B0609020204030204" pitchFamily="49"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altLang="zh-CN" sz="1800" b="0">
                  <a:solidFill>
                    <a:schemeClr val="bg1"/>
                  </a:solidFill>
                  <a:effectLst>
                    <a:outerShdw blurRad="38100" dist="38100" dir="2700000" algn="tl">
                      <a:srgbClr val="000000">
                        <a:alpha val="43137"/>
                      </a:srgbClr>
                    </a:outerShdw>
                  </a:effectLst>
                  <a:latin typeface="+mn-ea"/>
                </a:rPr>
                <a:t>DDC</a:t>
              </a:r>
              <a:r>
                <a:rPr lang="zh-CN" altLang="en-US" sz="1800" b="0">
                  <a:solidFill>
                    <a:schemeClr val="bg1"/>
                  </a:solidFill>
                  <a:effectLst>
                    <a:outerShdw blurRad="38100" dist="38100" dir="2700000" algn="tl">
                      <a:srgbClr val="000000">
                        <a:alpha val="43137"/>
                      </a:srgbClr>
                    </a:outerShdw>
                  </a:effectLst>
                  <a:latin typeface="+mn-ea"/>
                </a:rPr>
                <a:t>数字下变频</a:t>
              </a:r>
            </a:p>
          </p:txBody>
        </p:sp>
        <p:sp>
          <p:nvSpPr>
            <p:cNvPr id="41" name="矩形 40">
              <a:extLst>
                <a:ext uri="{FF2B5EF4-FFF2-40B4-BE49-F238E27FC236}">
                  <a16:creationId xmlns:a16="http://schemas.microsoft.com/office/drawing/2014/main" id="{1DCAC934-E72B-430C-93F8-B1D0D7C04432}"/>
                </a:ext>
              </a:extLst>
            </p:cNvPr>
            <p:cNvSpPr/>
            <p:nvPr/>
          </p:nvSpPr>
          <p:spPr>
            <a:xfrm>
              <a:off x="8206382" y="4079362"/>
              <a:ext cx="484564" cy="477119"/>
            </a:xfrm>
            <a:prstGeom prst="rect">
              <a:avLst/>
            </a:prstGeom>
            <a:noFill/>
            <a:ln w="19050">
              <a:solidFill>
                <a:schemeClr val="bg1"/>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36000" rIns="0" bIns="0" numCol="1" spcCol="0" rtlCol="0" fromWordArt="0" anchor="ctr" anchorCtr="0" forceAA="0" compatLnSpc="1">
              <a:prstTxWarp prst="textNoShape">
                <a:avLst/>
              </a:prstTxWarp>
              <a:noAutofit/>
            </a:bodyPr>
            <a:lstStyle/>
            <a:p>
              <a:pPr algn="ctr"/>
              <a:r>
                <a:rPr lang="en-US" altLang="zh-CN" kern="100">
                  <a:solidFill>
                    <a:schemeClr val="bg1"/>
                  </a:solidFill>
                  <a:effectLst>
                    <a:outerShdw blurRad="38100" dist="38100" dir="2700000" algn="tl">
                      <a:srgbClr val="000000">
                        <a:alpha val="43137"/>
                      </a:srgbClr>
                    </a:outerShdw>
                  </a:effectLst>
                  <a:latin typeface="+mn-ea"/>
                </a:rPr>
                <a:t>CIC</a:t>
              </a:r>
              <a:endParaRPr lang="zh-CN" altLang="en-US" kern="100">
                <a:solidFill>
                  <a:schemeClr val="bg1"/>
                </a:solidFill>
                <a:effectLst>
                  <a:outerShdw blurRad="38100" dist="38100" dir="2700000" algn="tl">
                    <a:srgbClr val="000000">
                      <a:alpha val="43137"/>
                    </a:srgbClr>
                  </a:outerShdw>
                </a:effectLst>
                <a:latin typeface="+mn-ea"/>
              </a:endParaRPr>
            </a:p>
          </p:txBody>
        </p:sp>
        <p:sp>
          <p:nvSpPr>
            <p:cNvPr id="42" name="流程图: 汇总连接 41">
              <a:extLst>
                <a:ext uri="{FF2B5EF4-FFF2-40B4-BE49-F238E27FC236}">
                  <a16:creationId xmlns:a16="http://schemas.microsoft.com/office/drawing/2014/main" id="{78314987-09F2-403D-95A1-DBD3221E3297}"/>
                </a:ext>
              </a:extLst>
            </p:cNvPr>
            <p:cNvSpPr/>
            <p:nvPr/>
          </p:nvSpPr>
          <p:spPr>
            <a:xfrm>
              <a:off x="7145722" y="2192645"/>
              <a:ext cx="407188" cy="385822"/>
            </a:xfrm>
            <a:prstGeom prst="flowChartSummingJunction">
              <a:avLst/>
            </a:prstGeom>
            <a:noFill/>
            <a:ln w="19050">
              <a:solidFill>
                <a:schemeClr val="bg1"/>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36000" rIns="0" bIns="0" numCol="1" spcCol="0" rtlCol="0" fromWordArt="0" anchor="ctr" anchorCtr="0" forceAA="0" compatLnSpc="1">
              <a:prstTxWarp prst="textNoShape">
                <a:avLst/>
              </a:prstTxWarp>
              <a:noAutofit/>
            </a:bodyPr>
            <a:lstStyle/>
            <a:p>
              <a:pPr algn="ctr"/>
              <a:endParaRPr lang="zh-CN" altLang="en-US" kern="100">
                <a:solidFill>
                  <a:schemeClr val="bg1"/>
                </a:solidFill>
                <a:effectLst>
                  <a:outerShdw blurRad="38100" dist="38100" dir="2700000" algn="tl">
                    <a:srgbClr val="000000">
                      <a:alpha val="43137"/>
                    </a:srgbClr>
                  </a:outerShdw>
                </a:effectLst>
                <a:latin typeface="+mn-ea"/>
              </a:endParaRPr>
            </a:p>
          </p:txBody>
        </p:sp>
        <p:sp>
          <p:nvSpPr>
            <p:cNvPr id="43" name="流程图: 汇总连接 42">
              <a:extLst>
                <a:ext uri="{FF2B5EF4-FFF2-40B4-BE49-F238E27FC236}">
                  <a16:creationId xmlns:a16="http://schemas.microsoft.com/office/drawing/2014/main" id="{127E25A6-1FED-4C0A-ABB9-2DCA8DE9D679}"/>
                </a:ext>
              </a:extLst>
            </p:cNvPr>
            <p:cNvSpPr/>
            <p:nvPr/>
          </p:nvSpPr>
          <p:spPr>
            <a:xfrm>
              <a:off x="7145722" y="4125011"/>
              <a:ext cx="407188" cy="385822"/>
            </a:xfrm>
            <a:prstGeom prst="flowChartSummingJunction">
              <a:avLst/>
            </a:prstGeom>
            <a:noFill/>
            <a:ln w="19050">
              <a:solidFill>
                <a:schemeClr val="bg1"/>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36000" rIns="0" bIns="0" numCol="1" spcCol="0" rtlCol="0" fromWordArt="0" anchor="ctr" anchorCtr="0" forceAA="0" compatLnSpc="1">
              <a:prstTxWarp prst="textNoShape">
                <a:avLst/>
              </a:prstTxWarp>
              <a:noAutofit/>
            </a:bodyPr>
            <a:lstStyle/>
            <a:p>
              <a:pPr algn="ctr"/>
              <a:endParaRPr lang="zh-CN" altLang="en-US" kern="100">
                <a:solidFill>
                  <a:schemeClr val="bg1"/>
                </a:solidFill>
                <a:effectLst>
                  <a:outerShdw blurRad="38100" dist="38100" dir="2700000" algn="tl">
                    <a:srgbClr val="000000">
                      <a:alpha val="43137"/>
                    </a:srgbClr>
                  </a:outerShdw>
                </a:effectLst>
                <a:latin typeface="+mn-ea"/>
              </a:endParaRPr>
            </a:p>
          </p:txBody>
        </p:sp>
        <p:cxnSp>
          <p:nvCxnSpPr>
            <p:cNvPr id="44" name="连接符: 肘形 43">
              <a:extLst>
                <a:ext uri="{FF2B5EF4-FFF2-40B4-BE49-F238E27FC236}">
                  <a16:creationId xmlns:a16="http://schemas.microsoft.com/office/drawing/2014/main" id="{07D3A462-EFEC-4809-AC91-8F8167906E62}"/>
                </a:ext>
              </a:extLst>
            </p:cNvPr>
            <p:cNvCxnSpPr>
              <a:cxnSpLocks/>
              <a:stCxn id="72" idx="3"/>
              <a:endCxn id="42" idx="2"/>
            </p:cNvCxnSpPr>
            <p:nvPr/>
          </p:nvCxnSpPr>
          <p:spPr>
            <a:xfrm flipV="1">
              <a:off x="6052226" y="2385556"/>
              <a:ext cx="1093496" cy="976470"/>
            </a:xfrm>
            <a:prstGeom prst="bentConnector3">
              <a:avLst>
                <a:gd name="adj1" fmla="val 50000"/>
              </a:avLst>
            </a:prstGeom>
            <a:solidFill>
              <a:schemeClr val="bg2">
                <a:lumMod val="90000"/>
              </a:schemeClr>
            </a:solidFill>
            <a:ln w="19050">
              <a:solidFill>
                <a:schemeClr val="bg1"/>
              </a:solidFill>
              <a:headEnd type="none" w="med" len="med"/>
              <a:tailEnd type="stealth" w="med" len="med"/>
            </a:ln>
          </p:spPr>
          <p:style>
            <a:lnRef idx="2">
              <a:schemeClr val="dk1"/>
            </a:lnRef>
            <a:fillRef idx="1">
              <a:schemeClr val="lt1"/>
            </a:fillRef>
            <a:effectRef idx="0">
              <a:schemeClr val="dk1"/>
            </a:effectRef>
            <a:fontRef idx="minor">
              <a:schemeClr val="dk1"/>
            </a:fontRef>
          </p:style>
        </p:cxnSp>
        <p:cxnSp>
          <p:nvCxnSpPr>
            <p:cNvPr id="45" name="连接符: 肘形 44">
              <a:extLst>
                <a:ext uri="{FF2B5EF4-FFF2-40B4-BE49-F238E27FC236}">
                  <a16:creationId xmlns:a16="http://schemas.microsoft.com/office/drawing/2014/main" id="{78067198-66B0-41B9-B29A-4D675F7BACC3}"/>
                </a:ext>
              </a:extLst>
            </p:cNvPr>
            <p:cNvCxnSpPr>
              <a:cxnSpLocks/>
              <a:stCxn id="72" idx="3"/>
              <a:endCxn id="43" idx="2"/>
            </p:cNvCxnSpPr>
            <p:nvPr/>
          </p:nvCxnSpPr>
          <p:spPr>
            <a:xfrm>
              <a:off x="6052226" y="3362026"/>
              <a:ext cx="1093496" cy="955896"/>
            </a:xfrm>
            <a:prstGeom prst="bentConnector3">
              <a:avLst>
                <a:gd name="adj1" fmla="val 50000"/>
              </a:avLst>
            </a:prstGeom>
            <a:solidFill>
              <a:schemeClr val="bg2">
                <a:lumMod val="90000"/>
              </a:schemeClr>
            </a:solidFill>
            <a:ln w="19050">
              <a:solidFill>
                <a:schemeClr val="bg1"/>
              </a:solidFill>
              <a:headEnd type="none" w="med" len="med"/>
              <a:tailEnd type="stealth" w="med" len="med"/>
            </a:ln>
          </p:spPr>
          <p:style>
            <a:lnRef idx="2">
              <a:schemeClr val="dk1"/>
            </a:lnRef>
            <a:fillRef idx="1">
              <a:schemeClr val="lt1"/>
            </a:fillRef>
            <a:effectRef idx="0">
              <a:schemeClr val="dk1"/>
            </a:effectRef>
            <a:fontRef idx="minor">
              <a:schemeClr val="dk1"/>
            </a:fontRef>
          </p:style>
        </p:cxnSp>
        <p:sp>
          <p:nvSpPr>
            <p:cNvPr id="46" name="矩形 45">
              <a:extLst>
                <a:ext uri="{FF2B5EF4-FFF2-40B4-BE49-F238E27FC236}">
                  <a16:creationId xmlns:a16="http://schemas.microsoft.com/office/drawing/2014/main" id="{4EE3E17C-7A8A-4744-9E2F-8851A837C6CB}"/>
                </a:ext>
              </a:extLst>
            </p:cNvPr>
            <p:cNvSpPr/>
            <p:nvPr/>
          </p:nvSpPr>
          <p:spPr>
            <a:xfrm>
              <a:off x="6974827" y="3177009"/>
              <a:ext cx="744266" cy="404186"/>
            </a:xfrm>
            <a:prstGeom prst="rect">
              <a:avLst/>
            </a:prstGeom>
            <a:noFill/>
            <a:ln w="19050">
              <a:solidFill>
                <a:schemeClr val="bg1"/>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36000" rIns="0" bIns="0" numCol="1" spcCol="0" rtlCol="0" fromWordArt="0" anchor="ctr" anchorCtr="0" forceAA="0" compatLnSpc="1">
              <a:prstTxWarp prst="textNoShape">
                <a:avLst/>
              </a:prstTxWarp>
              <a:noAutofit/>
            </a:bodyPr>
            <a:lstStyle/>
            <a:p>
              <a:pPr algn="ctr"/>
              <a:r>
                <a:rPr lang="en-US" altLang="zh-CN" kern="100">
                  <a:solidFill>
                    <a:schemeClr val="bg1"/>
                  </a:solidFill>
                  <a:effectLst>
                    <a:outerShdw blurRad="38100" dist="38100" dir="2700000" algn="tl">
                      <a:srgbClr val="000000">
                        <a:alpha val="43137"/>
                      </a:srgbClr>
                    </a:outerShdw>
                  </a:effectLst>
                  <a:latin typeface="+mn-ea"/>
                </a:rPr>
                <a:t>NCO</a:t>
              </a:r>
              <a:endParaRPr lang="zh-CN" altLang="en-US" kern="100">
                <a:solidFill>
                  <a:schemeClr val="bg1"/>
                </a:solidFill>
                <a:effectLst>
                  <a:outerShdw blurRad="38100" dist="38100" dir="2700000" algn="tl">
                    <a:srgbClr val="000000">
                      <a:alpha val="43137"/>
                    </a:srgbClr>
                  </a:outerShdw>
                </a:effectLst>
                <a:latin typeface="+mn-ea"/>
              </a:endParaRPr>
            </a:p>
          </p:txBody>
        </p:sp>
        <p:cxnSp>
          <p:nvCxnSpPr>
            <p:cNvPr id="47" name="直接箭头连接符 46">
              <a:extLst>
                <a:ext uri="{FF2B5EF4-FFF2-40B4-BE49-F238E27FC236}">
                  <a16:creationId xmlns:a16="http://schemas.microsoft.com/office/drawing/2014/main" id="{02DF6C4A-32FE-4786-9D2B-F71613A95A5C}"/>
                </a:ext>
              </a:extLst>
            </p:cNvPr>
            <p:cNvCxnSpPr>
              <a:cxnSpLocks/>
              <a:stCxn id="46" idx="0"/>
              <a:endCxn id="42" idx="4"/>
            </p:cNvCxnSpPr>
            <p:nvPr/>
          </p:nvCxnSpPr>
          <p:spPr>
            <a:xfrm flipV="1">
              <a:off x="7346959" y="2578467"/>
              <a:ext cx="2356" cy="598543"/>
            </a:xfrm>
            <a:prstGeom prst="straightConnector1">
              <a:avLst/>
            </a:prstGeom>
            <a:solidFill>
              <a:schemeClr val="bg2">
                <a:lumMod val="90000"/>
              </a:schemeClr>
            </a:solidFill>
            <a:ln w="19050">
              <a:solidFill>
                <a:schemeClr val="bg1"/>
              </a:solidFill>
              <a:headEnd type="none" w="med" len="med"/>
              <a:tailEnd type="stealth" w="med" len="med"/>
            </a:ln>
          </p:spPr>
          <p:style>
            <a:lnRef idx="2">
              <a:schemeClr val="dk1"/>
            </a:lnRef>
            <a:fillRef idx="1">
              <a:schemeClr val="lt1"/>
            </a:fillRef>
            <a:effectRef idx="0">
              <a:schemeClr val="dk1"/>
            </a:effectRef>
            <a:fontRef idx="minor">
              <a:schemeClr val="dk1"/>
            </a:fontRef>
          </p:style>
        </p:cxnSp>
        <p:cxnSp>
          <p:nvCxnSpPr>
            <p:cNvPr id="48" name="直接箭头连接符 47">
              <a:extLst>
                <a:ext uri="{FF2B5EF4-FFF2-40B4-BE49-F238E27FC236}">
                  <a16:creationId xmlns:a16="http://schemas.microsoft.com/office/drawing/2014/main" id="{2E9DAFA7-9AD9-4C32-83E2-D7741EF812B2}"/>
                </a:ext>
              </a:extLst>
            </p:cNvPr>
            <p:cNvCxnSpPr>
              <a:cxnSpLocks/>
              <a:stCxn id="46" idx="2"/>
              <a:endCxn id="43" idx="0"/>
            </p:cNvCxnSpPr>
            <p:nvPr/>
          </p:nvCxnSpPr>
          <p:spPr>
            <a:xfrm>
              <a:off x="7346959" y="3581196"/>
              <a:ext cx="2356" cy="543815"/>
            </a:xfrm>
            <a:prstGeom prst="straightConnector1">
              <a:avLst/>
            </a:prstGeom>
            <a:solidFill>
              <a:schemeClr val="bg2">
                <a:lumMod val="90000"/>
              </a:schemeClr>
            </a:solidFill>
            <a:ln w="19050">
              <a:solidFill>
                <a:schemeClr val="bg1"/>
              </a:solidFill>
              <a:headEnd type="none" w="med" len="med"/>
              <a:tailEnd type="stealth" w="med" len="med"/>
            </a:ln>
          </p:spPr>
          <p:style>
            <a:lnRef idx="2">
              <a:schemeClr val="dk1"/>
            </a:lnRef>
            <a:fillRef idx="1">
              <a:schemeClr val="lt1"/>
            </a:fillRef>
            <a:effectRef idx="0">
              <a:schemeClr val="dk1"/>
            </a:effectRef>
            <a:fontRef idx="minor">
              <a:schemeClr val="dk1"/>
            </a:fontRef>
          </p:style>
        </p:cxnSp>
        <p:cxnSp>
          <p:nvCxnSpPr>
            <p:cNvPr id="49" name="直接箭头连接符 48">
              <a:extLst>
                <a:ext uri="{FF2B5EF4-FFF2-40B4-BE49-F238E27FC236}">
                  <a16:creationId xmlns:a16="http://schemas.microsoft.com/office/drawing/2014/main" id="{038F5ADD-2D09-4EDB-BC9A-6E04D7E87B22}"/>
                </a:ext>
              </a:extLst>
            </p:cNvPr>
            <p:cNvCxnSpPr>
              <a:cxnSpLocks/>
              <a:stCxn id="42" idx="6"/>
              <a:endCxn id="55" idx="1"/>
            </p:cNvCxnSpPr>
            <p:nvPr/>
          </p:nvCxnSpPr>
          <p:spPr>
            <a:xfrm>
              <a:off x="7552910" y="2385556"/>
              <a:ext cx="653472" cy="0"/>
            </a:xfrm>
            <a:prstGeom prst="straightConnector1">
              <a:avLst/>
            </a:prstGeom>
            <a:solidFill>
              <a:schemeClr val="bg2">
                <a:lumMod val="90000"/>
              </a:schemeClr>
            </a:solidFill>
            <a:ln w="19050">
              <a:solidFill>
                <a:schemeClr val="bg1"/>
              </a:solidFill>
              <a:headEnd type="none" w="med" len="med"/>
              <a:tailEnd type="stealth" w="med" len="med"/>
            </a:ln>
          </p:spPr>
          <p:style>
            <a:lnRef idx="2">
              <a:schemeClr val="dk1"/>
            </a:lnRef>
            <a:fillRef idx="1">
              <a:schemeClr val="lt1"/>
            </a:fillRef>
            <a:effectRef idx="0">
              <a:schemeClr val="dk1"/>
            </a:effectRef>
            <a:fontRef idx="minor">
              <a:schemeClr val="dk1"/>
            </a:fontRef>
          </p:style>
        </p:cxnSp>
        <p:cxnSp>
          <p:nvCxnSpPr>
            <p:cNvPr id="50" name="直接箭头连接符 49">
              <a:extLst>
                <a:ext uri="{FF2B5EF4-FFF2-40B4-BE49-F238E27FC236}">
                  <a16:creationId xmlns:a16="http://schemas.microsoft.com/office/drawing/2014/main" id="{E1BF1458-D5E8-4261-8FD3-D61F231391C6}"/>
                </a:ext>
              </a:extLst>
            </p:cNvPr>
            <p:cNvCxnSpPr>
              <a:cxnSpLocks/>
              <a:stCxn id="43" idx="6"/>
              <a:endCxn id="41" idx="1"/>
            </p:cNvCxnSpPr>
            <p:nvPr/>
          </p:nvCxnSpPr>
          <p:spPr>
            <a:xfrm>
              <a:off x="7552910" y="4317922"/>
              <a:ext cx="653472" cy="0"/>
            </a:xfrm>
            <a:prstGeom prst="straightConnector1">
              <a:avLst/>
            </a:prstGeom>
            <a:solidFill>
              <a:schemeClr val="bg2">
                <a:lumMod val="90000"/>
              </a:schemeClr>
            </a:solidFill>
            <a:ln w="19050">
              <a:solidFill>
                <a:schemeClr val="bg1"/>
              </a:solidFill>
              <a:headEnd type="none" w="med" len="med"/>
              <a:tailEnd type="stealth" w="med" len="med"/>
            </a:ln>
          </p:spPr>
          <p:style>
            <a:lnRef idx="2">
              <a:schemeClr val="dk1"/>
            </a:lnRef>
            <a:fillRef idx="1">
              <a:schemeClr val="lt1"/>
            </a:fillRef>
            <a:effectRef idx="0">
              <a:schemeClr val="dk1"/>
            </a:effectRef>
            <a:fontRef idx="minor">
              <a:schemeClr val="dk1"/>
            </a:fontRef>
          </p:style>
        </p:cxnSp>
        <p:sp>
          <p:nvSpPr>
            <p:cNvPr id="51" name="文本框 50">
              <a:extLst>
                <a:ext uri="{FF2B5EF4-FFF2-40B4-BE49-F238E27FC236}">
                  <a16:creationId xmlns:a16="http://schemas.microsoft.com/office/drawing/2014/main" id="{BB2BFFAB-2D68-4965-A1EA-54834F932DBF}"/>
                </a:ext>
              </a:extLst>
            </p:cNvPr>
            <p:cNvSpPr txBox="1"/>
            <p:nvPr/>
          </p:nvSpPr>
          <p:spPr>
            <a:xfrm>
              <a:off x="9940986" y="2085574"/>
              <a:ext cx="669291" cy="273694"/>
            </a:xfrm>
            <a:prstGeom prst="rect">
              <a:avLst/>
            </a:prstGeom>
            <a:noFill/>
            <a:ln w="19050">
              <a:no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36000" rIns="0" bIns="0" numCol="1" spcCol="0" rtlCol="0" fromWordArt="0" anchor="ctr" anchorCtr="0" forceAA="0" compatLnSpc="1">
              <a:prstTxWarp prst="textNoShape">
                <a:avLst/>
              </a:prstTxWarp>
              <a:noAutofit/>
            </a:bodyPr>
            <a:lstStyle>
              <a:defPPr>
                <a:defRPr lang="zh-CN"/>
              </a:defPPr>
              <a:lvl1pPr algn="ctr">
                <a:defRPr sz="1050" b="1" kern="100">
                  <a:latin typeface="Consolas" panose="020B0609020204030204" pitchFamily="49"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altLang="zh-CN" sz="1800" b="0">
                  <a:solidFill>
                    <a:schemeClr val="bg1"/>
                  </a:solidFill>
                  <a:effectLst>
                    <a:outerShdw blurRad="38100" dist="38100" dir="2700000" algn="tl">
                      <a:srgbClr val="000000">
                        <a:alpha val="43137"/>
                      </a:srgbClr>
                    </a:outerShdw>
                  </a:effectLst>
                  <a:latin typeface="+mn-ea"/>
                </a:rPr>
                <a:t>I</a:t>
              </a:r>
              <a:endParaRPr lang="zh-CN" altLang="en-US" sz="1800" b="0">
                <a:solidFill>
                  <a:schemeClr val="bg1"/>
                </a:solidFill>
                <a:effectLst>
                  <a:outerShdw blurRad="38100" dist="38100" dir="2700000" algn="tl">
                    <a:srgbClr val="000000">
                      <a:alpha val="43137"/>
                    </a:srgbClr>
                  </a:outerShdw>
                </a:effectLst>
                <a:latin typeface="+mn-ea"/>
              </a:endParaRPr>
            </a:p>
          </p:txBody>
        </p:sp>
        <p:sp>
          <p:nvSpPr>
            <p:cNvPr id="52" name="文本框 51">
              <a:extLst>
                <a:ext uri="{FF2B5EF4-FFF2-40B4-BE49-F238E27FC236}">
                  <a16:creationId xmlns:a16="http://schemas.microsoft.com/office/drawing/2014/main" id="{07161997-CA46-42B3-B782-9DA55D682910}"/>
                </a:ext>
              </a:extLst>
            </p:cNvPr>
            <p:cNvSpPr txBox="1"/>
            <p:nvPr/>
          </p:nvSpPr>
          <p:spPr>
            <a:xfrm>
              <a:off x="9916105" y="4005464"/>
              <a:ext cx="719055" cy="273694"/>
            </a:xfrm>
            <a:prstGeom prst="rect">
              <a:avLst/>
            </a:prstGeom>
            <a:noFill/>
            <a:ln w="19050">
              <a:no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36000" rIns="0" bIns="0" numCol="1" spcCol="0" rtlCol="0" fromWordArt="0" anchor="ctr" anchorCtr="0" forceAA="0" compatLnSpc="1">
              <a:prstTxWarp prst="textNoShape">
                <a:avLst/>
              </a:prstTxWarp>
              <a:noAutofit/>
            </a:bodyPr>
            <a:lstStyle>
              <a:defPPr>
                <a:defRPr lang="zh-CN"/>
              </a:defPPr>
              <a:lvl1pPr algn="ctr">
                <a:defRPr sz="1050" b="1" kern="100">
                  <a:latin typeface="Consolas" panose="020B0609020204030204" pitchFamily="49"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altLang="zh-CN" sz="1800" b="0">
                  <a:solidFill>
                    <a:schemeClr val="bg1"/>
                  </a:solidFill>
                  <a:effectLst>
                    <a:outerShdw blurRad="38100" dist="38100" dir="2700000" algn="tl">
                      <a:srgbClr val="000000">
                        <a:alpha val="43137"/>
                      </a:srgbClr>
                    </a:outerShdw>
                  </a:effectLst>
                  <a:latin typeface="+mn-ea"/>
                </a:rPr>
                <a:t>Q</a:t>
              </a:r>
              <a:endParaRPr lang="zh-CN" altLang="en-US" sz="1800" b="0">
                <a:solidFill>
                  <a:schemeClr val="bg1"/>
                </a:solidFill>
                <a:effectLst>
                  <a:outerShdw blurRad="38100" dist="38100" dir="2700000" algn="tl">
                    <a:srgbClr val="000000">
                      <a:alpha val="43137"/>
                    </a:srgbClr>
                  </a:outerShdw>
                </a:effectLst>
                <a:latin typeface="+mn-ea"/>
              </a:endParaRPr>
            </a:p>
          </p:txBody>
        </p:sp>
        <mc:AlternateContent xmlns:mc="http://schemas.openxmlformats.org/markup-compatibility/2006">
          <mc:Choice xmlns:a14="http://schemas.microsoft.com/office/drawing/2010/main" Requires="a14">
            <p:sp>
              <p:nvSpPr>
                <p:cNvPr id="53" name="文本框 52">
                  <a:extLst>
                    <a:ext uri="{FF2B5EF4-FFF2-40B4-BE49-F238E27FC236}">
                      <a16:creationId xmlns:a16="http://schemas.microsoft.com/office/drawing/2014/main" id="{2FF59A2B-EF24-4984-B35C-21F19174EE02}"/>
                    </a:ext>
                  </a:extLst>
                </p:cNvPr>
                <p:cNvSpPr txBox="1"/>
                <p:nvPr/>
              </p:nvSpPr>
              <p:spPr>
                <a:xfrm>
                  <a:off x="7203078" y="2746921"/>
                  <a:ext cx="659364" cy="273694"/>
                </a:xfrm>
                <a:prstGeom prst="rect">
                  <a:avLst/>
                </a:prstGeom>
                <a:noFill/>
                <a:ln w="19050">
                  <a:no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36000" rIns="0" bIns="0" numCol="1" spcCol="0" rtlCol="0" fromWordArt="0" anchor="ctr" anchorCtr="0" forceAA="0" compatLnSpc="1">
                  <a:prstTxWarp prst="textNoShape">
                    <a:avLst/>
                  </a:prstTxWarp>
                  <a:noAutofit/>
                </a:bodyPr>
                <a:lstStyle>
                  <a:defPPr>
                    <a:defRPr lang="zh-CN"/>
                  </a:defPPr>
                  <a:lvl1pPr algn="ctr">
                    <a:defRPr sz="1050" b="1" kern="100">
                      <a:latin typeface="Consolas" panose="020B0609020204030204" pitchFamily="49"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14:m>
                    <m:oMath xmlns:m="http://schemas.openxmlformats.org/officeDocument/2006/math">
                      <m:r>
                        <a:rPr lang="en-US" altLang="zh-CN" sz="1800" b="0" i="1" smtClean="0">
                          <a:solidFill>
                            <a:schemeClr val="bg1"/>
                          </a:solidFill>
                          <a:effectLst>
                            <a:outerShdw blurRad="38100" dist="38100" dir="2700000" algn="tl">
                              <a:srgbClr val="000000">
                                <a:alpha val="43137"/>
                              </a:srgbClr>
                            </a:outerShdw>
                          </a:effectLst>
                          <a:latin typeface="+mn-ea"/>
                        </a:rPr>
                        <m:t>0</m:t>
                      </m:r>
                    </m:oMath>
                  </a14:m>
                  <a:r>
                    <a:rPr lang="en-US" altLang="zh-CN" sz="1800" b="0">
                      <a:solidFill>
                        <a:schemeClr val="bg1"/>
                      </a:solidFill>
                      <a:effectLst>
                        <a:outerShdw blurRad="38100" dist="38100" dir="2700000" algn="tl">
                          <a:srgbClr val="000000">
                            <a:alpha val="43137"/>
                          </a:srgbClr>
                        </a:outerShdw>
                      </a:effectLst>
                      <a:latin typeface="+mn-ea"/>
                    </a:rPr>
                    <a:t>°</a:t>
                  </a:r>
                  <a:endParaRPr lang="zh-CN" altLang="en-US" sz="1800" b="0">
                    <a:solidFill>
                      <a:schemeClr val="bg1"/>
                    </a:solidFill>
                    <a:effectLst>
                      <a:outerShdw blurRad="38100" dist="38100" dir="2700000" algn="tl">
                        <a:srgbClr val="000000">
                          <a:alpha val="43137"/>
                        </a:srgbClr>
                      </a:outerShdw>
                    </a:effectLst>
                    <a:latin typeface="+mn-ea"/>
                  </a:endParaRPr>
                </a:p>
              </p:txBody>
            </p:sp>
          </mc:Choice>
          <mc:Fallback>
            <p:sp>
              <p:nvSpPr>
                <p:cNvPr id="53" name="文本框 52">
                  <a:extLst>
                    <a:ext uri="{FF2B5EF4-FFF2-40B4-BE49-F238E27FC236}">
                      <a16:creationId xmlns:a16="http://schemas.microsoft.com/office/drawing/2014/main" id="{2FF59A2B-EF24-4984-B35C-21F19174EE02}"/>
                    </a:ext>
                  </a:extLst>
                </p:cNvPr>
                <p:cNvSpPr txBox="1">
                  <a:spLocks noRot="1" noChangeAspect="1" noMove="1" noResize="1" noEditPoints="1" noAdjustHandles="1" noChangeArrowheads="1" noChangeShapeType="1" noTextEdit="1"/>
                </p:cNvSpPr>
                <p:nvPr/>
              </p:nvSpPr>
              <p:spPr>
                <a:xfrm>
                  <a:off x="7203078" y="2746921"/>
                  <a:ext cx="659364" cy="273694"/>
                </a:xfrm>
                <a:prstGeom prst="rect">
                  <a:avLst/>
                </a:prstGeom>
                <a:blipFill>
                  <a:blip r:embed="rId4"/>
                  <a:stretch>
                    <a:fillRect t="-24444" b="-68889"/>
                  </a:stretch>
                </a:blipFill>
                <a:ln w="19050">
                  <a:noFill/>
                </a:ln>
              </p:spPr>
              <p:txBody>
                <a:bodyPr/>
                <a:lstStyle/>
                <a:p>
                  <a:r>
                    <a:rPr lang="zh-CN" altLang="en-US">
                      <a:noFill/>
                    </a:rPr>
                    <a:t> </a:t>
                  </a:r>
                </a:p>
              </p:txBody>
            </p:sp>
          </mc:Fallback>
        </mc:AlternateContent>
        <p:sp>
          <p:nvSpPr>
            <p:cNvPr id="54" name="文本框 53">
              <a:extLst>
                <a:ext uri="{FF2B5EF4-FFF2-40B4-BE49-F238E27FC236}">
                  <a16:creationId xmlns:a16="http://schemas.microsoft.com/office/drawing/2014/main" id="{83A13479-0F98-4D4E-B7EB-3A37A4F8D549}"/>
                </a:ext>
              </a:extLst>
            </p:cNvPr>
            <p:cNvSpPr txBox="1"/>
            <p:nvPr/>
          </p:nvSpPr>
          <p:spPr>
            <a:xfrm>
              <a:off x="7185101" y="3678149"/>
              <a:ext cx="744266" cy="273694"/>
            </a:xfrm>
            <a:prstGeom prst="rect">
              <a:avLst/>
            </a:prstGeom>
            <a:noFill/>
            <a:ln w="19050">
              <a:no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36000" rIns="0" bIns="0" numCol="1" spcCol="0" rtlCol="0" fromWordArt="0" anchor="ctr" anchorCtr="0" forceAA="0" compatLnSpc="1">
              <a:prstTxWarp prst="textNoShape">
                <a:avLst/>
              </a:prstTxWarp>
              <a:noAutofit/>
            </a:bodyPr>
            <a:lstStyle>
              <a:defPPr>
                <a:defRPr lang="zh-CN"/>
              </a:defPPr>
              <a:lvl1pPr algn="ctr">
                <a:defRPr sz="1050" b="1" kern="100">
                  <a:latin typeface="Consolas" panose="020B0609020204030204" pitchFamily="49"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altLang="zh-CN" sz="1800" b="0">
                  <a:solidFill>
                    <a:schemeClr val="bg1"/>
                  </a:solidFill>
                  <a:effectLst>
                    <a:outerShdw blurRad="38100" dist="38100" dir="2700000" algn="tl">
                      <a:srgbClr val="000000">
                        <a:alpha val="43137"/>
                      </a:srgbClr>
                    </a:outerShdw>
                  </a:effectLst>
                  <a:latin typeface="+mn-ea"/>
                </a:rPr>
                <a:t>90°</a:t>
              </a:r>
              <a:endParaRPr lang="zh-CN" altLang="en-US" sz="1800" b="0">
                <a:solidFill>
                  <a:schemeClr val="bg1"/>
                </a:solidFill>
                <a:effectLst>
                  <a:outerShdw blurRad="38100" dist="38100" dir="2700000" algn="tl">
                    <a:srgbClr val="000000">
                      <a:alpha val="43137"/>
                    </a:srgbClr>
                  </a:outerShdw>
                </a:effectLst>
                <a:latin typeface="+mn-ea"/>
              </a:endParaRPr>
            </a:p>
          </p:txBody>
        </p:sp>
        <p:sp>
          <p:nvSpPr>
            <p:cNvPr id="55" name="矩形 54">
              <a:extLst>
                <a:ext uri="{FF2B5EF4-FFF2-40B4-BE49-F238E27FC236}">
                  <a16:creationId xmlns:a16="http://schemas.microsoft.com/office/drawing/2014/main" id="{41F820FD-ADE4-45AF-BBCA-A3893B096566}"/>
                </a:ext>
              </a:extLst>
            </p:cNvPr>
            <p:cNvSpPr/>
            <p:nvPr/>
          </p:nvSpPr>
          <p:spPr>
            <a:xfrm>
              <a:off x="8206382" y="2146996"/>
              <a:ext cx="484564" cy="477119"/>
            </a:xfrm>
            <a:prstGeom prst="rect">
              <a:avLst/>
            </a:prstGeom>
            <a:noFill/>
            <a:ln w="19050">
              <a:solidFill>
                <a:schemeClr val="bg1"/>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36000" rIns="0" bIns="0" numCol="1" spcCol="0" rtlCol="0" fromWordArt="0" anchor="ctr" anchorCtr="0" forceAA="0" compatLnSpc="1">
              <a:prstTxWarp prst="textNoShape">
                <a:avLst/>
              </a:prstTxWarp>
              <a:noAutofit/>
            </a:bodyPr>
            <a:lstStyle/>
            <a:p>
              <a:pPr algn="ctr"/>
              <a:r>
                <a:rPr lang="en-US" altLang="zh-CN" kern="100">
                  <a:solidFill>
                    <a:schemeClr val="bg1"/>
                  </a:solidFill>
                  <a:effectLst>
                    <a:outerShdw blurRad="38100" dist="38100" dir="2700000" algn="tl">
                      <a:srgbClr val="000000">
                        <a:alpha val="43137"/>
                      </a:srgbClr>
                    </a:outerShdw>
                  </a:effectLst>
                  <a:latin typeface="+mn-ea"/>
                </a:rPr>
                <a:t>CIC</a:t>
              </a:r>
              <a:endParaRPr lang="zh-CN" altLang="en-US" kern="100">
                <a:solidFill>
                  <a:schemeClr val="bg1"/>
                </a:solidFill>
                <a:effectLst>
                  <a:outerShdw blurRad="38100" dist="38100" dir="2700000" algn="tl">
                    <a:srgbClr val="000000">
                      <a:alpha val="43137"/>
                    </a:srgbClr>
                  </a:outerShdw>
                </a:effectLst>
                <a:latin typeface="+mn-ea"/>
              </a:endParaRPr>
            </a:p>
          </p:txBody>
        </p:sp>
        <p:cxnSp>
          <p:nvCxnSpPr>
            <p:cNvPr id="56" name="直接箭头连接符 55">
              <a:extLst>
                <a:ext uri="{FF2B5EF4-FFF2-40B4-BE49-F238E27FC236}">
                  <a16:creationId xmlns:a16="http://schemas.microsoft.com/office/drawing/2014/main" id="{3A7A6995-77E9-47D8-8349-7A4F8D69B480}"/>
                </a:ext>
              </a:extLst>
            </p:cNvPr>
            <p:cNvCxnSpPr>
              <a:cxnSpLocks/>
              <a:stCxn id="41" idx="3"/>
              <a:endCxn id="58" idx="1"/>
            </p:cNvCxnSpPr>
            <p:nvPr/>
          </p:nvCxnSpPr>
          <p:spPr>
            <a:xfrm>
              <a:off x="8690946" y="4317922"/>
              <a:ext cx="686419" cy="0"/>
            </a:xfrm>
            <a:prstGeom prst="straightConnector1">
              <a:avLst/>
            </a:prstGeom>
            <a:solidFill>
              <a:schemeClr val="bg2">
                <a:lumMod val="90000"/>
              </a:schemeClr>
            </a:solidFill>
            <a:ln w="19050">
              <a:solidFill>
                <a:schemeClr val="bg1"/>
              </a:solidFill>
              <a:headEnd type="none" w="med" len="med"/>
              <a:tailEnd type="stealth" w="med" len="med"/>
            </a:ln>
          </p:spPr>
          <p:style>
            <a:lnRef idx="2">
              <a:schemeClr val="dk1"/>
            </a:lnRef>
            <a:fillRef idx="1">
              <a:schemeClr val="lt1"/>
            </a:fillRef>
            <a:effectRef idx="0">
              <a:schemeClr val="dk1"/>
            </a:effectRef>
            <a:fontRef idx="minor">
              <a:schemeClr val="dk1"/>
            </a:fontRef>
          </p:style>
        </p:cxnSp>
        <p:cxnSp>
          <p:nvCxnSpPr>
            <p:cNvPr id="57" name="直接箭头连接符 56">
              <a:extLst>
                <a:ext uri="{FF2B5EF4-FFF2-40B4-BE49-F238E27FC236}">
                  <a16:creationId xmlns:a16="http://schemas.microsoft.com/office/drawing/2014/main" id="{25A80B40-D163-46A7-A474-245E12E519ED}"/>
                </a:ext>
              </a:extLst>
            </p:cNvPr>
            <p:cNvCxnSpPr>
              <a:cxnSpLocks/>
              <a:stCxn id="55" idx="3"/>
              <a:endCxn id="59" idx="1"/>
            </p:cNvCxnSpPr>
            <p:nvPr/>
          </p:nvCxnSpPr>
          <p:spPr>
            <a:xfrm>
              <a:off x="8690946" y="2385556"/>
              <a:ext cx="686421" cy="0"/>
            </a:xfrm>
            <a:prstGeom prst="straightConnector1">
              <a:avLst/>
            </a:prstGeom>
            <a:solidFill>
              <a:schemeClr val="bg2">
                <a:lumMod val="90000"/>
              </a:schemeClr>
            </a:solidFill>
            <a:ln w="19050">
              <a:solidFill>
                <a:schemeClr val="bg1"/>
              </a:solidFill>
              <a:headEnd type="none" w="med" len="med"/>
              <a:tailEnd type="stealth" w="med" len="med"/>
            </a:ln>
          </p:spPr>
          <p:style>
            <a:lnRef idx="2">
              <a:schemeClr val="dk1"/>
            </a:lnRef>
            <a:fillRef idx="1">
              <a:schemeClr val="lt1"/>
            </a:fillRef>
            <a:effectRef idx="0">
              <a:schemeClr val="dk1"/>
            </a:effectRef>
            <a:fontRef idx="minor">
              <a:schemeClr val="dk1"/>
            </a:fontRef>
          </p:style>
        </p:cxnSp>
        <p:sp>
          <p:nvSpPr>
            <p:cNvPr id="58" name="矩形 57">
              <a:extLst>
                <a:ext uri="{FF2B5EF4-FFF2-40B4-BE49-F238E27FC236}">
                  <a16:creationId xmlns:a16="http://schemas.microsoft.com/office/drawing/2014/main" id="{E8169673-AE8D-45ED-AAB2-091EF318EB2F}"/>
                </a:ext>
              </a:extLst>
            </p:cNvPr>
            <p:cNvSpPr/>
            <p:nvPr/>
          </p:nvSpPr>
          <p:spPr>
            <a:xfrm>
              <a:off x="9377365" y="4079362"/>
              <a:ext cx="478946" cy="477119"/>
            </a:xfrm>
            <a:prstGeom prst="rect">
              <a:avLst/>
            </a:prstGeom>
            <a:noFill/>
            <a:ln w="19050">
              <a:solidFill>
                <a:schemeClr val="bg1"/>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36000" rIns="0" bIns="0" numCol="1" spcCol="0" rtlCol="0" fromWordArt="0" anchor="ctr" anchorCtr="0" forceAA="0" compatLnSpc="1">
              <a:prstTxWarp prst="textNoShape">
                <a:avLst/>
              </a:prstTxWarp>
              <a:noAutofit/>
            </a:bodyPr>
            <a:lstStyle/>
            <a:p>
              <a:pPr algn="ctr"/>
              <a:r>
                <a:rPr lang="en-US" altLang="zh-CN" kern="100">
                  <a:solidFill>
                    <a:schemeClr val="bg1"/>
                  </a:solidFill>
                  <a:effectLst>
                    <a:outerShdw blurRad="38100" dist="38100" dir="2700000" algn="tl">
                      <a:srgbClr val="000000">
                        <a:alpha val="43137"/>
                      </a:srgbClr>
                    </a:outerShdw>
                  </a:effectLst>
                  <a:latin typeface="+mn-ea"/>
                </a:rPr>
                <a:t>FIR</a:t>
              </a:r>
              <a:endParaRPr lang="zh-CN" altLang="en-US" kern="100">
                <a:solidFill>
                  <a:schemeClr val="bg1"/>
                </a:solidFill>
                <a:effectLst>
                  <a:outerShdw blurRad="38100" dist="38100" dir="2700000" algn="tl">
                    <a:srgbClr val="000000">
                      <a:alpha val="43137"/>
                    </a:srgbClr>
                  </a:outerShdw>
                </a:effectLst>
                <a:latin typeface="+mn-ea"/>
              </a:endParaRPr>
            </a:p>
          </p:txBody>
        </p:sp>
        <p:sp>
          <p:nvSpPr>
            <p:cNvPr id="59" name="矩形 58">
              <a:extLst>
                <a:ext uri="{FF2B5EF4-FFF2-40B4-BE49-F238E27FC236}">
                  <a16:creationId xmlns:a16="http://schemas.microsoft.com/office/drawing/2014/main" id="{1623B8E8-9D50-488F-8026-D7BF12865A7A}"/>
                </a:ext>
              </a:extLst>
            </p:cNvPr>
            <p:cNvSpPr/>
            <p:nvPr/>
          </p:nvSpPr>
          <p:spPr>
            <a:xfrm>
              <a:off x="9377367" y="2146996"/>
              <a:ext cx="478946" cy="477119"/>
            </a:xfrm>
            <a:prstGeom prst="rect">
              <a:avLst/>
            </a:prstGeom>
            <a:noFill/>
            <a:ln w="19050">
              <a:solidFill>
                <a:schemeClr val="bg1"/>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36000" rIns="0" bIns="0" numCol="1" spcCol="0" rtlCol="0" fromWordArt="0" anchor="ctr" anchorCtr="0" forceAA="0" compatLnSpc="1">
              <a:prstTxWarp prst="textNoShape">
                <a:avLst/>
              </a:prstTxWarp>
              <a:noAutofit/>
            </a:bodyPr>
            <a:lstStyle/>
            <a:p>
              <a:pPr algn="ctr"/>
              <a:r>
                <a:rPr lang="en-US" altLang="zh-CN" kern="100">
                  <a:solidFill>
                    <a:schemeClr val="bg1"/>
                  </a:solidFill>
                  <a:effectLst>
                    <a:outerShdw blurRad="38100" dist="38100" dir="2700000" algn="tl">
                      <a:srgbClr val="000000">
                        <a:alpha val="43137"/>
                      </a:srgbClr>
                    </a:outerShdw>
                  </a:effectLst>
                  <a:latin typeface="+mn-ea"/>
                </a:rPr>
                <a:t>FIR</a:t>
              </a:r>
              <a:endParaRPr lang="zh-CN" altLang="en-US" kern="100">
                <a:solidFill>
                  <a:schemeClr val="bg1"/>
                </a:solidFill>
                <a:effectLst>
                  <a:outerShdw blurRad="38100" dist="38100" dir="2700000" algn="tl">
                    <a:srgbClr val="000000">
                      <a:alpha val="43137"/>
                    </a:srgbClr>
                  </a:outerShdw>
                </a:effectLst>
                <a:latin typeface="+mn-ea"/>
              </a:endParaRPr>
            </a:p>
          </p:txBody>
        </p:sp>
        <p:cxnSp>
          <p:nvCxnSpPr>
            <p:cNvPr id="60" name="直接箭头连接符 59">
              <a:extLst>
                <a:ext uri="{FF2B5EF4-FFF2-40B4-BE49-F238E27FC236}">
                  <a16:creationId xmlns:a16="http://schemas.microsoft.com/office/drawing/2014/main" id="{26EF3243-50B9-4ECA-BEE0-A29A0FCD9461}"/>
                </a:ext>
              </a:extLst>
            </p:cNvPr>
            <p:cNvCxnSpPr>
              <a:cxnSpLocks/>
              <a:stCxn id="58" idx="3"/>
            </p:cNvCxnSpPr>
            <p:nvPr/>
          </p:nvCxnSpPr>
          <p:spPr>
            <a:xfrm>
              <a:off x="9856312" y="4317921"/>
              <a:ext cx="753966" cy="0"/>
            </a:xfrm>
            <a:prstGeom prst="straightConnector1">
              <a:avLst/>
            </a:prstGeom>
            <a:solidFill>
              <a:schemeClr val="bg2">
                <a:lumMod val="90000"/>
              </a:schemeClr>
            </a:solidFill>
            <a:ln w="19050">
              <a:solidFill>
                <a:schemeClr val="bg1"/>
              </a:solidFill>
              <a:headEnd type="none" w="med" len="med"/>
              <a:tailEnd type="stealth" w="med" len="med"/>
            </a:ln>
          </p:spPr>
          <p:style>
            <a:lnRef idx="2">
              <a:schemeClr val="dk1"/>
            </a:lnRef>
            <a:fillRef idx="1">
              <a:schemeClr val="lt1"/>
            </a:fillRef>
            <a:effectRef idx="0">
              <a:schemeClr val="dk1"/>
            </a:effectRef>
            <a:fontRef idx="minor">
              <a:schemeClr val="dk1"/>
            </a:fontRef>
          </p:style>
        </p:cxnSp>
        <p:cxnSp>
          <p:nvCxnSpPr>
            <p:cNvPr id="61" name="直接箭头连接符 60">
              <a:extLst>
                <a:ext uri="{FF2B5EF4-FFF2-40B4-BE49-F238E27FC236}">
                  <a16:creationId xmlns:a16="http://schemas.microsoft.com/office/drawing/2014/main" id="{1F485F30-C911-4179-94DA-D1AE8EFFEA48}"/>
                </a:ext>
              </a:extLst>
            </p:cNvPr>
            <p:cNvCxnSpPr>
              <a:cxnSpLocks/>
            </p:cNvCxnSpPr>
            <p:nvPr/>
          </p:nvCxnSpPr>
          <p:spPr>
            <a:xfrm>
              <a:off x="9856312" y="2385555"/>
              <a:ext cx="778847" cy="0"/>
            </a:xfrm>
            <a:prstGeom prst="straightConnector1">
              <a:avLst/>
            </a:prstGeom>
            <a:solidFill>
              <a:schemeClr val="bg2">
                <a:lumMod val="90000"/>
              </a:schemeClr>
            </a:solidFill>
            <a:ln w="19050">
              <a:solidFill>
                <a:schemeClr val="bg1"/>
              </a:solidFill>
              <a:headEnd type="none" w="med" len="med"/>
              <a:tailEnd type="stealth" w="med" len="med"/>
            </a:ln>
          </p:spPr>
          <p:style>
            <a:lnRef idx="2">
              <a:schemeClr val="dk1"/>
            </a:lnRef>
            <a:fillRef idx="1">
              <a:schemeClr val="lt1"/>
            </a:fillRef>
            <a:effectRef idx="0">
              <a:schemeClr val="dk1"/>
            </a:effectRef>
            <a:fontRef idx="minor">
              <a:schemeClr val="dk1"/>
            </a:fontRef>
          </p:style>
        </p:cxnSp>
        <p:sp>
          <p:nvSpPr>
            <p:cNvPr id="62" name="矩形: 圆角 61">
              <a:extLst>
                <a:ext uri="{FF2B5EF4-FFF2-40B4-BE49-F238E27FC236}">
                  <a16:creationId xmlns:a16="http://schemas.microsoft.com/office/drawing/2014/main" id="{73B33E68-3565-46A3-A0C7-2421C422489C}"/>
                </a:ext>
              </a:extLst>
            </p:cNvPr>
            <p:cNvSpPr/>
            <p:nvPr/>
          </p:nvSpPr>
          <p:spPr>
            <a:xfrm>
              <a:off x="6461314" y="1612347"/>
              <a:ext cx="3668798" cy="3130151"/>
            </a:xfrm>
            <a:prstGeom prst="roundRect">
              <a:avLst>
                <a:gd name="adj" fmla="val 9445"/>
              </a:avLst>
            </a:prstGeom>
            <a:noFill/>
            <a:ln w="15875">
              <a:solidFill>
                <a:schemeClr val="bg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0"/>
            <a:lstStyle/>
            <a:p>
              <a:pPr algn="ctr"/>
              <a:endParaRPr lang="zh-CN" altLang="en-US">
                <a:solidFill>
                  <a:schemeClr val="bg1"/>
                </a:solidFill>
                <a:effectLst>
                  <a:outerShdw blurRad="38100" dist="38100" dir="2700000" algn="tl">
                    <a:srgbClr val="000000">
                      <a:alpha val="43137"/>
                    </a:srgbClr>
                  </a:outerShdw>
                </a:effectLst>
                <a:latin typeface="+mn-ea"/>
              </a:endParaRPr>
            </a:p>
          </p:txBody>
        </p:sp>
        <p:sp>
          <p:nvSpPr>
            <p:cNvPr id="63" name="矩形 62">
              <a:extLst>
                <a:ext uri="{FF2B5EF4-FFF2-40B4-BE49-F238E27FC236}">
                  <a16:creationId xmlns:a16="http://schemas.microsoft.com/office/drawing/2014/main" id="{CEDB9772-E950-47FE-8F79-2A0E244DEF1E}"/>
                </a:ext>
              </a:extLst>
            </p:cNvPr>
            <p:cNvSpPr/>
            <p:nvPr/>
          </p:nvSpPr>
          <p:spPr>
            <a:xfrm>
              <a:off x="10632929" y="2123808"/>
              <a:ext cx="753964" cy="2414390"/>
            </a:xfrm>
            <a:prstGeom prst="rect">
              <a:avLst/>
            </a:prstGeom>
            <a:noFill/>
            <a:ln w="19050">
              <a:solidFill>
                <a:schemeClr val="bg1"/>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36000" rIns="0" bIns="0" numCol="1" spcCol="0" rtlCol="0" fromWordArt="0" anchor="ctr" anchorCtr="0" forceAA="0" compatLnSpc="1">
              <a:prstTxWarp prst="textNoShape">
                <a:avLst/>
              </a:prstTxWarp>
              <a:noAutofit/>
            </a:bodyPr>
            <a:lstStyle/>
            <a:p>
              <a:pPr algn="ctr"/>
              <a:r>
                <a:rPr lang="zh-CN" altLang="en-US" kern="100">
                  <a:solidFill>
                    <a:schemeClr val="bg1"/>
                  </a:solidFill>
                  <a:effectLst>
                    <a:outerShdw blurRad="38100" dist="38100" dir="2700000" algn="tl">
                      <a:srgbClr val="000000">
                        <a:alpha val="43137"/>
                      </a:srgbClr>
                    </a:outerShdw>
                  </a:effectLst>
                  <a:latin typeface="+mn-ea"/>
                </a:rPr>
                <a:t>数字</a:t>
              </a:r>
              <a:endParaRPr lang="en-US" altLang="zh-CN" kern="100">
                <a:solidFill>
                  <a:schemeClr val="bg1"/>
                </a:solidFill>
                <a:effectLst>
                  <a:outerShdw blurRad="38100" dist="38100" dir="2700000" algn="tl">
                    <a:srgbClr val="000000">
                      <a:alpha val="43137"/>
                    </a:srgbClr>
                  </a:outerShdw>
                </a:effectLst>
                <a:latin typeface="+mn-ea"/>
              </a:endParaRPr>
            </a:p>
            <a:p>
              <a:pPr algn="ctr"/>
              <a:r>
                <a:rPr lang="zh-CN" altLang="en-US" kern="100">
                  <a:solidFill>
                    <a:schemeClr val="bg1"/>
                  </a:solidFill>
                  <a:effectLst>
                    <a:outerShdw blurRad="38100" dist="38100" dir="2700000" algn="tl">
                      <a:srgbClr val="000000">
                        <a:alpha val="43137"/>
                      </a:srgbClr>
                    </a:outerShdw>
                  </a:effectLst>
                  <a:latin typeface="+mn-ea"/>
                </a:rPr>
                <a:t>信号</a:t>
              </a:r>
              <a:endParaRPr lang="en-US" altLang="zh-CN" kern="100">
                <a:solidFill>
                  <a:schemeClr val="bg1"/>
                </a:solidFill>
                <a:effectLst>
                  <a:outerShdw blurRad="38100" dist="38100" dir="2700000" algn="tl">
                    <a:srgbClr val="000000">
                      <a:alpha val="43137"/>
                    </a:srgbClr>
                  </a:outerShdw>
                </a:effectLst>
                <a:latin typeface="+mn-ea"/>
              </a:endParaRPr>
            </a:p>
            <a:p>
              <a:pPr algn="ctr"/>
              <a:r>
                <a:rPr lang="zh-CN" altLang="en-US" kern="100">
                  <a:solidFill>
                    <a:schemeClr val="bg1"/>
                  </a:solidFill>
                  <a:effectLst>
                    <a:outerShdw blurRad="38100" dist="38100" dir="2700000" algn="tl">
                      <a:srgbClr val="000000">
                        <a:alpha val="43137"/>
                      </a:srgbClr>
                    </a:outerShdw>
                  </a:effectLst>
                  <a:latin typeface="+mn-ea"/>
                </a:rPr>
                <a:t>处理</a:t>
              </a:r>
            </a:p>
          </p:txBody>
        </p:sp>
      </p:grpSp>
      <p:grpSp>
        <p:nvGrpSpPr>
          <p:cNvPr id="9" name="组合 8">
            <a:extLst>
              <a:ext uri="{FF2B5EF4-FFF2-40B4-BE49-F238E27FC236}">
                <a16:creationId xmlns:a16="http://schemas.microsoft.com/office/drawing/2014/main" id="{44E13989-5C9F-4CC4-8500-CFB75EC32EE5}"/>
              </a:ext>
            </a:extLst>
          </p:cNvPr>
          <p:cNvGrpSpPr/>
          <p:nvPr/>
        </p:nvGrpSpPr>
        <p:grpSpPr>
          <a:xfrm>
            <a:off x="540331" y="2104545"/>
            <a:ext cx="5511895" cy="2352050"/>
            <a:chOff x="967076" y="3720654"/>
            <a:chExt cx="5511895" cy="2352050"/>
          </a:xfrm>
          <a:effectLst>
            <a:outerShdw blurRad="63500" algn="ctr" rotWithShape="0">
              <a:prstClr val="black">
                <a:alpha val="76000"/>
              </a:prstClr>
            </a:outerShdw>
          </a:effectLst>
        </p:grpSpPr>
        <p:cxnSp>
          <p:nvCxnSpPr>
            <p:cNvPr id="38" name="直接连接符 37">
              <a:extLst>
                <a:ext uri="{FF2B5EF4-FFF2-40B4-BE49-F238E27FC236}">
                  <a16:creationId xmlns:a16="http://schemas.microsoft.com/office/drawing/2014/main" id="{C1B21C3C-351E-417A-B818-6C3F73B170AE}"/>
                </a:ext>
              </a:extLst>
            </p:cNvPr>
            <p:cNvCxnSpPr>
              <a:cxnSpLocks/>
              <a:stCxn id="67" idx="1"/>
              <a:endCxn id="68" idx="3"/>
            </p:cNvCxnSpPr>
            <p:nvPr/>
          </p:nvCxnSpPr>
          <p:spPr>
            <a:xfrm flipH="1">
              <a:off x="2417373" y="4882444"/>
              <a:ext cx="165209" cy="0"/>
            </a:xfrm>
            <a:prstGeom prst="line">
              <a:avLst/>
            </a:prstGeom>
            <a:solidFill>
              <a:schemeClr val="bg2">
                <a:lumMod val="90000"/>
              </a:schemeClr>
            </a:solidFill>
            <a:ln w="19050">
              <a:solidFill>
                <a:schemeClr val="bg1"/>
              </a:solidFill>
              <a:headEnd type="stealth" w="med" len="med"/>
            </a:ln>
          </p:spPr>
          <p:style>
            <a:lnRef idx="2">
              <a:schemeClr val="dk1"/>
            </a:lnRef>
            <a:fillRef idx="1">
              <a:schemeClr val="lt1"/>
            </a:fillRef>
            <a:effectRef idx="0">
              <a:schemeClr val="dk1"/>
            </a:effectRef>
            <a:fontRef idx="minor">
              <a:schemeClr val="dk1"/>
            </a:fontRef>
          </p:style>
        </p:cxnSp>
        <p:sp>
          <p:nvSpPr>
            <p:cNvPr id="39" name="箭头: 五边形 38">
              <a:extLst>
                <a:ext uri="{FF2B5EF4-FFF2-40B4-BE49-F238E27FC236}">
                  <a16:creationId xmlns:a16="http://schemas.microsoft.com/office/drawing/2014/main" id="{4156C95D-76C7-4582-BB4C-EF241ABAFB2D}"/>
                </a:ext>
              </a:extLst>
            </p:cNvPr>
            <p:cNvSpPr/>
            <p:nvPr/>
          </p:nvSpPr>
          <p:spPr>
            <a:xfrm>
              <a:off x="5138708" y="4435018"/>
              <a:ext cx="536967" cy="894851"/>
            </a:xfrm>
            <a:prstGeom prst="homePlate">
              <a:avLst>
                <a:gd name="adj" fmla="val 134211"/>
              </a:avLst>
            </a:prstGeom>
            <a:noFill/>
            <a:ln w="19050">
              <a:solidFill>
                <a:schemeClr val="bg1"/>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zh-CN" altLang="en-US" kern="100">
                  <a:solidFill>
                    <a:schemeClr val="bg1"/>
                  </a:solidFill>
                  <a:effectLst>
                    <a:outerShdw blurRad="38100" dist="38100" dir="2700000" algn="tl">
                      <a:srgbClr val="000000">
                        <a:alpha val="43137"/>
                      </a:srgbClr>
                    </a:outerShdw>
                  </a:effectLst>
                  <a:latin typeface="+mn-ea"/>
                </a:rPr>
                <a:t>放大</a:t>
              </a:r>
            </a:p>
          </p:txBody>
        </p:sp>
        <p:sp>
          <p:nvSpPr>
            <p:cNvPr id="64" name="矩形 63">
              <a:extLst>
                <a:ext uri="{FF2B5EF4-FFF2-40B4-BE49-F238E27FC236}">
                  <a16:creationId xmlns:a16="http://schemas.microsoft.com/office/drawing/2014/main" id="{117529D6-2BF5-42AF-84A4-6D2EA45FA6AF}"/>
                </a:ext>
              </a:extLst>
            </p:cNvPr>
            <p:cNvSpPr/>
            <p:nvPr/>
          </p:nvSpPr>
          <p:spPr>
            <a:xfrm>
              <a:off x="3157777" y="5662727"/>
              <a:ext cx="801905" cy="409977"/>
            </a:xfrm>
            <a:prstGeom prst="rect">
              <a:avLst/>
            </a:prstGeom>
            <a:noFill/>
            <a:ln w="19050">
              <a:solidFill>
                <a:schemeClr val="bg1"/>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36000" rIns="0" bIns="0" numCol="1" spcCol="0" rtlCol="0" fromWordArt="0" anchor="ctr" anchorCtr="0" forceAA="0" compatLnSpc="1">
              <a:prstTxWarp prst="textNoShape">
                <a:avLst/>
              </a:prstTxWarp>
              <a:noAutofit/>
            </a:bodyPr>
            <a:lstStyle/>
            <a:p>
              <a:pPr algn="ctr"/>
              <a:r>
                <a:rPr lang="zh-CN" altLang="en-US" kern="100">
                  <a:solidFill>
                    <a:schemeClr val="bg1"/>
                  </a:solidFill>
                  <a:effectLst>
                    <a:outerShdw blurRad="38100" dist="38100" dir="2700000" algn="tl">
                      <a:srgbClr val="000000">
                        <a:alpha val="43137"/>
                      </a:srgbClr>
                    </a:outerShdw>
                  </a:effectLst>
                  <a:latin typeface="+mn-ea"/>
                </a:rPr>
                <a:t>本振</a:t>
              </a:r>
            </a:p>
          </p:txBody>
        </p:sp>
        <p:sp>
          <p:nvSpPr>
            <p:cNvPr id="65" name="流程图: 汇总连接 64">
              <a:extLst>
                <a:ext uri="{FF2B5EF4-FFF2-40B4-BE49-F238E27FC236}">
                  <a16:creationId xmlns:a16="http://schemas.microsoft.com/office/drawing/2014/main" id="{283AD240-A393-4944-990F-FEFA5B386129}"/>
                </a:ext>
              </a:extLst>
            </p:cNvPr>
            <p:cNvSpPr/>
            <p:nvPr/>
          </p:nvSpPr>
          <p:spPr>
            <a:xfrm>
              <a:off x="3284758" y="4628048"/>
              <a:ext cx="536967" cy="508790"/>
            </a:xfrm>
            <a:prstGeom prst="flowChartSummingJunction">
              <a:avLst/>
            </a:prstGeom>
            <a:noFill/>
            <a:ln w="19050">
              <a:solidFill>
                <a:schemeClr val="bg1"/>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36000" rIns="0" bIns="0" numCol="1" spcCol="0" rtlCol="0" fromWordArt="0" anchor="ctr" anchorCtr="0" forceAA="0" compatLnSpc="1">
              <a:prstTxWarp prst="textNoShape">
                <a:avLst/>
              </a:prstTxWarp>
              <a:noAutofit/>
            </a:bodyPr>
            <a:lstStyle/>
            <a:p>
              <a:pPr algn="ctr"/>
              <a:endParaRPr lang="zh-CN" altLang="en-US" kern="100">
                <a:solidFill>
                  <a:schemeClr val="bg1"/>
                </a:solidFill>
                <a:effectLst>
                  <a:outerShdw blurRad="38100" dist="38100" dir="2700000" algn="tl">
                    <a:srgbClr val="000000">
                      <a:alpha val="43137"/>
                    </a:srgbClr>
                  </a:outerShdw>
                </a:effectLst>
                <a:latin typeface="+mn-ea"/>
              </a:endParaRPr>
            </a:p>
          </p:txBody>
        </p:sp>
        <p:sp>
          <p:nvSpPr>
            <p:cNvPr id="66" name="矩形 65">
              <a:extLst>
                <a:ext uri="{FF2B5EF4-FFF2-40B4-BE49-F238E27FC236}">
                  <a16:creationId xmlns:a16="http://schemas.microsoft.com/office/drawing/2014/main" id="{E539C3D0-4D0B-40E6-A256-BA479B8EB3F8}"/>
                </a:ext>
              </a:extLst>
            </p:cNvPr>
            <p:cNvSpPr/>
            <p:nvPr/>
          </p:nvSpPr>
          <p:spPr>
            <a:xfrm>
              <a:off x="3986934" y="4589283"/>
              <a:ext cx="986565" cy="586320"/>
            </a:xfrm>
            <a:prstGeom prst="rect">
              <a:avLst/>
            </a:prstGeom>
            <a:noFill/>
            <a:ln w="19050">
              <a:solidFill>
                <a:schemeClr val="bg1"/>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36000" rIns="0" bIns="0" numCol="1" spcCol="0" rtlCol="0" fromWordArt="0" anchor="ctr" anchorCtr="0" forceAA="0" compatLnSpc="1">
              <a:prstTxWarp prst="textNoShape">
                <a:avLst/>
              </a:prstTxWarp>
              <a:noAutofit/>
            </a:bodyPr>
            <a:lstStyle/>
            <a:p>
              <a:pPr algn="ctr"/>
              <a:r>
                <a:rPr lang="zh-CN" altLang="en-US" kern="100">
                  <a:solidFill>
                    <a:schemeClr val="bg1"/>
                  </a:solidFill>
                  <a:effectLst>
                    <a:outerShdw blurRad="38100" dist="38100" dir="2700000" algn="tl">
                      <a:srgbClr val="000000">
                        <a:alpha val="43137"/>
                      </a:srgbClr>
                    </a:outerShdw>
                  </a:effectLst>
                  <a:latin typeface="+mn-ea"/>
                </a:rPr>
                <a:t>中频滤波</a:t>
              </a:r>
            </a:p>
          </p:txBody>
        </p:sp>
        <p:sp>
          <p:nvSpPr>
            <p:cNvPr id="67" name="箭头: 五边形 66">
              <a:extLst>
                <a:ext uri="{FF2B5EF4-FFF2-40B4-BE49-F238E27FC236}">
                  <a16:creationId xmlns:a16="http://schemas.microsoft.com/office/drawing/2014/main" id="{90D42C17-CC2F-44F2-8BCA-D78E0171C124}"/>
                </a:ext>
              </a:extLst>
            </p:cNvPr>
            <p:cNvSpPr/>
            <p:nvPr/>
          </p:nvSpPr>
          <p:spPr>
            <a:xfrm>
              <a:off x="2582582" y="4435018"/>
              <a:ext cx="536967" cy="894851"/>
            </a:xfrm>
            <a:prstGeom prst="homePlate">
              <a:avLst>
                <a:gd name="adj" fmla="val 134211"/>
              </a:avLst>
            </a:prstGeom>
            <a:noFill/>
            <a:ln w="19050">
              <a:solidFill>
                <a:schemeClr val="bg1"/>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zh-CN" altLang="en-US" kern="100">
                  <a:solidFill>
                    <a:schemeClr val="bg1"/>
                  </a:solidFill>
                  <a:effectLst>
                    <a:outerShdw blurRad="38100" dist="38100" dir="2700000" algn="tl">
                      <a:srgbClr val="000000">
                        <a:alpha val="43137"/>
                      </a:srgbClr>
                    </a:outerShdw>
                  </a:effectLst>
                  <a:latin typeface="+mn-ea"/>
                </a:rPr>
                <a:t>放大</a:t>
              </a:r>
            </a:p>
          </p:txBody>
        </p:sp>
        <p:sp>
          <p:nvSpPr>
            <p:cNvPr id="68" name="矩形 67">
              <a:extLst>
                <a:ext uri="{FF2B5EF4-FFF2-40B4-BE49-F238E27FC236}">
                  <a16:creationId xmlns:a16="http://schemas.microsoft.com/office/drawing/2014/main" id="{ADBEF883-1D75-490A-980A-5BA14CB362ED}"/>
                </a:ext>
              </a:extLst>
            </p:cNvPr>
            <p:cNvSpPr/>
            <p:nvPr/>
          </p:nvSpPr>
          <p:spPr>
            <a:xfrm>
              <a:off x="1770228" y="4589283"/>
              <a:ext cx="647145" cy="586320"/>
            </a:xfrm>
            <a:prstGeom prst="rect">
              <a:avLst/>
            </a:prstGeom>
            <a:noFill/>
            <a:ln w="19050">
              <a:solidFill>
                <a:schemeClr val="bg1"/>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36000" rIns="0" bIns="0" numCol="1" spcCol="0" rtlCol="0" fromWordArt="0" anchor="ctr" anchorCtr="0" forceAA="0" compatLnSpc="1">
              <a:prstTxWarp prst="textNoShape">
                <a:avLst/>
              </a:prstTxWarp>
              <a:noAutofit/>
            </a:bodyPr>
            <a:lstStyle/>
            <a:p>
              <a:pPr algn="ctr"/>
              <a:r>
                <a:rPr lang="zh-CN" altLang="en-US" kern="100">
                  <a:solidFill>
                    <a:schemeClr val="bg1"/>
                  </a:solidFill>
                  <a:effectLst>
                    <a:outerShdw blurRad="38100" dist="38100" dir="2700000" algn="tl">
                      <a:srgbClr val="000000">
                        <a:alpha val="43137"/>
                      </a:srgbClr>
                    </a:outerShdw>
                  </a:effectLst>
                  <a:latin typeface="+mn-ea"/>
                </a:rPr>
                <a:t>限幅</a:t>
              </a:r>
            </a:p>
          </p:txBody>
        </p:sp>
        <p:grpSp>
          <p:nvGrpSpPr>
            <p:cNvPr id="69" name="组合 68">
              <a:extLst>
                <a:ext uri="{FF2B5EF4-FFF2-40B4-BE49-F238E27FC236}">
                  <a16:creationId xmlns:a16="http://schemas.microsoft.com/office/drawing/2014/main" id="{B32E617B-CF95-46DB-BE7A-5826CE4D8A73}"/>
                </a:ext>
              </a:extLst>
            </p:cNvPr>
            <p:cNvGrpSpPr/>
            <p:nvPr/>
          </p:nvGrpSpPr>
          <p:grpSpPr>
            <a:xfrm>
              <a:off x="1260458" y="4141557"/>
              <a:ext cx="398033" cy="740885"/>
              <a:chOff x="1858813" y="1193672"/>
              <a:chExt cx="1320787" cy="2594611"/>
            </a:xfrm>
            <a:noFill/>
          </p:grpSpPr>
          <p:cxnSp>
            <p:nvCxnSpPr>
              <p:cNvPr id="78" name="直接连接符 77">
                <a:extLst>
                  <a:ext uri="{FF2B5EF4-FFF2-40B4-BE49-F238E27FC236}">
                    <a16:creationId xmlns:a16="http://schemas.microsoft.com/office/drawing/2014/main" id="{3BB5C99A-BB78-4D1F-B608-E4F5BE58636A}"/>
                  </a:ext>
                </a:extLst>
              </p:cNvPr>
              <p:cNvCxnSpPr>
                <a:cxnSpLocks/>
              </p:cNvCxnSpPr>
              <p:nvPr/>
            </p:nvCxnSpPr>
            <p:spPr>
              <a:xfrm>
                <a:off x="2519205" y="1193672"/>
                <a:ext cx="0" cy="2594611"/>
              </a:xfrm>
              <a:prstGeom prst="line">
                <a:avLst/>
              </a:prstGeom>
              <a:grpFill/>
              <a:ln w="19050">
                <a:solidFill>
                  <a:schemeClr val="bg1"/>
                </a:solidFill>
              </a:ln>
            </p:spPr>
            <p:style>
              <a:lnRef idx="2">
                <a:schemeClr val="dk1"/>
              </a:lnRef>
              <a:fillRef idx="1">
                <a:schemeClr val="lt1"/>
              </a:fillRef>
              <a:effectRef idx="0">
                <a:schemeClr val="dk1"/>
              </a:effectRef>
              <a:fontRef idx="minor">
                <a:schemeClr val="dk1"/>
              </a:fontRef>
            </p:style>
          </p:cxnSp>
          <p:cxnSp>
            <p:nvCxnSpPr>
              <p:cNvPr id="79" name="直接连接符 78">
                <a:extLst>
                  <a:ext uri="{FF2B5EF4-FFF2-40B4-BE49-F238E27FC236}">
                    <a16:creationId xmlns:a16="http://schemas.microsoft.com/office/drawing/2014/main" id="{8A613B6D-0E04-44BC-B951-756B89B8B664}"/>
                  </a:ext>
                </a:extLst>
              </p:cNvPr>
              <p:cNvCxnSpPr>
                <a:cxnSpLocks/>
              </p:cNvCxnSpPr>
              <p:nvPr/>
            </p:nvCxnSpPr>
            <p:spPr>
              <a:xfrm>
                <a:off x="1858813" y="1193672"/>
                <a:ext cx="658294" cy="881489"/>
              </a:xfrm>
              <a:prstGeom prst="line">
                <a:avLst/>
              </a:prstGeom>
              <a:grpFill/>
              <a:ln w="19050">
                <a:solidFill>
                  <a:schemeClr val="bg1"/>
                </a:solidFill>
              </a:ln>
            </p:spPr>
            <p:style>
              <a:lnRef idx="2">
                <a:schemeClr val="dk1"/>
              </a:lnRef>
              <a:fillRef idx="1">
                <a:schemeClr val="lt1"/>
              </a:fillRef>
              <a:effectRef idx="0">
                <a:schemeClr val="dk1"/>
              </a:effectRef>
              <a:fontRef idx="minor">
                <a:schemeClr val="dk1"/>
              </a:fontRef>
            </p:style>
          </p:cxnSp>
          <p:cxnSp>
            <p:nvCxnSpPr>
              <p:cNvPr id="80" name="直接连接符 79">
                <a:extLst>
                  <a:ext uri="{FF2B5EF4-FFF2-40B4-BE49-F238E27FC236}">
                    <a16:creationId xmlns:a16="http://schemas.microsoft.com/office/drawing/2014/main" id="{2F40937C-8296-4A0C-AA3A-631813B10682}"/>
                  </a:ext>
                </a:extLst>
              </p:cNvPr>
              <p:cNvCxnSpPr>
                <a:cxnSpLocks/>
              </p:cNvCxnSpPr>
              <p:nvPr/>
            </p:nvCxnSpPr>
            <p:spPr>
              <a:xfrm flipH="1">
                <a:off x="2521306" y="1193672"/>
                <a:ext cx="658294" cy="881489"/>
              </a:xfrm>
              <a:prstGeom prst="line">
                <a:avLst/>
              </a:prstGeom>
              <a:grpFill/>
              <a:ln w="19050">
                <a:solidFill>
                  <a:schemeClr val="bg1"/>
                </a:solidFill>
              </a:ln>
            </p:spPr>
            <p:style>
              <a:lnRef idx="2">
                <a:schemeClr val="dk1"/>
              </a:lnRef>
              <a:fillRef idx="1">
                <a:schemeClr val="lt1"/>
              </a:fillRef>
              <a:effectRef idx="0">
                <a:schemeClr val="dk1"/>
              </a:effectRef>
              <a:fontRef idx="minor">
                <a:schemeClr val="dk1"/>
              </a:fontRef>
            </p:style>
          </p:cxnSp>
        </p:grpSp>
        <p:cxnSp>
          <p:nvCxnSpPr>
            <p:cNvPr id="70" name="直接连接符 69">
              <a:extLst>
                <a:ext uri="{FF2B5EF4-FFF2-40B4-BE49-F238E27FC236}">
                  <a16:creationId xmlns:a16="http://schemas.microsoft.com/office/drawing/2014/main" id="{3042D9C8-BB75-441C-A68D-2F84100AFA7C}"/>
                </a:ext>
              </a:extLst>
            </p:cNvPr>
            <p:cNvCxnSpPr>
              <a:cxnSpLocks/>
              <a:stCxn id="68" idx="1"/>
            </p:cNvCxnSpPr>
            <p:nvPr/>
          </p:nvCxnSpPr>
          <p:spPr>
            <a:xfrm flipH="1">
              <a:off x="1458842" y="4882443"/>
              <a:ext cx="311386" cy="0"/>
            </a:xfrm>
            <a:prstGeom prst="line">
              <a:avLst/>
            </a:prstGeom>
            <a:solidFill>
              <a:schemeClr val="bg2">
                <a:lumMod val="90000"/>
              </a:schemeClr>
            </a:solidFill>
            <a:ln w="19050">
              <a:solidFill>
                <a:schemeClr val="bg1"/>
              </a:solidFill>
              <a:headEnd type="stealth" w="med" len="med"/>
              <a:tailEnd type="none" w="sm" len="sm"/>
            </a:ln>
          </p:spPr>
          <p:style>
            <a:lnRef idx="2">
              <a:schemeClr val="dk1"/>
            </a:lnRef>
            <a:fillRef idx="1">
              <a:schemeClr val="lt1"/>
            </a:fillRef>
            <a:effectRef idx="0">
              <a:schemeClr val="dk1"/>
            </a:effectRef>
            <a:fontRef idx="minor">
              <a:schemeClr val="dk1"/>
            </a:fontRef>
          </p:style>
        </p:cxnSp>
        <p:sp>
          <p:nvSpPr>
            <p:cNvPr id="71" name="文本框 70">
              <a:extLst>
                <a:ext uri="{FF2B5EF4-FFF2-40B4-BE49-F238E27FC236}">
                  <a16:creationId xmlns:a16="http://schemas.microsoft.com/office/drawing/2014/main" id="{87B60177-A7B7-42AC-A108-7AF5B452134E}"/>
                </a:ext>
              </a:extLst>
            </p:cNvPr>
            <p:cNvSpPr txBox="1"/>
            <p:nvPr/>
          </p:nvSpPr>
          <p:spPr>
            <a:xfrm>
              <a:off x="967076" y="3720654"/>
              <a:ext cx="1084006" cy="370633"/>
            </a:xfrm>
            <a:prstGeom prst="rect">
              <a:avLst/>
            </a:prstGeom>
            <a:noFill/>
            <a:ln w="19050">
              <a:no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36000" rIns="0" bIns="0" numCol="1" spcCol="0" rtlCol="0" fromWordArt="0" anchor="ctr" anchorCtr="0" forceAA="0" compatLnSpc="1">
              <a:prstTxWarp prst="textNoShape">
                <a:avLst/>
              </a:prstTxWarp>
              <a:noAutofit/>
            </a:bodyPr>
            <a:lstStyle>
              <a:defPPr>
                <a:defRPr lang="zh-CN"/>
              </a:defPPr>
              <a:lvl1pPr algn="ctr">
                <a:defRPr sz="1050" b="1" kern="100">
                  <a:latin typeface="Consolas" panose="020B0609020204030204" pitchFamily="49"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zh-CN" altLang="en-US" sz="1800" b="0">
                  <a:solidFill>
                    <a:schemeClr val="bg1"/>
                  </a:solidFill>
                  <a:effectLst>
                    <a:outerShdw blurRad="38100" dist="38100" dir="2700000" algn="tl">
                      <a:srgbClr val="000000">
                        <a:alpha val="43137"/>
                      </a:srgbClr>
                    </a:outerShdw>
                  </a:effectLst>
                  <a:latin typeface="+mn-ea"/>
                </a:rPr>
                <a:t>接收天线</a:t>
              </a:r>
            </a:p>
          </p:txBody>
        </p:sp>
        <p:sp>
          <p:nvSpPr>
            <p:cNvPr id="72" name="矩形 71">
              <a:extLst>
                <a:ext uri="{FF2B5EF4-FFF2-40B4-BE49-F238E27FC236}">
                  <a16:creationId xmlns:a16="http://schemas.microsoft.com/office/drawing/2014/main" id="{C5A46188-5101-4347-B3D7-22FFE25DE134}"/>
                </a:ext>
              </a:extLst>
            </p:cNvPr>
            <p:cNvSpPr/>
            <p:nvPr/>
          </p:nvSpPr>
          <p:spPr>
            <a:xfrm>
              <a:off x="5840884" y="4600401"/>
              <a:ext cx="638087" cy="564082"/>
            </a:xfrm>
            <a:prstGeom prst="rect">
              <a:avLst/>
            </a:prstGeom>
            <a:noFill/>
            <a:ln w="19050">
              <a:solidFill>
                <a:schemeClr val="bg1"/>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36000" rIns="0" bIns="0" numCol="1" spcCol="0" rtlCol="0" fromWordArt="0" anchor="ctr" anchorCtr="0" forceAA="0" compatLnSpc="1">
              <a:prstTxWarp prst="textNoShape">
                <a:avLst/>
              </a:prstTxWarp>
              <a:noAutofit/>
            </a:bodyPr>
            <a:lstStyle/>
            <a:p>
              <a:pPr algn="ctr"/>
              <a:r>
                <a:rPr lang="en-US" altLang="zh-CN" kern="100">
                  <a:solidFill>
                    <a:schemeClr val="bg1"/>
                  </a:solidFill>
                  <a:effectLst>
                    <a:outerShdw blurRad="38100" dist="38100" dir="2700000" algn="tl">
                      <a:srgbClr val="000000">
                        <a:alpha val="43137"/>
                      </a:srgbClr>
                    </a:outerShdw>
                  </a:effectLst>
                  <a:latin typeface="+mn-ea"/>
                </a:rPr>
                <a:t>ADC</a:t>
              </a:r>
              <a:endParaRPr lang="zh-CN" altLang="en-US" kern="100">
                <a:solidFill>
                  <a:schemeClr val="bg1"/>
                </a:solidFill>
                <a:effectLst>
                  <a:outerShdw blurRad="38100" dist="38100" dir="2700000" algn="tl">
                    <a:srgbClr val="000000">
                      <a:alpha val="43137"/>
                    </a:srgbClr>
                  </a:outerShdw>
                </a:effectLst>
                <a:latin typeface="+mn-ea"/>
              </a:endParaRPr>
            </a:p>
          </p:txBody>
        </p:sp>
        <p:cxnSp>
          <p:nvCxnSpPr>
            <p:cNvPr id="73" name="直接连接符 72">
              <a:extLst>
                <a:ext uri="{FF2B5EF4-FFF2-40B4-BE49-F238E27FC236}">
                  <a16:creationId xmlns:a16="http://schemas.microsoft.com/office/drawing/2014/main" id="{40B64C68-8FB8-4D6D-90F5-3C6B70883E57}"/>
                </a:ext>
              </a:extLst>
            </p:cNvPr>
            <p:cNvCxnSpPr>
              <a:cxnSpLocks/>
              <a:stCxn id="65" idx="2"/>
              <a:endCxn id="67" idx="3"/>
            </p:cNvCxnSpPr>
            <p:nvPr/>
          </p:nvCxnSpPr>
          <p:spPr>
            <a:xfrm flipH="1">
              <a:off x="3119549" y="4882444"/>
              <a:ext cx="165209" cy="0"/>
            </a:xfrm>
            <a:prstGeom prst="line">
              <a:avLst/>
            </a:prstGeom>
            <a:solidFill>
              <a:schemeClr val="bg2">
                <a:lumMod val="90000"/>
              </a:schemeClr>
            </a:solidFill>
            <a:ln w="19050">
              <a:solidFill>
                <a:schemeClr val="bg1"/>
              </a:solidFill>
              <a:headEnd type="stealth" w="med" len="med"/>
            </a:ln>
          </p:spPr>
          <p:style>
            <a:lnRef idx="2">
              <a:schemeClr val="dk1"/>
            </a:lnRef>
            <a:fillRef idx="1">
              <a:schemeClr val="lt1"/>
            </a:fillRef>
            <a:effectRef idx="0">
              <a:schemeClr val="dk1"/>
            </a:effectRef>
            <a:fontRef idx="minor">
              <a:schemeClr val="dk1"/>
            </a:fontRef>
          </p:style>
        </p:cxnSp>
        <p:cxnSp>
          <p:nvCxnSpPr>
            <p:cNvPr id="74" name="直接连接符 73">
              <a:extLst>
                <a:ext uri="{FF2B5EF4-FFF2-40B4-BE49-F238E27FC236}">
                  <a16:creationId xmlns:a16="http://schemas.microsoft.com/office/drawing/2014/main" id="{A8642C20-8AE9-4543-A5C1-B7A0AACCCC8A}"/>
                </a:ext>
              </a:extLst>
            </p:cNvPr>
            <p:cNvCxnSpPr>
              <a:cxnSpLocks/>
              <a:stCxn id="66" idx="1"/>
              <a:endCxn id="65" idx="6"/>
            </p:cNvCxnSpPr>
            <p:nvPr/>
          </p:nvCxnSpPr>
          <p:spPr>
            <a:xfrm flipH="1">
              <a:off x="3821725" y="4882444"/>
              <a:ext cx="165209" cy="0"/>
            </a:xfrm>
            <a:prstGeom prst="line">
              <a:avLst/>
            </a:prstGeom>
            <a:solidFill>
              <a:schemeClr val="bg2">
                <a:lumMod val="90000"/>
              </a:schemeClr>
            </a:solidFill>
            <a:ln w="19050">
              <a:solidFill>
                <a:schemeClr val="bg1"/>
              </a:solidFill>
              <a:headEnd type="stealth" w="med" len="med"/>
            </a:ln>
          </p:spPr>
          <p:style>
            <a:lnRef idx="2">
              <a:schemeClr val="dk1"/>
            </a:lnRef>
            <a:fillRef idx="1">
              <a:schemeClr val="lt1"/>
            </a:fillRef>
            <a:effectRef idx="0">
              <a:schemeClr val="dk1"/>
            </a:effectRef>
            <a:fontRef idx="minor">
              <a:schemeClr val="dk1"/>
            </a:fontRef>
          </p:style>
        </p:cxnSp>
        <p:cxnSp>
          <p:nvCxnSpPr>
            <p:cNvPr id="75" name="直接连接符 74">
              <a:extLst>
                <a:ext uri="{FF2B5EF4-FFF2-40B4-BE49-F238E27FC236}">
                  <a16:creationId xmlns:a16="http://schemas.microsoft.com/office/drawing/2014/main" id="{024265AF-AC02-4299-B81B-D97FB670C968}"/>
                </a:ext>
              </a:extLst>
            </p:cNvPr>
            <p:cNvCxnSpPr>
              <a:cxnSpLocks/>
              <a:stCxn id="39" idx="1"/>
              <a:endCxn id="66" idx="3"/>
            </p:cNvCxnSpPr>
            <p:nvPr/>
          </p:nvCxnSpPr>
          <p:spPr>
            <a:xfrm flipH="1">
              <a:off x="4973499" y="4882444"/>
              <a:ext cx="165209" cy="0"/>
            </a:xfrm>
            <a:prstGeom prst="line">
              <a:avLst/>
            </a:prstGeom>
            <a:solidFill>
              <a:schemeClr val="bg2">
                <a:lumMod val="90000"/>
              </a:schemeClr>
            </a:solidFill>
            <a:ln w="19050">
              <a:solidFill>
                <a:schemeClr val="bg1"/>
              </a:solidFill>
              <a:headEnd type="stealth" w="med" len="med"/>
            </a:ln>
          </p:spPr>
          <p:style>
            <a:lnRef idx="2">
              <a:schemeClr val="dk1"/>
            </a:lnRef>
            <a:fillRef idx="1">
              <a:schemeClr val="lt1"/>
            </a:fillRef>
            <a:effectRef idx="0">
              <a:schemeClr val="dk1"/>
            </a:effectRef>
            <a:fontRef idx="minor">
              <a:schemeClr val="dk1"/>
            </a:fontRef>
          </p:style>
        </p:cxnSp>
        <p:cxnSp>
          <p:nvCxnSpPr>
            <p:cNvPr id="76" name="直接连接符 75">
              <a:extLst>
                <a:ext uri="{FF2B5EF4-FFF2-40B4-BE49-F238E27FC236}">
                  <a16:creationId xmlns:a16="http://schemas.microsoft.com/office/drawing/2014/main" id="{951973E1-059F-4C1A-8507-97DE4831561A}"/>
                </a:ext>
              </a:extLst>
            </p:cNvPr>
            <p:cNvCxnSpPr>
              <a:cxnSpLocks/>
              <a:stCxn id="72" idx="1"/>
              <a:endCxn id="39" idx="3"/>
            </p:cNvCxnSpPr>
            <p:nvPr/>
          </p:nvCxnSpPr>
          <p:spPr>
            <a:xfrm flipH="1">
              <a:off x="5675675" y="4882442"/>
              <a:ext cx="165209" cy="2"/>
            </a:xfrm>
            <a:prstGeom prst="line">
              <a:avLst/>
            </a:prstGeom>
            <a:solidFill>
              <a:schemeClr val="bg2">
                <a:lumMod val="90000"/>
              </a:schemeClr>
            </a:solidFill>
            <a:ln w="19050">
              <a:solidFill>
                <a:schemeClr val="bg1"/>
              </a:solidFill>
              <a:headEnd type="stealth" w="med" len="med"/>
            </a:ln>
          </p:spPr>
          <p:style>
            <a:lnRef idx="2">
              <a:schemeClr val="dk1"/>
            </a:lnRef>
            <a:fillRef idx="1">
              <a:schemeClr val="lt1"/>
            </a:fillRef>
            <a:effectRef idx="0">
              <a:schemeClr val="dk1"/>
            </a:effectRef>
            <a:fontRef idx="minor">
              <a:schemeClr val="dk1"/>
            </a:fontRef>
          </p:style>
        </p:cxnSp>
        <p:cxnSp>
          <p:nvCxnSpPr>
            <p:cNvPr id="77" name="直接连接符 76">
              <a:extLst>
                <a:ext uri="{FF2B5EF4-FFF2-40B4-BE49-F238E27FC236}">
                  <a16:creationId xmlns:a16="http://schemas.microsoft.com/office/drawing/2014/main" id="{54E6EFD5-4E0A-4995-85F6-A255C1E21452}"/>
                </a:ext>
              </a:extLst>
            </p:cNvPr>
            <p:cNvCxnSpPr>
              <a:cxnSpLocks/>
            </p:cNvCxnSpPr>
            <p:nvPr/>
          </p:nvCxnSpPr>
          <p:spPr>
            <a:xfrm flipH="1">
              <a:off x="3548332" y="5154674"/>
              <a:ext cx="2" cy="508053"/>
            </a:xfrm>
            <a:prstGeom prst="line">
              <a:avLst/>
            </a:prstGeom>
            <a:solidFill>
              <a:schemeClr val="bg2">
                <a:lumMod val="90000"/>
              </a:schemeClr>
            </a:solidFill>
            <a:ln w="19050">
              <a:solidFill>
                <a:schemeClr val="bg1"/>
              </a:solidFill>
              <a:headEnd type="stealth" w="med" len="med"/>
            </a:ln>
          </p:spPr>
          <p:style>
            <a:lnRef idx="2">
              <a:schemeClr val="dk1"/>
            </a:lnRef>
            <a:fillRef idx="1">
              <a:schemeClr val="lt1"/>
            </a:fillRef>
            <a:effectRef idx="0">
              <a:schemeClr val="dk1"/>
            </a:effectRef>
            <a:fontRef idx="minor">
              <a:schemeClr val="dk1"/>
            </a:fontRef>
          </p:style>
        </p:cxnSp>
      </p:grpSp>
      <p:grpSp>
        <p:nvGrpSpPr>
          <p:cNvPr id="81" name="组合 80">
            <a:extLst>
              <a:ext uri="{FF2B5EF4-FFF2-40B4-BE49-F238E27FC236}">
                <a16:creationId xmlns:a16="http://schemas.microsoft.com/office/drawing/2014/main" id="{07410DA9-CD52-4E17-ACC5-F02BF4C9DF79}"/>
              </a:ext>
            </a:extLst>
          </p:cNvPr>
          <p:cNvGrpSpPr/>
          <p:nvPr/>
        </p:nvGrpSpPr>
        <p:grpSpPr>
          <a:xfrm>
            <a:off x="283278" y="224309"/>
            <a:ext cx="3011105" cy="870221"/>
            <a:chOff x="185454" y="165694"/>
            <a:chExt cx="3011105" cy="870221"/>
          </a:xfrm>
        </p:grpSpPr>
        <p:sp>
          <p:nvSpPr>
            <p:cNvPr id="82" name="矩形 81">
              <a:extLst>
                <a:ext uri="{FF2B5EF4-FFF2-40B4-BE49-F238E27FC236}">
                  <a16:creationId xmlns:a16="http://schemas.microsoft.com/office/drawing/2014/main" id="{CED70428-1E30-4E7C-AA0C-33F26A54D378}"/>
                </a:ext>
              </a:extLst>
            </p:cNvPr>
            <p:cNvSpPr/>
            <p:nvPr/>
          </p:nvSpPr>
          <p:spPr>
            <a:xfrm>
              <a:off x="185454" y="165694"/>
              <a:ext cx="3011105" cy="4596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a:solidFill>
                    <a:schemeClr val="bg1"/>
                  </a:solidFill>
                  <a:latin typeface="+mj-ea"/>
                  <a:ea typeface="+mj-ea"/>
                </a:rPr>
                <a:t>终端系统设计</a:t>
              </a:r>
            </a:p>
          </p:txBody>
        </p:sp>
        <p:cxnSp>
          <p:nvCxnSpPr>
            <p:cNvPr id="83" name="直接连接符 82">
              <a:extLst>
                <a:ext uri="{FF2B5EF4-FFF2-40B4-BE49-F238E27FC236}">
                  <a16:creationId xmlns:a16="http://schemas.microsoft.com/office/drawing/2014/main" id="{89344DCE-024F-473E-8C25-D88C18A07484}"/>
                </a:ext>
              </a:extLst>
            </p:cNvPr>
            <p:cNvCxnSpPr>
              <a:cxnSpLocks/>
            </p:cNvCxnSpPr>
            <p:nvPr/>
          </p:nvCxnSpPr>
          <p:spPr>
            <a:xfrm>
              <a:off x="185454" y="698971"/>
              <a:ext cx="3011105" cy="0"/>
            </a:xfrm>
            <a:prstGeom prst="line">
              <a:avLst/>
            </a:prstGeom>
            <a:ln w="12700" cap="rnd">
              <a:solidFill>
                <a:schemeClr val="bg1"/>
              </a:solidFill>
              <a:prstDash val="solid"/>
              <a:headEnd type="diamond"/>
              <a:tailEnd type="diamond"/>
            </a:ln>
          </p:spPr>
          <p:style>
            <a:lnRef idx="1">
              <a:schemeClr val="accent1"/>
            </a:lnRef>
            <a:fillRef idx="0">
              <a:schemeClr val="accent1"/>
            </a:fillRef>
            <a:effectRef idx="0">
              <a:schemeClr val="accent1"/>
            </a:effectRef>
            <a:fontRef idx="minor">
              <a:schemeClr val="tx1"/>
            </a:fontRef>
          </p:style>
        </p:cxnSp>
        <p:sp>
          <p:nvSpPr>
            <p:cNvPr id="84" name="矩形 83">
              <a:extLst>
                <a:ext uri="{FF2B5EF4-FFF2-40B4-BE49-F238E27FC236}">
                  <a16:creationId xmlns:a16="http://schemas.microsoft.com/office/drawing/2014/main" id="{E31442C0-FB50-4B49-863A-63EA9ED1629E}"/>
                </a:ext>
              </a:extLst>
            </p:cNvPr>
            <p:cNvSpPr/>
            <p:nvPr/>
          </p:nvSpPr>
          <p:spPr>
            <a:xfrm>
              <a:off x="185454" y="772629"/>
              <a:ext cx="3011104" cy="26328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a:solidFill>
                    <a:schemeClr val="bg1"/>
                  </a:solidFill>
                  <a:latin typeface="+mj-ea"/>
                  <a:ea typeface="+mj-ea"/>
                </a:rPr>
                <a:t>接收机结构</a:t>
              </a:r>
              <a:r>
                <a:rPr lang="en-US" altLang="zh-CN" sz="1600">
                  <a:solidFill>
                    <a:schemeClr val="bg1"/>
                  </a:solidFill>
                  <a:latin typeface="+mj-ea"/>
                  <a:ea typeface="+mj-ea"/>
                </a:rPr>
                <a:t>---</a:t>
              </a:r>
              <a:r>
                <a:rPr lang="zh-CN" altLang="en-US" sz="1600">
                  <a:solidFill>
                    <a:schemeClr val="bg1"/>
                  </a:solidFill>
                  <a:latin typeface="+mj-ea"/>
                  <a:ea typeface="+mj-ea"/>
                </a:rPr>
                <a:t>数字中频接收机</a:t>
              </a:r>
            </a:p>
          </p:txBody>
        </p:sp>
      </p:grpSp>
      <p:sp>
        <p:nvSpPr>
          <p:cNvPr id="90" name="矩形: 圆角 89">
            <a:extLst>
              <a:ext uri="{FF2B5EF4-FFF2-40B4-BE49-F238E27FC236}">
                <a16:creationId xmlns:a16="http://schemas.microsoft.com/office/drawing/2014/main" id="{6DBA289D-6F2A-45AE-8A73-C39B12C5CEBD}"/>
              </a:ext>
            </a:extLst>
          </p:cNvPr>
          <p:cNvSpPr/>
          <p:nvPr/>
        </p:nvSpPr>
        <p:spPr>
          <a:xfrm>
            <a:off x="1713353" y="5297113"/>
            <a:ext cx="4352953" cy="557001"/>
          </a:xfrm>
          <a:prstGeom prst="roundRect">
            <a:avLst>
              <a:gd name="adj" fmla="val 50000"/>
            </a:avLst>
          </a:prstGeom>
          <a:gradFill flip="none" rotWithShape="1">
            <a:gsLst>
              <a:gs pos="0">
                <a:srgbClr val="2273A5"/>
              </a:gs>
              <a:gs pos="100000">
                <a:schemeClr val="tx2">
                  <a:lumMod val="75000"/>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zh-CN" altLang="zh-CN">
                <a:solidFill>
                  <a:schemeClr val="bg1"/>
                </a:solidFill>
                <a:effectLst>
                  <a:outerShdw blurRad="38100" dist="38100" dir="2700000" algn="tl">
                    <a:srgbClr val="000000">
                      <a:alpha val="43137"/>
                    </a:srgbClr>
                  </a:outerShdw>
                </a:effectLst>
                <a:latin typeface="+mn-ea"/>
              </a:rPr>
              <a:t>简化射频</a:t>
            </a:r>
            <a:r>
              <a:rPr lang="zh-CN" altLang="en-US">
                <a:solidFill>
                  <a:schemeClr val="bg1"/>
                </a:solidFill>
                <a:effectLst>
                  <a:outerShdw blurRad="38100" dist="38100" dir="2700000" algn="tl">
                    <a:srgbClr val="000000">
                      <a:alpha val="43137"/>
                    </a:srgbClr>
                  </a:outerShdw>
                </a:effectLst>
                <a:latin typeface="+mn-ea"/>
              </a:rPr>
              <a:t>接收</a:t>
            </a:r>
            <a:r>
              <a:rPr lang="zh-CN" altLang="zh-CN">
                <a:solidFill>
                  <a:schemeClr val="bg1"/>
                </a:solidFill>
                <a:effectLst>
                  <a:outerShdw blurRad="38100" dist="38100" dir="2700000" algn="tl">
                    <a:srgbClr val="000000">
                      <a:alpha val="43137"/>
                    </a:srgbClr>
                  </a:outerShdw>
                </a:effectLst>
                <a:latin typeface="+mn-ea"/>
              </a:rPr>
              <a:t>模块</a:t>
            </a:r>
            <a:r>
              <a:rPr lang="zh-CN" altLang="en-US">
                <a:solidFill>
                  <a:schemeClr val="bg1"/>
                </a:solidFill>
                <a:effectLst>
                  <a:outerShdw blurRad="38100" dist="38100" dir="2700000" algn="tl">
                    <a:srgbClr val="000000">
                      <a:alpha val="43137"/>
                    </a:srgbClr>
                  </a:outerShdw>
                </a:effectLst>
                <a:latin typeface="+mn-ea"/>
              </a:rPr>
              <a:t>电路的实现</a:t>
            </a:r>
          </a:p>
        </p:txBody>
      </p:sp>
      <p:sp>
        <p:nvSpPr>
          <p:cNvPr id="91" name="矩形: 圆角 90">
            <a:extLst>
              <a:ext uri="{FF2B5EF4-FFF2-40B4-BE49-F238E27FC236}">
                <a16:creationId xmlns:a16="http://schemas.microsoft.com/office/drawing/2014/main" id="{E7D7A48A-DEB9-4650-9E4F-2381EB29A8B7}"/>
              </a:ext>
            </a:extLst>
          </p:cNvPr>
          <p:cNvSpPr/>
          <p:nvPr/>
        </p:nvSpPr>
        <p:spPr>
          <a:xfrm>
            <a:off x="1720863" y="5982024"/>
            <a:ext cx="4352953" cy="557001"/>
          </a:xfrm>
          <a:prstGeom prst="roundRect">
            <a:avLst>
              <a:gd name="adj" fmla="val 50000"/>
            </a:avLst>
          </a:prstGeom>
          <a:gradFill flip="none" rotWithShape="1">
            <a:gsLst>
              <a:gs pos="0">
                <a:srgbClr val="2273A5"/>
              </a:gs>
              <a:gs pos="100000">
                <a:schemeClr val="tx2">
                  <a:lumMod val="75000"/>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zh-CN" altLang="en-US">
                <a:solidFill>
                  <a:schemeClr val="bg1"/>
                </a:solidFill>
                <a:effectLst>
                  <a:outerShdw blurRad="38100" dist="38100" dir="2700000" algn="tl">
                    <a:srgbClr val="000000">
                      <a:alpha val="43137"/>
                    </a:srgbClr>
                  </a:outerShdw>
                </a:effectLst>
                <a:latin typeface="+mn-ea"/>
              </a:rPr>
              <a:t>噪声系数小、灵敏度高</a:t>
            </a:r>
          </a:p>
        </p:txBody>
      </p:sp>
      <p:sp>
        <p:nvSpPr>
          <p:cNvPr id="92" name="矩形: 圆角 91">
            <a:extLst>
              <a:ext uri="{FF2B5EF4-FFF2-40B4-BE49-F238E27FC236}">
                <a16:creationId xmlns:a16="http://schemas.microsoft.com/office/drawing/2014/main" id="{45397DDE-F2A4-4E52-AA09-414FDBBEE0FB}"/>
              </a:ext>
            </a:extLst>
          </p:cNvPr>
          <p:cNvSpPr/>
          <p:nvPr/>
        </p:nvSpPr>
        <p:spPr>
          <a:xfrm>
            <a:off x="6857924" y="5291987"/>
            <a:ext cx="4352953" cy="557001"/>
          </a:xfrm>
          <a:prstGeom prst="roundRect">
            <a:avLst>
              <a:gd name="adj" fmla="val 50000"/>
            </a:avLst>
          </a:prstGeom>
          <a:gradFill flip="none" rotWithShape="1">
            <a:gsLst>
              <a:gs pos="0">
                <a:srgbClr val="2273A5"/>
              </a:gs>
              <a:gs pos="100000">
                <a:schemeClr val="tx2">
                  <a:lumMod val="75000"/>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zh-CN" altLang="en-US">
                <a:solidFill>
                  <a:schemeClr val="bg1"/>
                </a:solidFill>
                <a:effectLst>
                  <a:outerShdw blurRad="38100" dist="38100" dir="2700000" algn="tl">
                    <a:srgbClr val="000000">
                      <a:alpha val="43137"/>
                    </a:srgbClr>
                  </a:outerShdw>
                </a:effectLst>
                <a:latin typeface="+mn-ea"/>
              </a:rPr>
              <a:t>具有稳定性、通用性且实现成本低</a:t>
            </a:r>
          </a:p>
        </p:txBody>
      </p:sp>
      <p:sp>
        <p:nvSpPr>
          <p:cNvPr id="93" name="矩形: 圆角 92">
            <a:extLst>
              <a:ext uri="{FF2B5EF4-FFF2-40B4-BE49-F238E27FC236}">
                <a16:creationId xmlns:a16="http://schemas.microsoft.com/office/drawing/2014/main" id="{430DB05A-33D5-40FC-A96E-1BC1C1EF3493}"/>
              </a:ext>
            </a:extLst>
          </p:cNvPr>
          <p:cNvSpPr/>
          <p:nvPr/>
        </p:nvSpPr>
        <p:spPr>
          <a:xfrm>
            <a:off x="6865434" y="5976898"/>
            <a:ext cx="4352953" cy="557001"/>
          </a:xfrm>
          <a:prstGeom prst="roundRect">
            <a:avLst>
              <a:gd name="adj" fmla="val 50000"/>
            </a:avLst>
          </a:prstGeom>
          <a:gradFill flip="none" rotWithShape="1">
            <a:gsLst>
              <a:gs pos="0">
                <a:srgbClr val="2273A5"/>
              </a:gs>
              <a:gs pos="100000">
                <a:schemeClr val="tx2">
                  <a:lumMod val="75000"/>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zh-CN" altLang="en-US">
                <a:solidFill>
                  <a:schemeClr val="bg1"/>
                </a:solidFill>
                <a:effectLst>
                  <a:outerShdw blurRad="38100" dist="38100" dir="2700000" algn="tl">
                    <a:srgbClr val="000000">
                      <a:alpha val="43137"/>
                    </a:srgbClr>
                  </a:outerShdw>
                </a:effectLst>
                <a:latin typeface="+mn-ea"/>
              </a:rPr>
              <a:t>动态范围大、能较好的抑制镜像频率</a:t>
            </a:r>
          </a:p>
        </p:txBody>
      </p:sp>
      <p:sp>
        <p:nvSpPr>
          <p:cNvPr id="25" name="矩形: 圆角 24">
            <a:extLst>
              <a:ext uri="{FF2B5EF4-FFF2-40B4-BE49-F238E27FC236}">
                <a16:creationId xmlns:a16="http://schemas.microsoft.com/office/drawing/2014/main" id="{7AD7EB3A-9243-42DA-A0E4-3F7D5D570658}"/>
              </a:ext>
            </a:extLst>
          </p:cNvPr>
          <p:cNvSpPr/>
          <p:nvPr/>
        </p:nvSpPr>
        <p:spPr>
          <a:xfrm>
            <a:off x="251024" y="5249364"/>
            <a:ext cx="1165378" cy="1241912"/>
          </a:xfrm>
          <a:prstGeom prst="roundRect">
            <a:avLst>
              <a:gd name="adj" fmla="val 16499"/>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a:effectLst>
                  <a:outerShdw blurRad="38100" dist="38100" dir="2700000" algn="tl">
                    <a:srgbClr val="000000">
                      <a:alpha val="43137"/>
                    </a:srgbClr>
                  </a:outerShdw>
                </a:effectLst>
                <a:latin typeface="+mj-ea"/>
                <a:ea typeface="+mj-ea"/>
              </a:rPr>
              <a:t>优点</a:t>
            </a:r>
            <a:r>
              <a:rPr lang="en-US" altLang="zh-CN" sz="3200">
                <a:effectLst>
                  <a:outerShdw blurRad="38100" dist="38100" dir="2700000" algn="tl">
                    <a:srgbClr val="000000">
                      <a:alpha val="43137"/>
                    </a:srgbClr>
                  </a:outerShdw>
                </a:effectLst>
                <a:latin typeface="+mj-ea"/>
                <a:ea typeface="+mj-ea"/>
              </a:rPr>
              <a:t>:</a:t>
            </a:r>
            <a:endParaRPr lang="zh-CN" altLang="en-US" sz="3200">
              <a:effectLst>
                <a:outerShdw blurRad="38100" dist="38100" dir="2700000" algn="tl">
                  <a:srgbClr val="000000">
                    <a:alpha val="43137"/>
                  </a:srgbClr>
                </a:outerShdw>
              </a:effectLst>
              <a:latin typeface="+mj-ea"/>
              <a:ea typeface="+mj-ea"/>
            </a:endParaRPr>
          </a:p>
        </p:txBody>
      </p:sp>
    </p:spTree>
    <p:extLst>
      <p:ext uri="{BB962C8B-B14F-4D97-AF65-F5344CB8AC3E}">
        <p14:creationId xmlns:p14="http://schemas.microsoft.com/office/powerpoint/2010/main" val="1824186852"/>
      </p:ext>
    </p:extLst>
  </p:cSld>
  <p:clrMapOvr>
    <a:overrideClrMapping bg1="lt1" tx1="dk1" bg2="lt2" tx2="dk2" accent1="accent1" accent2="accent2" accent3="accent3" accent4="accent4" accent5="accent5" accent6="accent6" hlink="hlink" folHlink="folHlink"/>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63" presetClass="path" presetSubtype="0" accel="50000" decel="50000" fill="hold" grpId="1" nodeType="clickEffect">
                                  <p:stCondLst>
                                    <p:cond delay="0"/>
                                  </p:stCondLst>
                                  <p:childTnLst>
                                    <p:animMotion origin="layout" path="M -2.08333E-6 4.44444E-6 L 0.46185 4.44444E-6 " pathEditMode="relative" rAng="0" ptsTypes="AA">
                                      <p:cBhvr>
                                        <p:cTn id="11" dur="2000" fill="hold"/>
                                        <p:tgtEl>
                                          <p:spTgt spid="14"/>
                                        </p:tgtEl>
                                        <p:attrNameLst>
                                          <p:attrName>ppt_x</p:attrName>
                                          <p:attrName>ppt_y</p:attrName>
                                        </p:attrNameLst>
                                      </p:cBhvr>
                                      <p:rCtr x="23086" y="0"/>
                                    </p:animMotion>
                                  </p:childTnLst>
                                </p:cTn>
                              </p:par>
                            </p:childTnLst>
                          </p:cTn>
                        </p:par>
                      </p:childTnLst>
                    </p:cTn>
                  </p:par>
                  <p:par>
                    <p:cTn id="12" fill="hold">
                      <p:stCondLst>
                        <p:cond delay="indefinite"/>
                      </p:stCondLst>
                      <p:childTnLst>
                        <p:par>
                          <p:cTn id="13" fill="hold">
                            <p:stCondLst>
                              <p:cond delay="0"/>
                            </p:stCondLst>
                            <p:childTnLst>
                              <p:par>
                                <p:cTn id="14" presetID="10" presetClass="exit" presetSubtype="0" fill="hold" grpId="2" nodeType="clickEffect">
                                  <p:stCondLst>
                                    <p:cond delay="0"/>
                                  </p:stCondLst>
                                  <p:childTnLst>
                                    <p:animEffect transition="out" filter="fade">
                                      <p:cBhvr>
                                        <p:cTn id="15" dur="500"/>
                                        <p:tgtEl>
                                          <p:spTgt spid="14"/>
                                        </p:tgtEl>
                                      </p:cBhvr>
                                    </p:animEffect>
                                    <p:set>
                                      <p:cBhvr>
                                        <p:cTn id="16" dur="1" fill="hold">
                                          <p:stCondLst>
                                            <p:cond delay="499"/>
                                          </p:stCondLst>
                                        </p:cTn>
                                        <p:tgtEl>
                                          <p:spTgt spid="14"/>
                                        </p:tgtEl>
                                        <p:attrNameLst>
                                          <p:attrName>style.visibility</p:attrName>
                                        </p:attrNameLst>
                                      </p:cBhvr>
                                      <p:to>
                                        <p:strVal val="hidden"/>
                                      </p:to>
                                    </p:set>
                                  </p:childTnLst>
                                </p:cTn>
                              </p:par>
                            </p:childTnLst>
                          </p:cTn>
                        </p:par>
                        <p:par>
                          <p:cTn id="17" fill="hold">
                            <p:stCondLst>
                              <p:cond delay="500"/>
                            </p:stCondLst>
                            <p:childTnLst>
                              <p:par>
                                <p:cTn id="18" presetID="10" presetClass="entr" presetSubtype="0" fill="hold" grpId="0" nodeType="afterEffect">
                                  <p:stCondLst>
                                    <p:cond delay="0"/>
                                  </p:stCondLst>
                                  <p:childTnLst>
                                    <p:set>
                                      <p:cBhvr>
                                        <p:cTn id="19" dur="1" fill="hold">
                                          <p:stCondLst>
                                            <p:cond delay="0"/>
                                          </p:stCondLst>
                                        </p:cTn>
                                        <p:tgtEl>
                                          <p:spTgt spid="25"/>
                                        </p:tgtEl>
                                        <p:attrNameLst>
                                          <p:attrName>style.visibility</p:attrName>
                                        </p:attrNameLst>
                                      </p:cBhvr>
                                      <p:to>
                                        <p:strVal val="visible"/>
                                      </p:to>
                                    </p:set>
                                    <p:animEffect transition="in" filter="fade">
                                      <p:cBhvr>
                                        <p:cTn id="20" dur="500"/>
                                        <p:tgtEl>
                                          <p:spTgt spid="25"/>
                                        </p:tgtEl>
                                      </p:cBhvr>
                                    </p:animEffect>
                                  </p:childTnLst>
                                </p:cTn>
                              </p:par>
                            </p:childTnLst>
                          </p:cTn>
                        </p:par>
                        <p:par>
                          <p:cTn id="21" fill="hold">
                            <p:stCondLst>
                              <p:cond delay="1000"/>
                            </p:stCondLst>
                            <p:childTnLst>
                              <p:par>
                                <p:cTn id="22" presetID="2" presetClass="entr" presetSubtype="2" fill="hold" grpId="0" nodeType="afterEffect">
                                  <p:stCondLst>
                                    <p:cond delay="0"/>
                                  </p:stCondLst>
                                  <p:childTnLst>
                                    <p:set>
                                      <p:cBhvr>
                                        <p:cTn id="23" dur="1" fill="hold">
                                          <p:stCondLst>
                                            <p:cond delay="0"/>
                                          </p:stCondLst>
                                        </p:cTn>
                                        <p:tgtEl>
                                          <p:spTgt spid="90"/>
                                        </p:tgtEl>
                                        <p:attrNameLst>
                                          <p:attrName>style.visibility</p:attrName>
                                        </p:attrNameLst>
                                      </p:cBhvr>
                                      <p:to>
                                        <p:strVal val="visible"/>
                                      </p:to>
                                    </p:set>
                                    <p:anim calcmode="lin" valueType="num">
                                      <p:cBhvr additive="base">
                                        <p:cTn id="24" dur="500" fill="hold"/>
                                        <p:tgtEl>
                                          <p:spTgt spid="90"/>
                                        </p:tgtEl>
                                        <p:attrNameLst>
                                          <p:attrName>ppt_x</p:attrName>
                                        </p:attrNameLst>
                                      </p:cBhvr>
                                      <p:tavLst>
                                        <p:tav tm="0">
                                          <p:val>
                                            <p:strVal val="1+#ppt_w/2"/>
                                          </p:val>
                                        </p:tav>
                                        <p:tav tm="100000">
                                          <p:val>
                                            <p:strVal val="#ppt_x"/>
                                          </p:val>
                                        </p:tav>
                                      </p:tavLst>
                                    </p:anim>
                                    <p:anim calcmode="lin" valueType="num">
                                      <p:cBhvr additive="base">
                                        <p:cTn id="25" dur="500" fill="hold"/>
                                        <p:tgtEl>
                                          <p:spTgt spid="90"/>
                                        </p:tgtEl>
                                        <p:attrNameLst>
                                          <p:attrName>ppt_y</p:attrName>
                                        </p:attrNameLst>
                                      </p:cBhvr>
                                      <p:tavLst>
                                        <p:tav tm="0">
                                          <p:val>
                                            <p:strVal val="#ppt_y"/>
                                          </p:val>
                                        </p:tav>
                                        <p:tav tm="100000">
                                          <p:val>
                                            <p:strVal val="#ppt_y"/>
                                          </p:val>
                                        </p:tav>
                                      </p:tavLst>
                                    </p:anim>
                                  </p:childTnLst>
                                </p:cTn>
                              </p:par>
                            </p:childTnLst>
                          </p:cTn>
                        </p:par>
                        <p:par>
                          <p:cTn id="26" fill="hold">
                            <p:stCondLst>
                              <p:cond delay="1500"/>
                            </p:stCondLst>
                            <p:childTnLst>
                              <p:par>
                                <p:cTn id="27" presetID="2" presetClass="entr" presetSubtype="2" fill="hold" grpId="0" nodeType="afterEffect">
                                  <p:stCondLst>
                                    <p:cond delay="0"/>
                                  </p:stCondLst>
                                  <p:childTnLst>
                                    <p:set>
                                      <p:cBhvr>
                                        <p:cTn id="28" dur="1" fill="hold">
                                          <p:stCondLst>
                                            <p:cond delay="0"/>
                                          </p:stCondLst>
                                        </p:cTn>
                                        <p:tgtEl>
                                          <p:spTgt spid="91"/>
                                        </p:tgtEl>
                                        <p:attrNameLst>
                                          <p:attrName>style.visibility</p:attrName>
                                        </p:attrNameLst>
                                      </p:cBhvr>
                                      <p:to>
                                        <p:strVal val="visible"/>
                                      </p:to>
                                    </p:set>
                                    <p:anim calcmode="lin" valueType="num">
                                      <p:cBhvr additive="base">
                                        <p:cTn id="29" dur="500" fill="hold"/>
                                        <p:tgtEl>
                                          <p:spTgt spid="91"/>
                                        </p:tgtEl>
                                        <p:attrNameLst>
                                          <p:attrName>ppt_x</p:attrName>
                                        </p:attrNameLst>
                                      </p:cBhvr>
                                      <p:tavLst>
                                        <p:tav tm="0">
                                          <p:val>
                                            <p:strVal val="1+#ppt_w/2"/>
                                          </p:val>
                                        </p:tav>
                                        <p:tav tm="100000">
                                          <p:val>
                                            <p:strVal val="#ppt_x"/>
                                          </p:val>
                                        </p:tav>
                                      </p:tavLst>
                                    </p:anim>
                                    <p:anim calcmode="lin" valueType="num">
                                      <p:cBhvr additive="base">
                                        <p:cTn id="30" dur="500" fill="hold"/>
                                        <p:tgtEl>
                                          <p:spTgt spid="91"/>
                                        </p:tgtEl>
                                        <p:attrNameLst>
                                          <p:attrName>ppt_y</p:attrName>
                                        </p:attrNameLst>
                                      </p:cBhvr>
                                      <p:tavLst>
                                        <p:tav tm="0">
                                          <p:val>
                                            <p:strVal val="#ppt_y"/>
                                          </p:val>
                                        </p:tav>
                                        <p:tav tm="100000">
                                          <p:val>
                                            <p:strVal val="#ppt_y"/>
                                          </p:val>
                                        </p:tav>
                                      </p:tavLst>
                                    </p:anim>
                                  </p:childTnLst>
                                </p:cTn>
                              </p:par>
                            </p:childTnLst>
                          </p:cTn>
                        </p:par>
                        <p:par>
                          <p:cTn id="31" fill="hold">
                            <p:stCondLst>
                              <p:cond delay="2000"/>
                            </p:stCondLst>
                            <p:childTnLst>
                              <p:par>
                                <p:cTn id="32" presetID="2" presetClass="entr" presetSubtype="2" fill="hold" grpId="0" nodeType="afterEffect">
                                  <p:stCondLst>
                                    <p:cond delay="0"/>
                                  </p:stCondLst>
                                  <p:childTnLst>
                                    <p:set>
                                      <p:cBhvr>
                                        <p:cTn id="33" dur="1" fill="hold">
                                          <p:stCondLst>
                                            <p:cond delay="0"/>
                                          </p:stCondLst>
                                        </p:cTn>
                                        <p:tgtEl>
                                          <p:spTgt spid="92"/>
                                        </p:tgtEl>
                                        <p:attrNameLst>
                                          <p:attrName>style.visibility</p:attrName>
                                        </p:attrNameLst>
                                      </p:cBhvr>
                                      <p:to>
                                        <p:strVal val="visible"/>
                                      </p:to>
                                    </p:set>
                                    <p:anim calcmode="lin" valueType="num">
                                      <p:cBhvr additive="base">
                                        <p:cTn id="34" dur="500" fill="hold"/>
                                        <p:tgtEl>
                                          <p:spTgt spid="92"/>
                                        </p:tgtEl>
                                        <p:attrNameLst>
                                          <p:attrName>ppt_x</p:attrName>
                                        </p:attrNameLst>
                                      </p:cBhvr>
                                      <p:tavLst>
                                        <p:tav tm="0">
                                          <p:val>
                                            <p:strVal val="1+#ppt_w/2"/>
                                          </p:val>
                                        </p:tav>
                                        <p:tav tm="100000">
                                          <p:val>
                                            <p:strVal val="#ppt_x"/>
                                          </p:val>
                                        </p:tav>
                                      </p:tavLst>
                                    </p:anim>
                                    <p:anim calcmode="lin" valueType="num">
                                      <p:cBhvr additive="base">
                                        <p:cTn id="35" dur="500" fill="hold"/>
                                        <p:tgtEl>
                                          <p:spTgt spid="92"/>
                                        </p:tgtEl>
                                        <p:attrNameLst>
                                          <p:attrName>ppt_y</p:attrName>
                                        </p:attrNameLst>
                                      </p:cBhvr>
                                      <p:tavLst>
                                        <p:tav tm="0">
                                          <p:val>
                                            <p:strVal val="#ppt_y"/>
                                          </p:val>
                                        </p:tav>
                                        <p:tav tm="100000">
                                          <p:val>
                                            <p:strVal val="#ppt_y"/>
                                          </p:val>
                                        </p:tav>
                                      </p:tavLst>
                                    </p:anim>
                                  </p:childTnLst>
                                </p:cTn>
                              </p:par>
                            </p:childTnLst>
                          </p:cTn>
                        </p:par>
                        <p:par>
                          <p:cTn id="36" fill="hold">
                            <p:stCondLst>
                              <p:cond delay="2500"/>
                            </p:stCondLst>
                            <p:childTnLst>
                              <p:par>
                                <p:cTn id="37" presetID="2" presetClass="entr" presetSubtype="2" fill="hold" grpId="0" nodeType="afterEffect">
                                  <p:stCondLst>
                                    <p:cond delay="0"/>
                                  </p:stCondLst>
                                  <p:childTnLst>
                                    <p:set>
                                      <p:cBhvr>
                                        <p:cTn id="38" dur="1" fill="hold">
                                          <p:stCondLst>
                                            <p:cond delay="0"/>
                                          </p:stCondLst>
                                        </p:cTn>
                                        <p:tgtEl>
                                          <p:spTgt spid="93"/>
                                        </p:tgtEl>
                                        <p:attrNameLst>
                                          <p:attrName>style.visibility</p:attrName>
                                        </p:attrNameLst>
                                      </p:cBhvr>
                                      <p:to>
                                        <p:strVal val="visible"/>
                                      </p:to>
                                    </p:set>
                                    <p:anim calcmode="lin" valueType="num">
                                      <p:cBhvr additive="base">
                                        <p:cTn id="39" dur="500" fill="hold"/>
                                        <p:tgtEl>
                                          <p:spTgt spid="93"/>
                                        </p:tgtEl>
                                        <p:attrNameLst>
                                          <p:attrName>ppt_x</p:attrName>
                                        </p:attrNameLst>
                                      </p:cBhvr>
                                      <p:tavLst>
                                        <p:tav tm="0">
                                          <p:val>
                                            <p:strVal val="1+#ppt_w/2"/>
                                          </p:val>
                                        </p:tav>
                                        <p:tav tm="100000">
                                          <p:val>
                                            <p:strVal val="#ppt_x"/>
                                          </p:val>
                                        </p:tav>
                                      </p:tavLst>
                                    </p:anim>
                                    <p:anim calcmode="lin" valueType="num">
                                      <p:cBhvr additive="base">
                                        <p:cTn id="40" dur="500" fill="hold"/>
                                        <p:tgtEl>
                                          <p:spTgt spid="9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4" grpId="1" animBg="1"/>
      <p:bldP spid="14" grpId="2" animBg="1"/>
      <p:bldP spid="90" grpId="0" animBg="1"/>
      <p:bldP spid="91" grpId="0" animBg="1"/>
      <p:bldP spid="92" grpId="0" animBg="1"/>
      <p:bldP spid="93" grpId="0" animBg="1"/>
      <p:bldP spid="25"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 name="组合 38">
            <a:extLst>
              <a:ext uri="{FF2B5EF4-FFF2-40B4-BE49-F238E27FC236}">
                <a16:creationId xmlns:a16="http://schemas.microsoft.com/office/drawing/2014/main" id="{E932B04F-6E14-4226-82D0-23AB56D3D386}"/>
              </a:ext>
            </a:extLst>
          </p:cNvPr>
          <p:cNvGrpSpPr/>
          <p:nvPr/>
        </p:nvGrpSpPr>
        <p:grpSpPr>
          <a:xfrm>
            <a:off x="1288755" y="1379005"/>
            <a:ext cx="9274247" cy="1712253"/>
            <a:chOff x="2361860" y="3516580"/>
            <a:chExt cx="6069817" cy="1120637"/>
          </a:xfrm>
        </p:grpSpPr>
        <p:sp>
          <p:nvSpPr>
            <p:cNvPr id="12" name="文本框 11">
              <a:extLst>
                <a:ext uri="{FF2B5EF4-FFF2-40B4-BE49-F238E27FC236}">
                  <a16:creationId xmlns:a16="http://schemas.microsoft.com/office/drawing/2014/main" id="{140DB94B-344A-4352-867E-4EBD698DF47A}"/>
                </a:ext>
              </a:extLst>
            </p:cNvPr>
            <p:cNvSpPr txBox="1"/>
            <p:nvPr/>
          </p:nvSpPr>
          <p:spPr>
            <a:xfrm>
              <a:off x="2529672" y="4448840"/>
              <a:ext cx="415129" cy="181291"/>
            </a:xfrm>
            <a:prstGeom prst="rect">
              <a:avLst/>
            </a:prstGeom>
            <a:noFill/>
            <a:ln>
              <a:noFill/>
            </a:ln>
          </p:spPr>
          <p:txBody>
            <a:bodyPr vert="horz" wrap="square" lIns="0" tIns="0" rIns="0" bIns="0" rtlCol="0" anchor="ctr" anchorCtr="0">
              <a:spAutoFit/>
            </a:bodyPr>
            <a:lstStyle/>
            <a:p>
              <a:r>
                <a:rPr lang="en-US" altLang="zh-CN">
                  <a:solidFill>
                    <a:schemeClr val="bg1"/>
                  </a:solidFill>
                  <a:effectLst>
                    <a:outerShdw blurRad="38100" dist="38100" dir="2700000" algn="tl">
                      <a:srgbClr val="000000">
                        <a:alpha val="43137"/>
                      </a:srgbClr>
                    </a:outerShdw>
                  </a:effectLst>
                  <a:latin typeface="+mn-ea"/>
                  <a:cs typeface="Consolas" panose="020B0609020204030204" pitchFamily="49" charset="0"/>
                </a:rPr>
                <a:t>RF_IN</a:t>
              </a:r>
              <a:endParaRPr lang="zh-CN" altLang="en-US">
                <a:solidFill>
                  <a:schemeClr val="bg1"/>
                </a:solidFill>
                <a:effectLst>
                  <a:outerShdw blurRad="38100" dist="38100" dir="2700000" algn="tl">
                    <a:srgbClr val="000000">
                      <a:alpha val="43137"/>
                    </a:srgbClr>
                  </a:outerShdw>
                </a:effectLst>
                <a:latin typeface="+mn-ea"/>
                <a:cs typeface="Consolas" panose="020B0609020204030204" pitchFamily="49" charset="0"/>
              </a:endParaRPr>
            </a:p>
          </p:txBody>
        </p:sp>
        <p:sp>
          <p:nvSpPr>
            <p:cNvPr id="13" name="文本框 12">
              <a:extLst>
                <a:ext uri="{FF2B5EF4-FFF2-40B4-BE49-F238E27FC236}">
                  <a16:creationId xmlns:a16="http://schemas.microsoft.com/office/drawing/2014/main" id="{C48F91FF-9158-4A24-8D06-E613A7087E86}"/>
                </a:ext>
              </a:extLst>
            </p:cNvPr>
            <p:cNvSpPr txBox="1"/>
            <p:nvPr/>
          </p:nvSpPr>
          <p:spPr>
            <a:xfrm>
              <a:off x="7086853" y="3776113"/>
              <a:ext cx="702849" cy="181291"/>
            </a:xfrm>
            <a:prstGeom prst="rect">
              <a:avLst/>
            </a:prstGeom>
            <a:noFill/>
            <a:ln>
              <a:noFill/>
            </a:ln>
          </p:spPr>
          <p:txBody>
            <a:bodyPr vert="horz" wrap="square" lIns="0" tIns="0" rIns="0" bIns="0" rtlCol="0" anchor="ctr" anchorCtr="0">
              <a:spAutoFit/>
            </a:bodyPr>
            <a:lstStyle>
              <a:defPPr>
                <a:defRPr lang="zh-CN"/>
              </a:defPPr>
              <a:lvl1pPr>
                <a:defRPr sz="1000" b="1">
                  <a:latin typeface="Consolas" panose="020B0609020204030204" pitchFamily="49" charset="0"/>
                  <a:cs typeface="Consolas" panose="020B0609020204030204" pitchFamily="49" charset="0"/>
                </a:defRPr>
              </a:lvl1pPr>
            </a:lstStyle>
            <a:p>
              <a:pPr algn="ctr"/>
              <a:r>
                <a:rPr lang="en-US" altLang="zh-CN" sz="1800" b="0">
                  <a:solidFill>
                    <a:schemeClr val="bg1"/>
                  </a:solidFill>
                  <a:effectLst>
                    <a:outerShdw blurRad="38100" dist="38100" dir="2700000" algn="tl">
                      <a:srgbClr val="000000">
                        <a:alpha val="43137"/>
                      </a:srgbClr>
                    </a:outerShdw>
                  </a:effectLst>
                  <a:latin typeface="+mn-ea"/>
                </a:rPr>
                <a:t>IF</a:t>
              </a:r>
              <a:endParaRPr lang="zh-CN" altLang="en-US" sz="1800" b="0">
                <a:solidFill>
                  <a:schemeClr val="bg1"/>
                </a:solidFill>
                <a:effectLst>
                  <a:outerShdw blurRad="38100" dist="38100" dir="2700000" algn="tl">
                    <a:srgbClr val="000000">
                      <a:alpha val="43137"/>
                    </a:srgbClr>
                  </a:outerShdw>
                </a:effectLst>
                <a:latin typeface="+mn-ea"/>
              </a:endParaRPr>
            </a:p>
          </p:txBody>
        </p:sp>
        <p:sp>
          <p:nvSpPr>
            <p:cNvPr id="14" name="矩形 13">
              <a:extLst>
                <a:ext uri="{FF2B5EF4-FFF2-40B4-BE49-F238E27FC236}">
                  <a16:creationId xmlns:a16="http://schemas.microsoft.com/office/drawing/2014/main" id="{08ACD2AC-D07B-4E55-ABCC-FEEF1011BB95}"/>
                </a:ext>
              </a:extLst>
            </p:cNvPr>
            <p:cNvSpPr/>
            <p:nvPr/>
          </p:nvSpPr>
          <p:spPr>
            <a:xfrm>
              <a:off x="2485468" y="3779022"/>
              <a:ext cx="503539" cy="378974"/>
            </a:xfrm>
            <a:prstGeom prst="rect">
              <a:avLst/>
            </a:prstGeom>
            <a:noFill/>
            <a:ln w="12700">
              <a:solidFill>
                <a:schemeClr val="bg1"/>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zh-CN" altLang="en-US" kern="100">
                  <a:solidFill>
                    <a:schemeClr val="bg1"/>
                  </a:solidFill>
                  <a:effectLst>
                    <a:outerShdw blurRad="38100" dist="38100" dir="2700000" algn="tl">
                      <a:srgbClr val="000000">
                        <a:alpha val="43137"/>
                      </a:srgbClr>
                    </a:outerShdw>
                  </a:effectLst>
                  <a:latin typeface="+mn-ea"/>
                </a:rPr>
                <a:t>限幅器</a:t>
              </a:r>
            </a:p>
          </p:txBody>
        </p:sp>
        <p:sp>
          <p:nvSpPr>
            <p:cNvPr id="15" name="矩形 14">
              <a:extLst>
                <a:ext uri="{FF2B5EF4-FFF2-40B4-BE49-F238E27FC236}">
                  <a16:creationId xmlns:a16="http://schemas.microsoft.com/office/drawing/2014/main" id="{06B5D65C-8198-486C-B5D2-000D0E843AB6}"/>
                </a:ext>
              </a:extLst>
            </p:cNvPr>
            <p:cNvSpPr/>
            <p:nvPr/>
          </p:nvSpPr>
          <p:spPr>
            <a:xfrm>
              <a:off x="3168338" y="3779022"/>
              <a:ext cx="757414" cy="378974"/>
            </a:xfrm>
            <a:prstGeom prst="rect">
              <a:avLst/>
            </a:prstGeom>
            <a:noFill/>
            <a:ln w="12700">
              <a:solidFill>
                <a:schemeClr val="bg1"/>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zh-CN" altLang="en-US" kern="100">
                  <a:solidFill>
                    <a:schemeClr val="bg1"/>
                  </a:solidFill>
                  <a:effectLst>
                    <a:outerShdw blurRad="38100" dist="38100" dir="2700000" algn="tl">
                      <a:srgbClr val="000000">
                        <a:alpha val="43137"/>
                      </a:srgbClr>
                    </a:outerShdw>
                  </a:effectLst>
                  <a:latin typeface="+mn-ea"/>
                </a:rPr>
                <a:t>前置放大器</a:t>
              </a:r>
            </a:p>
          </p:txBody>
        </p:sp>
        <p:sp>
          <p:nvSpPr>
            <p:cNvPr id="16" name="矩形 15">
              <a:extLst>
                <a:ext uri="{FF2B5EF4-FFF2-40B4-BE49-F238E27FC236}">
                  <a16:creationId xmlns:a16="http://schemas.microsoft.com/office/drawing/2014/main" id="{21F49D03-4865-4687-9F94-B117902374F3}"/>
                </a:ext>
              </a:extLst>
            </p:cNvPr>
            <p:cNvSpPr/>
            <p:nvPr/>
          </p:nvSpPr>
          <p:spPr>
            <a:xfrm>
              <a:off x="4105081" y="3779022"/>
              <a:ext cx="517431" cy="378974"/>
            </a:xfrm>
            <a:prstGeom prst="rect">
              <a:avLst/>
            </a:prstGeom>
            <a:noFill/>
            <a:ln w="12700">
              <a:solidFill>
                <a:schemeClr val="bg1"/>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zh-CN" altLang="en-US" kern="100">
                  <a:solidFill>
                    <a:schemeClr val="bg1"/>
                  </a:solidFill>
                  <a:effectLst>
                    <a:outerShdw blurRad="38100" dist="38100" dir="2700000" algn="tl">
                      <a:srgbClr val="000000">
                        <a:alpha val="43137"/>
                      </a:srgbClr>
                    </a:outerShdw>
                  </a:effectLst>
                  <a:latin typeface="+mn-ea"/>
                </a:rPr>
                <a:t>混频器</a:t>
              </a:r>
            </a:p>
          </p:txBody>
        </p:sp>
        <p:sp>
          <p:nvSpPr>
            <p:cNvPr id="17" name="矩形 16">
              <a:extLst>
                <a:ext uri="{FF2B5EF4-FFF2-40B4-BE49-F238E27FC236}">
                  <a16:creationId xmlns:a16="http://schemas.microsoft.com/office/drawing/2014/main" id="{88B737C4-EDB9-4514-9C30-AD77460C07BA}"/>
                </a:ext>
              </a:extLst>
            </p:cNvPr>
            <p:cNvSpPr/>
            <p:nvPr/>
          </p:nvSpPr>
          <p:spPr>
            <a:xfrm>
              <a:off x="4801841" y="3779022"/>
              <a:ext cx="757414" cy="378974"/>
            </a:xfrm>
            <a:prstGeom prst="rect">
              <a:avLst/>
            </a:prstGeom>
            <a:noFill/>
            <a:ln w="12700">
              <a:solidFill>
                <a:schemeClr val="bg1"/>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zh-CN" altLang="en-US" kern="100">
                  <a:solidFill>
                    <a:schemeClr val="bg1"/>
                  </a:solidFill>
                  <a:effectLst>
                    <a:outerShdw blurRad="38100" dist="38100" dir="2700000" algn="tl">
                      <a:srgbClr val="000000">
                        <a:alpha val="43137"/>
                      </a:srgbClr>
                    </a:outerShdw>
                  </a:effectLst>
                  <a:latin typeface="+mn-ea"/>
                </a:rPr>
                <a:t>中频滤波器</a:t>
              </a:r>
            </a:p>
          </p:txBody>
        </p:sp>
        <p:sp>
          <p:nvSpPr>
            <p:cNvPr id="18" name="矩形 17">
              <a:extLst>
                <a:ext uri="{FF2B5EF4-FFF2-40B4-BE49-F238E27FC236}">
                  <a16:creationId xmlns:a16="http://schemas.microsoft.com/office/drawing/2014/main" id="{53CC6A51-D286-45C4-8E52-D6E59AC56C35}"/>
                </a:ext>
              </a:extLst>
            </p:cNvPr>
            <p:cNvSpPr/>
            <p:nvPr/>
          </p:nvSpPr>
          <p:spPr>
            <a:xfrm>
              <a:off x="6675329" y="3777016"/>
              <a:ext cx="517431" cy="378974"/>
            </a:xfrm>
            <a:prstGeom prst="rect">
              <a:avLst/>
            </a:prstGeom>
            <a:noFill/>
            <a:ln w="12700">
              <a:solidFill>
                <a:schemeClr val="bg1"/>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zh-CN" kern="100">
                  <a:solidFill>
                    <a:schemeClr val="bg1"/>
                  </a:solidFill>
                  <a:effectLst>
                    <a:outerShdw blurRad="38100" dist="38100" dir="2700000" algn="tl">
                      <a:srgbClr val="000000">
                        <a:alpha val="43137"/>
                      </a:srgbClr>
                    </a:outerShdw>
                  </a:effectLst>
                  <a:latin typeface="+mn-ea"/>
                </a:rPr>
                <a:t>ADC</a:t>
              </a:r>
              <a:endParaRPr lang="zh-CN" altLang="en-US" kern="100">
                <a:solidFill>
                  <a:schemeClr val="bg1"/>
                </a:solidFill>
                <a:effectLst>
                  <a:outerShdw blurRad="38100" dist="38100" dir="2700000" algn="tl">
                    <a:srgbClr val="000000">
                      <a:alpha val="43137"/>
                    </a:srgbClr>
                  </a:outerShdw>
                </a:effectLst>
                <a:latin typeface="+mn-ea"/>
              </a:endParaRPr>
            </a:p>
          </p:txBody>
        </p:sp>
        <p:sp>
          <p:nvSpPr>
            <p:cNvPr id="19" name="矩形 18">
              <a:extLst>
                <a:ext uri="{FF2B5EF4-FFF2-40B4-BE49-F238E27FC236}">
                  <a16:creationId xmlns:a16="http://schemas.microsoft.com/office/drawing/2014/main" id="{456F9D27-74D2-4171-9B2F-72541FE3D1E2}"/>
                </a:ext>
              </a:extLst>
            </p:cNvPr>
            <p:cNvSpPr/>
            <p:nvPr/>
          </p:nvSpPr>
          <p:spPr>
            <a:xfrm>
              <a:off x="5738586" y="3779022"/>
              <a:ext cx="757414" cy="378974"/>
            </a:xfrm>
            <a:prstGeom prst="rect">
              <a:avLst/>
            </a:prstGeom>
            <a:noFill/>
            <a:ln w="12700">
              <a:solidFill>
                <a:schemeClr val="bg1"/>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zh-CN" altLang="en-US" kern="100">
                  <a:solidFill>
                    <a:schemeClr val="bg1"/>
                  </a:solidFill>
                  <a:effectLst>
                    <a:outerShdw blurRad="38100" dist="38100" dir="2700000" algn="tl">
                      <a:srgbClr val="000000">
                        <a:alpha val="43137"/>
                      </a:srgbClr>
                    </a:outerShdw>
                  </a:effectLst>
                  <a:latin typeface="+mn-ea"/>
                </a:rPr>
                <a:t>后置放大器</a:t>
              </a:r>
            </a:p>
          </p:txBody>
        </p:sp>
        <p:grpSp>
          <p:nvGrpSpPr>
            <p:cNvPr id="35" name="组合 34">
              <a:extLst>
                <a:ext uri="{FF2B5EF4-FFF2-40B4-BE49-F238E27FC236}">
                  <a16:creationId xmlns:a16="http://schemas.microsoft.com/office/drawing/2014/main" id="{3F1824A7-7E76-4809-A295-5434EDEF84CC}"/>
                </a:ext>
              </a:extLst>
            </p:cNvPr>
            <p:cNvGrpSpPr/>
            <p:nvPr/>
          </p:nvGrpSpPr>
          <p:grpSpPr>
            <a:xfrm>
              <a:off x="7565023" y="3568109"/>
              <a:ext cx="866654" cy="796789"/>
              <a:chOff x="3723643" y="3568700"/>
              <a:chExt cx="1587500" cy="1587500"/>
            </a:xfrm>
            <a:noFill/>
          </p:grpSpPr>
          <p:sp>
            <p:nvSpPr>
              <p:cNvPr id="37" name="矩形: 圆角 36">
                <a:extLst>
                  <a:ext uri="{FF2B5EF4-FFF2-40B4-BE49-F238E27FC236}">
                    <a16:creationId xmlns:a16="http://schemas.microsoft.com/office/drawing/2014/main" id="{D66B0D86-20EC-4D10-A19F-3ED749666250}"/>
                  </a:ext>
                </a:extLst>
              </p:cNvPr>
              <p:cNvSpPr/>
              <p:nvPr/>
            </p:nvSpPr>
            <p:spPr>
              <a:xfrm>
                <a:off x="3723643" y="3568700"/>
                <a:ext cx="1587500" cy="1587500"/>
              </a:xfrm>
              <a:prstGeom prst="roundRect">
                <a:avLst>
                  <a:gd name="adj" fmla="val 0"/>
                </a:avLst>
              </a:prstGeom>
              <a:grpFill/>
              <a:ln w="12700">
                <a:solidFill>
                  <a:schemeClr val="bg1"/>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n-US" altLang="zh-CN" kern="100">
                  <a:solidFill>
                    <a:schemeClr val="bg1"/>
                  </a:solidFill>
                  <a:effectLst>
                    <a:outerShdw blurRad="38100" dist="38100" dir="2700000" algn="tl">
                      <a:srgbClr val="000000">
                        <a:alpha val="43137"/>
                      </a:srgbClr>
                    </a:outerShdw>
                  </a:effectLst>
                  <a:latin typeface="+mn-ea"/>
                </a:endParaRPr>
              </a:p>
              <a:p>
                <a:pPr algn="ctr"/>
                <a:endParaRPr lang="en-US" altLang="zh-CN" kern="100">
                  <a:solidFill>
                    <a:schemeClr val="bg1"/>
                  </a:solidFill>
                  <a:effectLst>
                    <a:outerShdw blurRad="38100" dist="38100" dir="2700000" algn="tl">
                      <a:srgbClr val="000000">
                        <a:alpha val="43137"/>
                      </a:srgbClr>
                    </a:outerShdw>
                  </a:effectLst>
                  <a:latin typeface="+mn-ea"/>
                </a:endParaRPr>
              </a:p>
              <a:p>
                <a:pPr algn="ctr"/>
                <a:r>
                  <a:rPr lang="en-US" altLang="zh-CN" kern="100">
                    <a:solidFill>
                      <a:schemeClr val="bg1"/>
                    </a:solidFill>
                    <a:effectLst>
                      <a:outerShdw blurRad="38100" dist="38100" dir="2700000" algn="tl">
                        <a:srgbClr val="000000">
                          <a:alpha val="43137"/>
                        </a:srgbClr>
                      </a:outerShdw>
                    </a:effectLst>
                    <a:latin typeface="+mn-ea"/>
                  </a:rPr>
                  <a:t>           </a:t>
                </a:r>
              </a:p>
              <a:p>
                <a:pPr algn="ctr"/>
                <a:r>
                  <a:rPr lang="en-US" altLang="zh-CN" kern="100">
                    <a:solidFill>
                      <a:schemeClr val="bg1"/>
                    </a:solidFill>
                    <a:effectLst>
                      <a:outerShdw blurRad="38100" dist="38100" dir="2700000" algn="tl">
                        <a:srgbClr val="000000">
                          <a:alpha val="43137"/>
                        </a:srgbClr>
                      </a:outerShdw>
                    </a:effectLst>
                    <a:latin typeface="+mn-ea"/>
                  </a:rPr>
                  <a:t>FPGA</a:t>
                </a:r>
              </a:p>
            </p:txBody>
          </p:sp>
          <p:sp>
            <p:nvSpPr>
              <p:cNvPr id="38" name="矩形: 圆角 37">
                <a:extLst>
                  <a:ext uri="{FF2B5EF4-FFF2-40B4-BE49-F238E27FC236}">
                    <a16:creationId xmlns:a16="http://schemas.microsoft.com/office/drawing/2014/main" id="{34FD6D2F-3C52-455F-9DF3-A155D56D1037}"/>
                  </a:ext>
                </a:extLst>
              </p:cNvPr>
              <p:cNvSpPr/>
              <p:nvPr/>
            </p:nvSpPr>
            <p:spPr>
              <a:xfrm>
                <a:off x="4625340" y="3568700"/>
                <a:ext cx="685800" cy="685800"/>
              </a:xfrm>
              <a:prstGeom prst="roundRect">
                <a:avLst>
                  <a:gd name="adj" fmla="val 0"/>
                </a:avLst>
              </a:prstGeom>
              <a:grpFill/>
              <a:ln w="12700">
                <a:solidFill>
                  <a:schemeClr val="bg1"/>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zh-CN" kern="100">
                    <a:solidFill>
                      <a:schemeClr val="bg1"/>
                    </a:solidFill>
                    <a:effectLst>
                      <a:outerShdw blurRad="38100" dist="38100" dir="2700000" algn="tl">
                        <a:srgbClr val="000000">
                          <a:alpha val="43137"/>
                        </a:srgbClr>
                      </a:outerShdw>
                    </a:effectLst>
                    <a:latin typeface="+mn-ea"/>
                  </a:rPr>
                  <a:t>HPS</a:t>
                </a:r>
                <a:endParaRPr lang="zh-CN" altLang="en-US" kern="100">
                  <a:solidFill>
                    <a:schemeClr val="bg1"/>
                  </a:solidFill>
                  <a:effectLst>
                    <a:outerShdw blurRad="38100" dist="38100" dir="2700000" algn="tl">
                      <a:srgbClr val="000000">
                        <a:alpha val="43137"/>
                      </a:srgbClr>
                    </a:outerShdw>
                  </a:effectLst>
                  <a:latin typeface="+mn-ea"/>
                </a:endParaRPr>
              </a:p>
            </p:txBody>
          </p:sp>
        </p:grpSp>
        <p:sp>
          <p:nvSpPr>
            <p:cNvPr id="36" name="文本框 35">
              <a:extLst>
                <a:ext uri="{FF2B5EF4-FFF2-40B4-BE49-F238E27FC236}">
                  <a16:creationId xmlns:a16="http://schemas.microsoft.com/office/drawing/2014/main" id="{1CBB4237-414B-4DB8-837C-D10D2C7AEEEB}"/>
                </a:ext>
              </a:extLst>
            </p:cNvPr>
            <p:cNvSpPr txBox="1"/>
            <p:nvPr/>
          </p:nvSpPr>
          <p:spPr>
            <a:xfrm>
              <a:off x="7728447" y="3872564"/>
              <a:ext cx="492260" cy="220016"/>
            </a:xfrm>
            <a:prstGeom prst="rect">
              <a:avLst/>
            </a:prstGeom>
            <a:noFill/>
            <a:ln w="12700">
              <a:no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defPPr>
                <a:defRPr lang="zh-CN"/>
              </a:defPPr>
              <a:lvl1pPr algn="ctr">
                <a:defRPr sz="1100" b="1" kern="100">
                  <a:latin typeface="Consolas" panose="020B0609020204030204" pitchFamily="49" charset="0"/>
                  <a:cs typeface="Consolas" panose="020B0609020204030204" pitchFamily="49"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altLang="zh-CN" sz="1800" b="0">
                  <a:solidFill>
                    <a:schemeClr val="bg1"/>
                  </a:solidFill>
                  <a:effectLst>
                    <a:outerShdw blurRad="38100" dist="38100" dir="2700000" algn="tl">
                      <a:srgbClr val="000000">
                        <a:alpha val="43137"/>
                      </a:srgbClr>
                    </a:outerShdw>
                  </a:effectLst>
                  <a:latin typeface="+mn-ea"/>
                </a:rPr>
                <a:t>SOC</a:t>
              </a:r>
              <a:endParaRPr lang="zh-CN" altLang="en-US" sz="1800" b="0">
                <a:solidFill>
                  <a:schemeClr val="bg1"/>
                </a:solidFill>
                <a:effectLst>
                  <a:outerShdw blurRad="38100" dist="38100" dir="2700000" algn="tl">
                    <a:srgbClr val="000000">
                      <a:alpha val="43137"/>
                    </a:srgbClr>
                  </a:outerShdw>
                </a:effectLst>
                <a:latin typeface="+mn-ea"/>
              </a:endParaRPr>
            </a:p>
          </p:txBody>
        </p:sp>
        <p:sp>
          <p:nvSpPr>
            <p:cNvPr id="21" name="矩形: 圆角 20">
              <a:extLst>
                <a:ext uri="{FF2B5EF4-FFF2-40B4-BE49-F238E27FC236}">
                  <a16:creationId xmlns:a16="http://schemas.microsoft.com/office/drawing/2014/main" id="{F0DB62E0-80EA-4D88-9842-621CA2CCC123}"/>
                </a:ext>
              </a:extLst>
            </p:cNvPr>
            <p:cNvSpPr/>
            <p:nvPr/>
          </p:nvSpPr>
          <p:spPr>
            <a:xfrm>
              <a:off x="2361860" y="3516580"/>
              <a:ext cx="4948371" cy="775792"/>
            </a:xfrm>
            <a:prstGeom prst="roundRect">
              <a:avLst>
                <a:gd name="adj" fmla="val 7325"/>
              </a:avLst>
            </a:prstGeom>
            <a:noFill/>
            <a:ln>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vert="horz" tIns="0" rtlCol="0" anchor="ctr" anchorCtr="0"/>
            <a:lstStyle/>
            <a:p>
              <a:pPr algn="ctr"/>
              <a:endParaRPr lang="zh-CN" altLang="en-US">
                <a:solidFill>
                  <a:schemeClr val="bg1"/>
                </a:solidFill>
                <a:effectLst>
                  <a:outerShdw blurRad="38100" dist="38100" dir="2700000" algn="tl">
                    <a:srgbClr val="000000">
                      <a:alpha val="43137"/>
                    </a:srgbClr>
                  </a:outerShdw>
                </a:effectLst>
                <a:latin typeface="+mn-ea"/>
              </a:endParaRPr>
            </a:p>
          </p:txBody>
        </p:sp>
        <p:cxnSp>
          <p:nvCxnSpPr>
            <p:cNvPr id="22" name="直接箭头连接符 21">
              <a:extLst>
                <a:ext uri="{FF2B5EF4-FFF2-40B4-BE49-F238E27FC236}">
                  <a16:creationId xmlns:a16="http://schemas.microsoft.com/office/drawing/2014/main" id="{C1DDB6DA-22E0-4788-B363-25653C63B48C}"/>
                </a:ext>
              </a:extLst>
            </p:cNvPr>
            <p:cNvCxnSpPr>
              <a:cxnSpLocks/>
            </p:cNvCxnSpPr>
            <p:nvPr/>
          </p:nvCxnSpPr>
          <p:spPr>
            <a:xfrm flipV="1">
              <a:off x="4363797" y="4169564"/>
              <a:ext cx="0" cy="292977"/>
            </a:xfrm>
            <a:prstGeom prst="straightConnector1">
              <a:avLst/>
            </a:prstGeom>
            <a:noFill/>
            <a:ln w="12700">
              <a:solidFill>
                <a:schemeClr val="bg1"/>
              </a:solidFill>
              <a:tailEnd type="stealth"/>
            </a:ln>
          </p:spPr>
          <p:style>
            <a:lnRef idx="2">
              <a:schemeClr val="dk1"/>
            </a:lnRef>
            <a:fillRef idx="1">
              <a:schemeClr val="lt1"/>
            </a:fillRef>
            <a:effectRef idx="0">
              <a:schemeClr val="dk1"/>
            </a:effectRef>
            <a:fontRef idx="minor">
              <a:schemeClr val="dk1"/>
            </a:fontRef>
          </p:style>
        </p:cxnSp>
        <p:cxnSp>
          <p:nvCxnSpPr>
            <p:cNvPr id="23" name="直接箭头连接符 22">
              <a:extLst>
                <a:ext uri="{FF2B5EF4-FFF2-40B4-BE49-F238E27FC236}">
                  <a16:creationId xmlns:a16="http://schemas.microsoft.com/office/drawing/2014/main" id="{60FEF6D1-74C9-4923-97E1-FD0E3712FD8E}"/>
                </a:ext>
              </a:extLst>
            </p:cNvPr>
            <p:cNvCxnSpPr>
              <a:cxnSpLocks/>
              <a:stCxn id="14" idx="3"/>
              <a:endCxn id="15" idx="1"/>
            </p:cNvCxnSpPr>
            <p:nvPr/>
          </p:nvCxnSpPr>
          <p:spPr>
            <a:xfrm>
              <a:off x="2989007" y="3968509"/>
              <a:ext cx="179330" cy="0"/>
            </a:xfrm>
            <a:prstGeom prst="straightConnector1">
              <a:avLst/>
            </a:prstGeom>
            <a:noFill/>
            <a:ln w="12700">
              <a:solidFill>
                <a:schemeClr val="bg1"/>
              </a:solidFill>
              <a:tailEnd type="stealth"/>
            </a:ln>
          </p:spPr>
          <p:style>
            <a:lnRef idx="2">
              <a:schemeClr val="dk1"/>
            </a:lnRef>
            <a:fillRef idx="1">
              <a:schemeClr val="lt1"/>
            </a:fillRef>
            <a:effectRef idx="0">
              <a:schemeClr val="dk1"/>
            </a:effectRef>
            <a:fontRef idx="minor">
              <a:schemeClr val="dk1"/>
            </a:fontRef>
          </p:style>
        </p:cxnSp>
        <p:cxnSp>
          <p:nvCxnSpPr>
            <p:cNvPr id="24" name="直接箭头连接符 23">
              <a:extLst>
                <a:ext uri="{FF2B5EF4-FFF2-40B4-BE49-F238E27FC236}">
                  <a16:creationId xmlns:a16="http://schemas.microsoft.com/office/drawing/2014/main" id="{FE7198D9-C527-41B7-B42D-D5894D0FF357}"/>
                </a:ext>
              </a:extLst>
            </p:cNvPr>
            <p:cNvCxnSpPr>
              <a:cxnSpLocks/>
              <a:stCxn id="15" idx="3"/>
              <a:endCxn id="16" idx="1"/>
            </p:cNvCxnSpPr>
            <p:nvPr/>
          </p:nvCxnSpPr>
          <p:spPr>
            <a:xfrm>
              <a:off x="3925752" y="3968509"/>
              <a:ext cx="179330" cy="0"/>
            </a:xfrm>
            <a:prstGeom prst="straightConnector1">
              <a:avLst/>
            </a:prstGeom>
            <a:noFill/>
            <a:ln w="12700">
              <a:solidFill>
                <a:schemeClr val="bg1"/>
              </a:solidFill>
              <a:tailEnd type="stealth"/>
            </a:ln>
          </p:spPr>
          <p:style>
            <a:lnRef idx="2">
              <a:schemeClr val="dk1"/>
            </a:lnRef>
            <a:fillRef idx="1">
              <a:schemeClr val="lt1"/>
            </a:fillRef>
            <a:effectRef idx="0">
              <a:schemeClr val="dk1"/>
            </a:effectRef>
            <a:fontRef idx="minor">
              <a:schemeClr val="dk1"/>
            </a:fontRef>
          </p:style>
        </p:cxnSp>
        <p:cxnSp>
          <p:nvCxnSpPr>
            <p:cNvPr id="25" name="直接箭头连接符 24">
              <a:extLst>
                <a:ext uri="{FF2B5EF4-FFF2-40B4-BE49-F238E27FC236}">
                  <a16:creationId xmlns:a16="http://schemas.microsoft.com/office/drawing/2014/main" id="{4DACBBF4-E2BA-4CBC-BAFA-047C4D1FAFE5}"/>
                </a:ext>
              </a:extLst>
            </p:cNvPr>
            <p:cNvCxnSpPr>
              <a:cxnSpLocks/>
              <a:stCxn id="16" idx="3"/>
              <a:endCxn id="17" idx="1"/>
            </p:cNvCxnSpPr>
            <p:nvPr/>
          </p:nvCxnSpPr>
          <p:spPr>
            <a:xfrm>
              <a:off x="4622512" y="3968509"/>
              <a:ext cx="179330" cy="0"/>
            </a:xfrm>
            <a:prstGeom prst="straightConnector1">
              <a:avLst/>
            </a:prstGeom>
            <a:noFill/>
            <a:ln w="12700">
              <a:solidFill>
                <a:schemeClr val="bg1"/>
              </a:solidFill>
              <a:tailEnd type="stealth"/>
            </a:ln>
          </p:spPr>
          <p:style>
            <a:lnRef idx="2">
              <a:schemeClr val="dk1"/>
            </a:lnRef>
            <a:fillRef idx="1">
              <a:schemeClr val="lt1"/>
            </a:fillRef>
            <a:effectRef idx="0">
              <a:schemeClr val="dk1"/>
            </a:effectRef>
            <a:fontRef idx="minor">
              <a:schemeClr val="dk1"/>
            </a:fontRef>
          </p:style>
        </p:cxnSp>
        <p:cxnSp>
          <p:nvCxnSpPr>
            <p:cNvPr id="26" name="直接箭头连接符 25">
              <a:extLst>
                <a:ext uri="{FF2B5EF4-FFF2-40B4-BE49-F238E27FC236}">
                  <a16:creationId xmlns:a16="http://schemas.microsoft.com/office/drawing/2014/main" id="{B8C5AF5D-AC9F-4C87-AEE7-3FC6A2C03324}"/>
                </a:ext>
              </a:extLst>
            </p:cNvPr>
            <p:cNvCxnSpPr>
              <a:cxnSpLocks/>
              <a:stCxn id="17" idx="3"/>
              <a:endCxn id="19" idx="1"/>
            </p:cNvCxnSpPr>
            <p:nvPr/>
          </p:nvCxnSpPr>
          <p:spPr>
            <a:xfrm>
              <a:off x="5559255" y="3968509"/>
              <a:ext cx="179330" cy="0"/>
            </a:xfrm>
            <a:prstGeom prst="straightConnector1">
              <a:avLst/>
            </a:prstGeom>
            <a:noFill/>
            <a:ln w="12700">
              <a:solidFill>
                <a:schemeClr val="bg1"/>
              </a:solidFill>
              <a:tailEnd type="stealth"/>
            </a:ln>
          </p:spPr>
          <p:style>
            <a:lnRef idx="2">
              <a:schemeClr val="dk1"/>
            </a:lnRef>
            <a:fillRef idx="1">
              <a:schemeClr val="lt1"/>
            </a:fillRef>
            <a:effectRef idx="0">
              <a:schemeClr val="dk1"/>
            </a:effectRef>
            <a:fontRef idx="minor">
              <a:schemeClr val="dk1"/>
            </a:fontRef>
          </p:style>
        </p:cxnSp>
        <p:cxnSp>
          <p:nvCxnSpPr>
            <p:cNvPr id="27" name="直接箭头连接符 26">
              <a:extLst>
                <a:ext uri="{FF2B5EF4-FFF2-40B4-BE49-F238E27FC236}">
                  <a16:creationId xmlns:a16="http://schemas.microsoft.com/office/drawing/2014/main" id="{14BEC22A-B93F-4474-B195-FB7F0CCB1477}"/>
                </a:ext>
              </a:extLst>
            </p:cNvPr>
            <p:cNvCxnSpPr>
              <a:cxnSpLocks/>
              <a:stCxn id="19" idx="3"/>
              <a:endCxn id="18" idx="1"/>
            </p:cNvCxnSpPr>
            <p:nvPr/>
          </p:nvCxnSpPr>
          <p:spPr>
            <a:xfrm flipV="1">
              <a:off x="6496001" y="3966503"/>
              <a:ext cx="179329" cy="2005"/>
            </a:xfrm>
            <a:prstGeom prst="straightConnector1">
              <a:avLst/>
            </a:prstGeom>
            <a:noFill/>
            <a:ln w="12700">
              <a:solidFill>
                <a:schemeClr val="bg1"/>
              </a:solidFill>
              <a:tailEnd type="stealth"/>
            </a:ln>
          </p:spPr>
          <p:style>
            <a:lnRef idx="2">
              <a:schemeClr val="dk1"/>
            </a:lnRef>
            <a:fillRef idx="1">
              <a:schemeClr val="lt1"/>
            </a:fillRef>
            <a:effectRef idx="0">
              <a:schemeClr val="dk1"/>
            </a:effectRef>
            <a:fontRef idx="minor">
              <a:schemeClr val="dk1"/>
            </a:fontRef>
          </p:style>
        </p:cxnSp>
        <p:sp>
          <p:nvSpPr>
            <p:cNvPr id="28" name="文本框 27">
              <a:extLst>
                <a:ext uri="{FF2B5EF4-FFF2-40B4-BE49-F238E27FC236}">
                  <a16:creationId xmlns:a16="http://schemas.microsoft.com/office/drawing/2014/main" id="{2F0320F8-920C-4698-B359-B0C8959B5F46}"/>
                </a:ext>
              </a:extLst>
            </p:cNvPr>
            <p:cNvSpPr txBox="1"/>
            <p:nvPr/>
          </p:nvSpPr>
          <p:spPr>
            <a:xfrm>
              <a:off x="4306438" y="4455926"/>
              <a:ext cx="631633" cy="181291"/>
            </a:xfrm>
            <a:prstGeom prst="rect">
              <a:avLst/>
            </a:prstGeom>
            <a:noFill/>
            <a:ln>
              <a:noFill/>
            </a:ln>
          </p:spPr>
          <p:txBody>
            <a:bodyPr vert="horz" wrap="square" lIns="0" tIns="0" rIns="0" bIns="0" rtlCol="0" anchor="ctr" anchorCtr="0">
              <a:spAutoFit/>
            </a:bodyPr>
            <a:lstStyle/>
            <a:p>
              <a:r>
                <a:rPr lang="en-US" altLang="zh-CN">
                  <a:solidFill>
                    <a:schemeClr val="bg1"/>
                  </a:solidFill>
                  <a:effectLst>
                    <a:outerShdw blurRad="38100" dist="38100" dir="2700000" algn="tl">
                      <a:srgbClr val="000000">
                        <a:alpha val="43137"/>
                      </a:srgbClr>
                    </a:outerShdw>
                  </a:effectLst>
                  <a:latin typeface="+mn-ea"/>
                  <a:cs typeface="Consolas" panose="020B0609020204030204" pitchFamily="49" charset="0"/>
                </a:rPr>
                <a:t>LO</a:t>
              </a:r>
              <a:endParaRPr lang="zh-CN" altLang="en-US">
                <a:solidFill>
                  <a:schemeClr val="bg1"/>
                </a:solidFill>
                <a:effectLst>
                  <a:outerShdw blurRad="38100" dist="38100" dir="2700000" algn="tl">
                    <a:srgbClr val="000000">
                      <a:alpha val="43137"/>
                    </a:srgbClr>
                  </a:outerShdw>
                </a:effectLst>
                <a:latin typeface="+mn-ea"/>
                <a:cs typeface="Consolas" panose="020B0609020204030204" pitchFamily="49" charset="0"/>
              </a:endParaRPr>
            </a:p>
          </p:txBody>
        </p:sp>
        <p:cxnSp>
          <p:nvCxnSpPr>
            <p:cNvPr id="29" name="直接箭头连接符 28">
              <a:extLst>
                <a:ext uri="{FF2B5EF4-FFF2-40B4-BE49-F238E27FC236}">
                  <a16:creationId xmlns:a16="http://schemas.microsoft.com/office/drawing/2014/main" id="{361EE864-5EFF-40DA-AA40-956C8792348B}"/>
                </a:ext>
              </a:extLst>
            </p:cNvPr>
            <p:cNvCxnSpPr>
              <a:cxnSpLocks/>
              <a:stCxn id="18" idx="3"/>
              <a:endCxn id="37" idx="1"/>
            </p:cNvCxnSpPr>
            <p:nvPr/>
          </p:nvCxnSpPr>
          <p:spPr>
            <a:xfrm>
              <a:off x="7192760" y="3966503"/>
              <a:ext cx="372262" cy="1"/>
            </a:xfrm>
            <a:prstGeom prst="straightConnector1">
              <a:avLst/>
            </a:prstGeom>
            <a:noFill/>
            <a:ln w="12700">
              <a:solidFill>
                <a:schemeClr val="bg1"/>
              </a:solidFill>
              <a:tailEnd type="stealth"/>
            </a:ln>
          </p:spPr>
          <p:style>
            <a:lnRef idx="2">
              <a:schemeClr val="dk1"/>
            </a:lnRef>
            <a:fillRef idx="1">
              <a:schemeClr val="lt1"/>
            </a:fillRef>
            <a:effectRef idx="0">
              <a:schemeClr val="dk1"/>
            </a:effectRef>
            <a:fontRef idx="minor">
              <a:schemeClr val="dk1"/>
            </a:fontRef>
          </p:style>
        </p:cxnSp>
        <p:cxnSp>
          <p:nvCxnSpPr>
            <p:cNvPr id="30" name="连接符: 肘形 29">
              <a:extLst>
                <a:ext uri="{FF2B5EF4-FFF2-40B4-BE49-F238E27FC236}">
                  <a16:creationId xmlns:a16="http://schemas.microsoft.com/office/drawing/2014/main" id="{06B010EC-EAFA-44F0-8E5C-14A1C6E10F1D}"/>
                </a:ext>
              </a:extLst>
            </p:cNvPr>
            <p:cNvCxnSpPr>
              <a:cxnSpLocks/>
              <a:stCxn id="37" idx="0"/>
              <a:endCxn id="14" idx="0"/>
            </p:cNvCxnSpPr>
            <p:nvPr/>
          </p:nvCxnSpPr>
          <p:spPr>
            <a:xfrm rot="16200000" flipH="1" flipV="1">
              <a:off x="5262337" y="1043009"/>
              <a:ext cx="210913" cy="5261111"/>
            </a:xfrm>
            <a:prstGeom prst="bentConnector3">
              <a:avLst>
                <a:gd name="adj1" fmla="val -108386"/>
              </a:avLst>
            </a:prstGeom>
            <a:noFill/>
            <a:ln w="12700">
              <a:solidFill>
                <a:schemeClr val="bg1"/>
              </a:solidFill>
              <a:tailEnd type="stealth"/>
            </a:ln>
          </p:spPr>
          <p:style>
            <a:lnRef idx="2">
              <a:schemeClr val="dk1"/>
            </a:lnRef>
            <a:fillRef idx="1">
              <a:schemeClr val="lt1"/>
            </a:fillRef>
            <a:effectRef idx="0">
              <a:schemeClr val="dk1"/>
            </a:effectRef>
            <a:fontRef idx="minor">
              <a:schemeClr val="dk1"/>
            </a:fontRef>
          </p:style>
        </p:cxnSp>
        <p:sp>
          <p:nvSpPr>
            <p:cNvPr id="31" name="文本框 30">
              <a:extLst>
                <a:ext uri="{FF2B5EF4-FFF2-40B4-BE49-F238E27FC236}">
                  <a16:creationId xmlns:a16="http://schemas.microsoft.com/office/drawing/2014/main" id="{962E0773-A9C2-4AF5-BE4B-55F0C65BF8E8}"/>
                </a:ext>
              </a:extLst>
            </p:cNvPr>
            <p:cNvSpPr txBox="1"/>
            <p:nvPr/>
          </p:nvSpPr>
          <p:spPr>
            <a:xfrm>
              <a:off x="6612121" y="3535530"/>
              <a:ext cx="609849" cy="181291"/>
            </a:xfrm>
            <a:prstGeom prst="rect">
              <a:avLst/>
            </a:prstGeom>
            <a:noFill/>
            <a:ln>
              <a:noFill/>
            </a:ln>
          </p:spPr>
          <p:txBody>
            <a:bodyPr vert="horz" wrap="square" lIns="0" tIns="0" rIns="0" bIns="0" rtlCol="0" anchor="ctr" anchorCtr="0">
              <a:spAutoFit/>
            </a:bodyPr>
            <a:lstStyle/>
            <a:p>
              <a:pPr algn="ctr"/>
              <a:r>
                <a:rPr lang="zh-CN" altLang="en-US">
                  <a:solidFill>
                    <a:schemeClr val="bg1"/>
                  </a:solidFill>
                  <a:effectLst>
                    <a:outerShdw blurRad="38100" dist="38100" dir="2700000" algn="tl">
                      <a:srgbClr val="000000">
                        <a:alpha val="43137"/>
                      </a:srgbClr>
                    </a:outerShdw>
                  </a:effectLst>
                  <a:latin typeface="+mn-ea"/>
                  <a:cs typeface="Consolas" panose="020B0609020204030204" pitchFamily="49" charset="0"/>
                </a:rPr>
                <a:t>接收系统</a:t>
              </a:r>
            </a:p>
          </p:txBody>
        </p:sp>
        <p:sp>
          <p:nvSpPr>
            <p:cNvPr id="32" name="文本框 31">
              <a:extLst>
                <a:ext uri="{FF2B5EF4-FFF2-40B4-BE49-F238E27FC236}">
                  <a16:creationId xmlns:a16="http://schemas.microsoft.com/office/drawing/2014/main" id="{24EFE5AA-525C-4163-84AA-B5BE74E559DE}"/>
                </a:ext>
              </a:extLst>
            </p:cNvPr>
            <p:cNvSpPr txBox="1"/>
            <p:nvPr/>
          </p:nvSpPr>
          <p:spPr>
            <a:xfrm>
              <a:off x="2783981" y="3538821"/>
              <a:ext cx="631633" cy="181291"/>
            </a:xfrm>
            <a:prstGeom prst="rect">
              <a:avLst/>
            </a:prstGeom>
            <a:noFill/>
            <a:ln>
              <a:noFill/>
            </a:ln>
          </p:spPr>
          <p:txBody>
            <a:bodyPr vert="horz" wrap="square" lIns="0" tIns="0" rIns="0" bIns="0" rtlCol="0" anchor="ctr" anchorCtr="0">
              <a:spAutoFit/>
            </a:bodyPr>
            <a:lstStyle/>
            <a:p>
              <a:r>
                <a:rPr lang="en-US" altLang="zh-CN">
                  <a:solidFill>
                    <a:schemeClr val="bg1"/>
                  </a:solidFill>
                  <a:effectLst>
                    <a:outerShdw blurRad="38100" dist="38100" dir="2700000" algn="tl">
                      <a:srgbClr val="000000">
                        <a:alpha val="43137"/>
                      </a:srgbClr>
                    </a:outerShdw>
                  </a:effectLst>
                  <a:latin typeface="+mn-ea"/>
                  <a:cs typeface="Consolas" panose="020B0609020204030204" pitchFamily="49" charset="0"/>
                </a:rPr>
                <a:t>TR</a:t>
              </a:r>
              <a:endParaRPr lang="zh-CN" altLang="en-US">
                <a:solidFill>
                  <a:schemeClr val="bg1"/>
                </a:solidFill>
                <a:effectLst>
                  <a:outerShdw blurRad="38100" dist="38100" dir="2700000" algn="tl">
                    <a:srgbClr val="000000">
                      <a:alpha val="43137"/>
                    </a:srgbClr>
                  </a:outerShdw>
                </a:effectLst>
                <a:latin typeface="+mn-ea"/>
                <a:cs typeface="Consolas" panose="020B0609020204030204" pitchFamily="49" charset="0"/>
              </a:endParaRPr>
            </a:p>
          </p:txBody>
        </p:sp>
        <p:cxnSp>
          <p:nvCxnSpPr>
            <p:cNvPr id="33" name="直接箭头连接符 32">
              <a:extLst>
                <a:ext uri="{FF2B5EF4-FFF2-40B4-BE49-F238E27FC236}">
                  <a16:creationId xmlns:a16="http://schemas.microsoft.com/office/drawing/2014/main" id="{1804E26A-F200-4A5F-993A-DDAE21F4D91C}"/>
                </a:ext>
              </a:extLst>
            </p:cNvPr>
            <p:cNvCxnSpPr>
              <a:cxnSpLocks/>
            </p:cNvCxnSpPr>
            <p:nvPr/>
          </p:nvCxnSpPr>
          <p:spPr>
            <a:xfrm flipV="1">
              <a:off x="2726128" y="4169564"/>
              <a:ext cx="0" cy="292977"/>
            </a:xfrm>
            <a:prstGeom prst="straightConnector1">
              <a:avLst/>
            </a:prstGeom>
            <a:noFill/>
            <a:ln w="12700">
              <a:solidFill>
                <a:schemeClr val="bg1"/>
              </a:solidFill>
              <a:tailEnd type="stealth"/>
            </a:ln>
          </p:spPr>
          <p:style>
            <a:lnRef idx="2">
              <a:schemeClr val="dk1"/>
            </a:lnRef>
            <a:fillRef idx="1">
              <a:schemeClr val="lt1"/>
            </a:fillRef>
            <a:effectRef idx="0">
              <a:schemeClr val="dk1"/>
            </a:effectRef>
            <a:fontRef idx="minor">
              <a:schemeClr val="dk1"/>
            </a:fontRef>
          </p:style>
        </p:cxnSp>
      </p:grpSp>
    </p:spTree>
    <p:extLst>
      <p:ext uri="{BB962C8B-B14F-4D97-AF65-F5344CB8AC3E}">
        <p14:creationId xmlns:p14="http://schemas.microsoft.com/office/powerpoint/2010/main" val="324690556"/>
      </p:ext>
    </p:extLst>
  </p:cSld>
  <p:clrMapOvr>
    <a:overrideClrMapping bg1="lt1" tx1="dk1" bg2="lt2" tx2="dk2" accent1="accent1" accent2="accent2" accent3="accent3" accent4="accent4" accent5="accent5" accent6="accent6" hlink="hlink" folHlink="folHlink"/>
  </p:clrMapOvr>
  <p:transition spd="slow">
    <p:push dir="u"/>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矩形: 圆角 59">
            <a:extLst>
              <a:ext uri="{FF2B5EF4-FFF2-40B4-BE49-F238E27FC236}">
                <a16:creationId xmlns:a16="http://schemas.microsoft.com/office/drawing/2014/main" id="{CD81E386-05B8-4A43-BC20-6404227B53EB}"/>
              </a:ext>
            </a:extLst>
          </p:cNvPr>
          <p:cNvSpPr/>
          <p:nvPr/>
        </p:nvSpPr>
        <p:spPr>
          <a:xfrm>
            <a:off x="1041206" y="1884925"/>
            <a:ext cx="2539825" cy="3281750"/>
          </a:xfrm>
          <a:prstGeom prst="roundRect">
            <a:avLst>
              <a:gd name="adj" fmla="val 7325"/>
            </a:avLst>
          </a:prstGeom>
          <a:gradFill>
            <a:gsLst>
              <a:gs pos="0">
                <a:srgbClr val="2EA0D6"/>
              </a:gs>
              <a:gs pos="100000">
                <a:srgbClr val="2481BA"/>
              </a:gs>
            </a:gsLst>
            <a:lin ang="8100000" scaled="1"/>
          </a:gradFill>
          <a:ln>
            <a:noFill/>
          </a:ln>
          <a:effectLst>
            <a:outerShdw blurRad="63500" algn="ctr" rotWithShape="0">
              <a:prstClr val="black">
                <a:alpha val="8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mn-ea"/>
            </a:endParaRPr>
          </a:p>
        </p:txBody>
      </p:sp>
      <p:sp>
        <p:nvSpPr>
          <p:cNvPr id="44" name="矩形: 圆角 43">
            <a:extLst>
              <a:ext uri="{FF2B5EF4-FFF2-40B4-BE49-F238E27FC236}">
                <a16:creationId xmlns:a16="http://schemas.microsoft.com/office/drawing/2014/main" id="{B4F9C724-4BEC-48B0-A938-CF63A4BC4AAD}"/>
              </a:ext>
            </a:extLst>
          </p:cNvPr>
          <p:cNvSpPr/>
          <p:nvPr/>
        </p:nvSpPr>
        <p:spPr>
          <a:xfrm>
            <a:off x="2526532" y="4373011"/>
            <a:ext cx="723453" cy="582033"/>
          </a:xfrm>
          <a:prstGeom prst="roundRect">
            <a:avLst>
              <a:gd name="adj" fmla="val 0"/>
            </a:avLst>
          </a:prstGeom>
          <a:noFill/>
          <a:ln w="19050">
            <a:solidFill>
              <a:schemeClr val="bg1"/>
            </a:solidFill>
          </a:ln>
          <a:effectLst>
            <a:outerShdw blurRad="63500" algn="ctr" rotWithShape="0">
              <a:prstClr val="black">
                <a:alpha val="82000"/>
              </a:prstClr>
            </a:outerShdw>
          </a:effectLst>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36000" rIns="0" bIns="0" numCol="1" spcCol="0" rtlCol="0" fromWordArt="0" anchor="ctr" anchorCtr="0" forceAA="0" compatLnSpc="1">
            <a:prstTxWarp prst="textNoShape">
              <a:avLst/>
            </a:prstTxWarp>
            <a:noAutofit/>
          </a:bodyPr>
          <a:lstStyle/>
          <a:p>
            <a:pPr algn="ctr"/>
            <a:r>
              <a:rPr lang="en-US" altLang="zh-CN" kern="100">
                <a:solidFill>
                  <a:schemeClr val="bg1"/>
                </a:solidFill>
                <a:effectLst>
                  <a:outerShdw blurRad="38100" dist="38100" dir="2700000" algn="tl">
                    <a:srgbClr val="000000">
                      <a:alpha val="43137"/>
                    </a:srgbClr>
                  </a:outerShdw>
                </a:effectLst>
                <a:latin typeface="+mn-ea"/>
              </a:rPr>
              <a:t>OCXO</a:t>
            </a:r>
          </a:p>
        </p:txBody>
      </p:sp>
      <p:sp>
        <p:nvSpPr>
          <p:cNvPr id="45" name="矩形: 圆角 44">
            <a:extLst>
              <a:ext uri="{FF2B5EF4-FFF2-40B4-BE49-F238E27FC236}">
                <a16:creationId xmlns:a16="http://schemas.microsoft.com/office/drawing/2014/main" id="{5FCB65F4-00E6-4AD0-B244-B83419BDCD7A}"/>
              </a:ext>
            </a:extLst>
          </p:cNvPr>
          <p:cNvSpPr/>
          <p:nvPr/>
        </p:nvSpPr>
        <p:spPr>
          <a:xfrm>
            <a:off x="1239126" y="4373011"/>
            <a:ext cx="723453" cy="582033"/>
          </a:xfrm>
          <a:prstGeom prst="roundRect">
            <a:avLst>
              <a:gd name="adj" fmla="val 0"/>
            </a:avLst>
          </a:prstGeom>
          <a:noFill/>
          <a:ln w="19050">
            <a:solidFill>
              <a:schemeClr val="bg1"/>
            </a:solidFill>
          </a:ln>
          <a:effectLst>
            <a:outerShdw blurRad="63500" algn="ctr" rotWithShape="0">
              <a:prstClr val="black">
                <a:alpha val="82000"/>
              </a:prstClr>
            </a:outerShdw>
          </a:effectLst>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36000" rIns="0" bIns="0" numCol="1" spcCol="0" rtlCol="0" fromWordArt="0" anchor="ctr" anchorCtr="0" forceAA="0" compatLnSpc="1">
            <a:prstTxWarp prst="textNoShape">
              <a:avLst/>
            </a:prstTxWarp>
            <a:noAutofit/>
          </a:bodyPr>
          <a:lstStyle/>
          <a:p>
            <a:pPr algn="ctr"/>
            <a:r>
              <a:rPr lang="en-US" altLang="zh-CN" kern="100">
                <a:solidFill>
                  <a:schemeClr val="bg1"/>
                </a:solidFill>
                <a:effectLst>
                  <a:outerShdw blurRad="38100" dist="38100" dir="2700000" algn="tl">
                    <a:srgbClr val="000000">
                      <a:alpha val="43137"/>
                    </a:srgbClr>
                  </a:outerShdw>
                </a:effectLst>
                <a:latin typeface="+mn-ea"/>
              </a:rPr>
              <a:t>DAC</a:t>
            </a:r>
          </a:p>
        </p:txBody>
      </p:sp>
      <p:sp>
        <p:nvSpPr>
          <p:cNvPr id="46" name="矩形: 圆角 45">
            <a:extLst>
              <a:ext uri="{FF2B5EF4-FFF2-40B4-BE49-F238E27FC236}">
                <a16:creationId xmlns:a16="http://schemas.microsoft.com/office/drawing/2014/main" id="{DD1B6925-CBAE-4480-97DD-D92CFBCD92E7}"/>
              </a:ext>
            </a:extLst>
          </p:cNvPr>
          <p:cNvSpPr/>
          <p:nvPr/>
        </p:nvSpPr>
        <p:spPr>
          <a:xfrm>
            <a:off x="1239126" y="2166332"/>
            <a:ext cx="723453" cy="597389"/>
          </a:xfrm>
          <a:prstGeom prst="roundRect">
            <a:avLst>
              <a:gd name="adj" fmla="val 0"/>
            </a:avLst>
          </a:prstGeom>
          <a:noFill/>
          <a:ln w="19050">
            <a:solidFill>
              <a:schemeClr val="bg1"/>
            </a:solidFill>
          </a:ln>
          <a:effectLst>
            <a:outerShdw blurRad="63500" algn="ctr" rotWithShape="0">
              <a:prstClr val="black">
                <a:alpha val="82000"/>
              </a:prstClr>
            </a:outerShdw>
          </a:effectLst>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36000" rIns="0" bIns="0" numCol="1" spcCol="0" rtlCol="0" fromWordArt="0" anchor="ctr" anchorCtr="0" forceAA="0" compatLnSpc="1">
            <a:prstTxWarp prst="textNoShape">
              <a:avLst/>
            </a:prstTxWarp>
            <a:noAutofit/>
          </a:bodyPr>
          <a:lstStyle/>
          <a:p>
            <a:pPr algn="ctr"/>
            <a:r>
              <a:rPr lang="en-US" altLang="zh-CN" kern="100">
                <a:solidFill>
                  <a:schemeClr val="bg1"/>
                </a:solidFill>
                <a:effectLst>
                  <a:outerShdw blurRad="38100" dist="38100" dir="2700000" algn="tl">
                    <a:srgbClr val="000000">
                      <a:alpha val="43137"/>
                    </a:srgbClr>
                  </a:outerShdw>
                </a:effectLst>
                <a:latin typeface="+mn-ea"/>
              </a:rPr>
              <a:t>GPS</a:t>
            </a:r>
          </a:p>
        </p:txBody>
      </p:sp>
      <p:cxnSp>
        <p:nvCxnSpPr>
          <p:cNvPr id="47" name="直接箭头连接符 46">
            <a:extLst>
              <a:ext uri="{FF2B5EF4-FFF2-40B4-BE49-F238E27FC236}">
                <a16:creationId xmlns:a16="http://schemas.microsoft.com/office/drawing/2014/main" id="{C8E2DADA-665C-4708-9CA1-F75B75A147CA}"/>
              </a:ext>
            </a:extLst>
          </p:cNvPr>
          <p:cNvCxnSpPr>
            <a:cxnSpLocks/>
            <a:stCxn id="198" idx="6"/>
          </p:cNvCxnSpPr>
          <p:nvPr/>
        </p:nvCxnSpPr>
        <p:spPr>
          <a:xfrm>
            <a:off x="-664224" y="3564528"/>
            <a:ext cx="1903347" cy="0"/>
          </a:xfrm>
          <a:prstGeom prst="straightConnector1">
            <a:avLst/>
          </a:prstGeom>
          <a:noFill/>
          <a:ln w="50800">
            <a:solidFill>
              <a:schemeClr val="bg1"/>
            </a:solidFill>
            <a:tailEnd type="stealth"/>
          </a:ln>
        </p:spPr>
        <p:style>
          <a:lnRef idx="2">
            <a:schemeClr val="dk1"/>
          </a:lnRef>
          <a:fillRef idx="1">
            <a:schemeClr val="lt1"/>
          </a:fillRef>
          <a:effectRef idx="0">
            <a:schemeClr val="dk1"/>
          </a:effectRef>
          <a:fontRef idx="minor">
            <a:schemeClr val="dk1"/>
          </a:fontRef>
        </p:style>
      </p:cxnSp>
      <p:cxnSp>
        <p:nvCxnSpPr>
          <p:cNvPr id="48" name="直接箭头连接符 47">
            <a:extLst>
              <a:ext uri="{FF2B5EF4-FFF2-40B4-BE49-F238E27FC236}">
                <a16:creationId xmlns:a16="http://schemas.microsoft.com/office/drawing/2014/main" id="{E93C2400-7ADE-4EEB-BC75-F266A53CC89D}"/>
              </a:ext>
            </a:extLst>
          </p:cNvPr>
          <p:cNvCxnSpPr>
            <a:cxnSpLocks/>
            <a:stCxn id="45" idx="3"/>
            <a:endCxn id="44" idx="1"/>
          </p:cNvCxnSpPr>
          <p:nvPr/>
        </p:nvCxnSpPr>
        <p:spPr>
          <a:xfrm>
            <a:off x="1962579" y="4664028"/>
            <a:ext cx="563953" cy="0"/>
          </a:xfrm>
          <a:prstGeom prst="straightConnector1">
            <a:avLst/>
          </a:prstGeom>
          <a:noFill/>
          <a:ln w="19050">
            <a:solidFill>
              <a:schemeClr val="bg1"/>
            </a:solidFill>
            <a:tailEnd type="stealth"/>
          </a:ln>
          <a:effectLst>
            <a:outerShdw blurRad="63500" algn="ctr" rotWithShape="0">
              <a:prstClr val="black">
                <a:alpha val="82000"/>
              </a:prstClr>
            </a:outerShdw>
          </a:effectLst>
        </p:spPr>
        <p:style>
          <a:lnRef idx="2">
            <a:schemeClr val="dk1"/>
          </a:lnRef>
          <a:fillRef idx="1">
            <a:schemeClr val="lt1"/>
          </a:fillRef>
          <a:effectRef idx="0">
            <a:schemeClr val="dk1"/>
          </a:effectRef>
          <a:fontRef idx="minor">
            <a:schemeClr val="dk1"/>
          </a:fontRef>
        </p:style>
      </p:cxnSp>
      <p:cxnSp>
        <p:nvCxnSpPr>
          <p:cNvPr id="49" name="连接符: 肘形 48">
            <a:extLst>
              <a:ext uri="{FF2B5EF4-FFF2-40B4-BE49-F238E27FC236}">
                <a16:creationId xmlns:a16="http://schemas.microsoft.com/office/drawing/2014/main" id="{355AD20A-D7F6-4F91-AC7F-D1FF15F016E9}"/>
              </a:ext>
            </a:extLst>
          </p:cNvPr>
          <p:cNvCxnSpPr>
            <a:cxnSpLocks/>
            <a:stCxn id="46" idx="1"/>
            <a:endCxn id="198" idx="6"/>
          </p:cNvCxnSpPr>
          <p:nvPr/>
        </p:nvCxnSpPr>
        <p:spPr>
          <a:xfrm rot="10800000" flipV="1">
            <a:off x="-664224" y="2465026"/>
            <a:ext cx="1903350" cy="1099501"/>
          </a:xfrm>
          <a:prstGeom prst="bentConnector3">
            <a:avLst>
              <a:gd name="adj1" fmla="val 50000"/>
            </a:avLst>
          </a:prstGeom>
          <a:noFill/>
          <a:ln w="50800">
            <a:solidFill>
              <a:schemeClr val="bg1"/>
            </a:solidFill>
            <a:headEnd type="stealth"/>
            <a:tailEnd type="none"/>
          </a:ln>
        </p:spPr>
        <p:style>
          <a:lnRef idx="2">
            <a:schemeClr val="dk1"/>
          </a:lnRef>
          <a:fillRef idx="1">
            <a:schemeClr val="lt1"/>
          </a:fillRef>
          <a:effectRef idx="0">
            <a:schemeClr val="dk1"/>
          </a:effectRef>
          <a:fontRef idx="minor">
            <a:schemeClr val="dk1"/>
          </a:fontRef>
        </p:style>
      </p:cxnSp>
      <p:cxnSp>
        <p:nvCxnSpPr>
          <p:cNvPr id="50" name="连接符: 肘形 49">
            <a:extLst>
              <a:ext uri="{FF2B5EF4-FFF2-40B4-BE49-F238E27FC236}">
                <a16:creationId xmlns:a16="http://schemas.microsoft.com/office/drawing/2014/main" id="{48CB6F21-9FCB-415A-B573-0A110F177DE6}"/>
              </a:ext>
            </a:extLst>
          </p:cNvPr>
          <p:cNvCxnSpPr>
            <a:cxnSpLocks/>
            <a:stCxn id="198" idx="6"/>
            <a:endCxn id="45" idx="1"/>
          </p:cNvCxnSpPr>
          <p:nvPr/>
        </p:nvCxnSpPr>
        <p:spPr>
          <a:xfrm>
            <a:off x="-664224" y="3564528"/>
            <a:ext cx="1903350" cy="1099500"/>
          </a:xfrm>
          <a:prstGeom prst="bentConnector3">
            <a:avLst>
              <a:gd name="adj1" fmla="val 50000"/>
            </a:avLst>
          </a:prstGeom>
          <a:noFill/>
          <a:ln w="50800">
            <a:solidFill>
              <a:schemeClr val="bg1"/>
            </a:solidFill>
            <a:tailEnd type="stealth"/>
          </a:ln>
        </p:spPr>
        <p:style>
          <a:lnRef idx="2">
            <a:schemeClr val="dk1"/>
          </a:lnRef>
          <a:fillRef idx="1">
            <a:schemeClr val="lt1"/>
          </a:fillRef>
          <a:effectRef idx="0">
            <a:schemeClr val="dk1"/>
          </a:effectRef>
          <a:fontRef idx="minor">
            <a:schemeClr val="dk1"/>
          </a:fontRef>
        </p:style>
      </p:cxnSp>
      <p:sp>
        <p:nvSpPr>
          <p:cNvPr id="51" name="矩形: 圆角 50">
            <a:extLst>
              <a:ext uri="{FF2B5EF4-FFF2-40B4-BE49-F238E27FC236}">
                <a16:creationId xmlns:a16="http://schemas.microsoft.com/office/drawing/2014/main" id="{62FE7759-F952-4367-88DB-0913DD432CF3}"/>
              </a:ext>
            </a:extLst>
          </p:cNvPr>
          <p:cNvSpPr/>
          <p:nvPr/>
        </p:nvSpPr>
        <p:spPr>
          <a:xfrm>
            <a:off x="1239126" y="3209339"/>
            <a:ext cx="723453" cy="710376"/>
          </a:xfrm>
          <a:prstGeom prst="roundRect">
            <a:avLst>
              <a:gd name="adj" fmla="val 0"/>
            </a:avLst>
          </a:prstGeom>
          <a:noFill/>
          <a:ln w="19050">
            <a:solidFill>
              <a:schemeClr val="bg1"/>
            </a:solidFill>
          </a:ln>
          <a:effectLst>
            <a:outerShdw blurRad="63500" algn="ctr" rotWithShape="0">
              <a:prstClr val="black">
                <a:alpha val="82000"/>
              </a:prstClr>
            </a:outerShdw>
          </a:effectLst>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36000" rIns="0" bIns="0" numCol="1" spcCol="0" rtlCol="0" fromWordArt="0" anchor="ctr" anchorCtr="0" forceAA="0" compatLnSpc="1">
            <a:prstTxWarp prst="textNoShape">
              <a:avLst/>
            </a:prstTxWarp>
            <a:noAutofit/>
          </a:bodyPr>
          <a:lstStyle/>
          <a:p>
            <a:pPr algn="ctr"/>
            <a:r>
              <a:rPr lang="en-US" altLang="zh-CN" kern="100">
                <a:solidFill>
                  <a:schemeClr val="bg1"/>
                </a:solidFill>
                <a:effectLst>
                  <a:outerShdw blurRad="38100" dist="38100" dir="2700000" algn="tl">
                    <a:srgbClr val="000000">
                      <a:alpha val="43137"/>
                    </a:srgbClr>
                  </a:outerShdw>
                </a:effectLst>
                <a:latin typeface="+mn-ea"/>
              </a:rPr>
              <a:t>DDS</a:t>
            </a:r>
            <a:endParaRPr lang="zh-CN" altLang="en-US" kern="100">
              <a:solidFill>
                <a:schemeClr val="bg1"/>
              </a:solidFill>
              <a:effectLst>
                <a:outerShdw blurRad="38100" dist="38100" dir="2700000" algn="tl">
                  <a:srgbClr val="000000">
                    <a:alpha val="43137"/>
                  </a:srgbClr>
                </a:outerShdw>
              </a:effectLst>
              <a:latin typeface="+mn-ea"/>
            </a:endParaRPr>
          </a:p>
        </p:txBody>
      </p:sp>
      <p:sp>
        <p:nvSpPr>
          <p:cNvPr id="52" name="文本框 51">
            <a:extLst>
              <a:ext uri="{FF2B5EF4-FFF2-40B4-BE49-F238E27FC236}">
                <a16:creationId xmlns:a16="http://schemas.microsoft.com/office/drawing/2014/main" id="{52F0D08D-07F4-4D90-86E8-34CECDA5888D}"/>
              </a:ext>
            </a:extLst>
          </p:cNvPr>
          <p:cNvSpPr txBox="1"/>
          <p:nvPr/>
        </p:nvSpPr>
        <p:spPr>
          <a:xfrm>
            <a:off x="3994314" y="3200320"/>
            <a:ext cx="544227" cy="330265"/>
          </a:xfrm>
          <a:prstGeom prst="rect">
            <a:avLst/>
          </a:prstGeom>
          <a:noFill/>
          <a:ln w="19050">
            <a:noFill/>
          </a:ln>
          <a:effectLst>
            <a:outerShdw blurRad="63500" algn="ctr" rotWithShape="0">
              <a:prstClr val="black">
                <a:alpha val="82000"/>
              </a:prstClr>
            </a:outerShdw>
          </a:effectLst>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36000" rIns="0" bIns="0" numCol="1" spcCol="0" rtlCol="0" fromWordArt="0" anchor="ctr" anchorCtr="0" forceAA="0" compatLnSpc="1">
            <a:prstTxWarp prst="textNoShape">
              <a:avLst/>
            </a:prstTxWarp>
            <a:noAutofit/>
          </a:bodyPr>
          <a:lstStyle>
            <a:defPPr>
              <a:defRPr lang="zh-CN"/>
            </a:defPPr>
            <a:lvl1pPr algn="ctr">
              <a:defRPr sz="1100" b="1" kern="100">
                <a:latin typeface="Consolas" panose="020B0609020204030204" pitchFamily="49" charset="0"/>
                <a:cs typeface="Consolas" panose="020B0609020204030204" pitchFamily="49"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pPr algn="l"/>
            <a:r>
              <a:rPr lang="en-US" altLang="zh-CN" sz="1800" b="0">
                <a:solidFill>
                  <a:schemeClr val="bg1"/>
                </a:solidFill>
                <a:effectLst>
                  <a:outerShdw blurRad="38100" dist="38100" dir="2700000" algn="tl">
                    <a:srgbClr val="000000">
                      <a:alpha val="43137"/>
                    </a:srgbClr>
                  </a:outerShdw>
                </a:effectLst>
                <a:latin typeface="+mn-ea"/>
              </a:rPr>
              <a:t>LO</a:t>
            </a:r>
            <a:endParaRPr lang="zh-CN" altLang="en-US" sz="1800" b="0">
              <a:solidFill>
                <a:schemeClr val="bg1"/>
              </a:solidFill>
              <a:effectLst>
                <a:outerShdw blurRad="38100" dist="38100" dir="2700000" algn="tl">
                  <a:srgbClr val="000000">
                    <a:alpha val="43137"/>
                  </a:srgbClr>
                </a:outerShdw>
              </a:effectLst>
              <a:latin typeface="+mn-ea"/>
            </a:endParaRPr>
          </a:p>
        </p:txBody>
      </p:sp>
      <p:sp>
        <p:nvSpPr>
          <p:cNvPr id="54" name="文本框 53">
            <a:extLst>
              <a:ext uri="{FF2B5EF4-FFF2-40B4-BE49-F238E27FC236}">
                <a16:creationId xmlns:a16="http://schemas.microsoft.com/office/drawing/2014/main" id="{5B6379A2-8BD2-4180-AF84-1C3B839E62DB}"/>
              </a:ext>
            </a:extLst>
          </p:cNvPr>
          <p:cNvSpPr txBox="1"/>
          <p:nvPr/>
        </p:nvSpPr>
        <p:spPr>
          <a:xfrm>
            <a:off x="3994314" y="3588447"/>
            <a:ext cx="544225" cy="330265"/>
          </a:xfrm>
          <a:prstGeom prst="rect">
            <a:avLst/>
          </a:prstGeom>
          <a:noFill/>
          <a:ln w="19050">
            <a:noFill/>
          </a:ln>
          <a:effectLst>
            <a:outerShdw blurRad="63500" algn="ctr" rotWithShape="0">
              <a:prstClr val="black">
                <a:alpha val="82000"/>
              </a:prstClr>
            </a:outerShdw>
          </a:effectLst>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36000" rIns="0" bIns="0" numCol="1" spcCol="0" rtlCol="0" fromWordArt="0" anchor="ctr" anchorCtr="0" forceAA="0" compatLnSpc="1">
            <a:prstTxWarp prst="textNoShape">
              <a:avLst/>
            </a:prstTxWarp>
            <a:noAutofit/>
          </a:bodyPr>
          <a:lstStyle>
            <a:defPPr>
              <a:defRPr lang="zh-CN"/>
            </a:defPPr>
            <a:lvl1pPr algn="ctr">
              <a:defRPr sz="1100" b="1" kern="100">
                <a:latin typeface="Consolas" panose="020B0609020204030204" pitchFamily="49" charset="0"/>
                <a:cs typeface="Consolas" panose="020B0609020204030204" pitchFamily="49"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pPr algn="l"/>
            <a:r>
              <a:rPr lang="en-US" altLang="zh-CN" sz="1800" b="0">
                <a:solidFill>
                  <a:schemeClr val="bg1"/>
                </a:solidFill>
                <a:effectLst>
                  <a:outerShdw blurRad="38100" dist="38100" dir="2700000" algn="tl">
                    <a:srgbClr val="000000">
                      <a:alpha val="43137"/>
                    </a:srgbClr>
                  </a:outerShdw>
                </a:effectLst>
                <a:latin typeface="+mn-ea"/>
              </a:rPr>
              <a:t>RF</a:t>
            </a:r>
            <a:endParaRPr lang="zh-CN" altLang="en-US" sz="1800" b="0">
              <a:solidFill>
                <a:schemeClr val="bg1"/>
              </a:solidFill>
              <a:effectLst>
                <a:outerShdw blurRad="38100" dist="38100" dir="2700000" algn="tl">
                  <a:srgbClr val="000000">
                    <a:alpha val="43137"/>
                  </a:srgbClr>
                </a:outerShdw>
              </a:effectLst>
              <a:latin typeface="+mn-ea"/>
            </a:endParaRPr>
          </a:p>
        </p:txBody>
      </p:sp>
      <p:cxnSp>
        <p:nvCxnSpPr>
          <p:cNvPr id="56" name="直接箭头连接符 55">
            <a:extLst>
              <a:ext uri="{FF2B5EF4-FFF2-40B4-BE49-F238E27FC236}">
                <a16:creationId xmlns:a16="http://schemas.microsoft.com/office/drawing/2014/main" id="{CA62E4DA-437F-486B-BE35-98977122FFDA}"/>
              </a:ext>
            </a:extLst>
          </p:cNvPr>
          <p:cNvCxnSpPr>
            <a:cxnSpLocks/>
            <a:endCxn id="46" idx="3"/>
          </p:cNvCxnSpPr>
          <p:nvPr/>
        </p:nvCxnSpPr>
        <p:spPr>
          <a:xfrm flipH="1">
            <a:off x="1962579" y="2465027"/>
            <a:ext cx="1970375" cy="0"/>
          </a:xfrm>
          <a:prstGeom prst="straightConnector1">
            <a:avLst/>
          </a:prstGeom>
          <a:noFill/>
          <a:ln w="19050">
            <a:solidFill>
              <a:schemeClr val="bg1"/>
            </a:solidFill>
            <a:tailEnd type="stealth"/>
          </a:ln>
          <a:effectLst>
            <a:outerShdw blurRad="63500" algn="ctr" rotWithShape="0">
              <a:prstClr val="black">
                <a:alpha val="82000"/>
              </a:prstClr>
            </a:outerShdw>
          </a:effectLst>
        </p:spPr>
        <p:style>
          <a:lnRef idx="2">
            <a:schemeClr val="dk1"/>
          </a:lnRef>
          <a:fillRef idx="1">
            <a:schemeClr val="lt1"/>
          </a:fillRef>
          <a:effectRef idx="0">
            <a:schemeClr val="dk1"/>
          </a:effectRef>
          <a:fontRef idx="minor">
            <a:schemeClr val="dk1"/>
          </a:fontRef>
        </p:style>
      </p:cxnSp>
      <p:sp>
        <p:nvSpPr>
          <p:cNvPr id="57" name="文本框 56">
            <a:extLst>
              <a:ext uri="{FF2B5EF4-FFF2-40B4-BE49-F238E27FC236}">
                <a16:creationId xmlns:a16="http://schemas.microsoft.com/office/drawing/2014/main" id="{3E050FE9-031B-4A43-9294-D14EDCEC0FBC}"/>
              </a:ext>
            </a:extLst>
          </p:cNvPr>
          <p:cNvSpPr txBox="1"/>
          <p:nvPr/>
        </p:nvSpPr>
        <p:spPr>
          <a:xfrm>
            <a:off x="3994314" y="2259941"/>
            <a:ext cx="857134" cy="330265"/>
          </a:xfrm>
          <a:prstGeom prst="rect">
            <a:avLst/>
          </a:prstGeom>
          <a:noFill/>
          <a:ln w="19050">
            <a:noFill/>
          </a:ln>
          <a:effectLst>
            <a:outerShdw blurRad="63500" algn="ctr" rotWithShape="0">
              <a:prstClr val="black">
                <a:alpha val="82000"/>
              </a:prstClr>
            </a:outerShdw>
          </a:effectLst>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36000" rIns="0" bIns="0" numCol="1" spcCol="0" rtlCol="0" fromWordArt="0" anchor="ctr" anchorCtr="0" forceAA="0" compatLnSpc="1">
            <a:prstTxWarp prst="textNoShape">
              <a:avLst/>
            </a:prstTxWarp>
            <a:noAutofit/>
          </a:bodyPr>
          <a:lstStyle>
            <a:defPPr>
              <a:defRPr lang="zh-CN"/>
            </a:defPPr>
            <a:lvl1pPr algn="ctr">
              <a:defRPr sz="1100" b="1" kern="100">
                <a:latin typeface="Consolas" panose="020B0609020204030204" pitchFamily="49" charset="0"/>
                <a:cs typeface="Consolas" panose="020B0609020204030204" pitchFamily="49"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pPr algn="l"/>
            <a:r>
              <a:rPr lang="en-US" altLang="zh-CN" sz="1800" b="0">
                <a:solidFill>
                  <a:schemeClr val="bg1"/>
                </a:solidFill>
                <a:effectLst>
                  <a:outerShdw blurRad="38100" dist="38100" dir="2700000" algn="tl">
                    <a:srgbClr val="000000">
                      <a:alpha val="43137"/>
                    </a:srgbClr>
                  </a:outerShdw>
                </a:effectLst>
                <a:latin typeface="+mn-ea"/>
              </a:rPr>
              <a:t>GPS</a:t>
            </a:r>
            <a:r>
              <a:rPr lang="zh-CN" altLang="en-US" sz="1800" b="0">
                <a:solidFill>
                  <a:schemeClr val="bg1"/>
                </a:solidFill>
                <a:effectLst>
                  <a:outerShdw blurRad="38100" dist="38100" dir="2700000" algn="tl">
                    <a:srgbClr val="000000">
                      <a:alpha val="43137"/>
                    </a:srgbClr>
                  </a:outerShdw>
                </a:effectLst>
                <a:latin typeface="+mn-ea"/>
              </a:rPr>
              <a:t>信号</a:t>
            </a:r>
          </a:p>
        </p:txBody>
      </p:sp>
      <p:cxnSp>
        <p:nvCxnSpPr>
          <p:cNvPr id="58" name="直接箭头连接符 57">
            <a:extLst>
              <a:ext uri="{FF2B5EF4-FFF2-40B4-BE49-F238E27FC236}">
                <a16:creationId xmlns:a16="http://schemas.microsoft.com/office/drawing/2014/main" id="{98F5ECCC-2EA1-4324-A485-28D3911B9C8B}"/>
              </a:ext>
            </a:extLst>
          </p:cNvPr>
          <p:cNvCxnSpPr>
            <a:cxnSpLocks/>
            <a:stCxn id="44" idx="3"/>
          </p:cNvCxnSpPr>
          <p:nvPr/>
        </p:nvCxnSpPr>
        <p:spPr>
          <a:xfrm>
            <a:off x="3249985" y="4664028"/>
            <a:ext cx="682969" cy="0"/>
          </a:xfrm>
          <a:prstGeom prst="straightConnector1">
            <a:avLst/>
          </a:prstGeom>
          <a:noFill/>
          <a:ln w="19050">
            <a:solidFill>
              <a:schemeClr val="bg1"/>
            </a:solidFill>
            <a:tailEnd type="stealth"/>
          </a:ln>
          <a:effectLst>
            <a:outerShdw blurRad="63500" algn="ctr" rotWithShape="0">
              <a:prstClr val="black">
                <a:alpha val="82000"/>
              </a:prstClr>
            </a:outerShdw>
          </a:effectLst>
        </p:spPr>
        <p:style>
          <a:lnRef idx="2">
            <a:schemeClr val="dk1"/>
          </a:lnRef>
          <a:fillRef idx="1">
            <a:schemeClr val="lt1"/>
          </a:fillRef>
          <a:effectRef idx="0">
            <a:schemeClr val="dk1"/>
          </a:effectRef>
          <a:fontRef idx="minor">
            <a:schemeClr val="dk1"/>
          </a:fontRef>
        </p:style>
      </p:cxnSp>
      <p:sp>
        <p:nvSpPr>
          <p:cNvPr id="59" name="文本框 58">
            <a:extLst>
              <a:ext uri="{FF2B5EF4-FFF2-40B4-BE49-F238E27FC236}">
                <a16:creationId xmlns:a16="http://schemas.microsoft.com/office/drawing/2014/main" id="{13E6605D-A5BC-4135-BD59-27F37D5AFF22}"/>
              </a:ext>
            </a:extLst>
          </p:cNvPr>
          <p:cNvSpPr txBox="1"/>
          <p:nvPr/>
        </p:nvSpPr>
        <p:spPr>
          <a:xfrm>
            <a:off x="3994314" y="4498895"/>
            <a:ext cx="810784" cy="330265"/>
          </a:xfrm>
          <a:prstGeom prst="rect">
            <a:avLst/>
          </a:prstGeom>
          <a:noFill/>
          <a:ln w="19050">
            <a:noFill/>
          </a:ln>
          <a:effectLst>
            <a:outerShdw blurRad="63500" algn="ctr" rotWithShape="0">
              <a:prstClr val="black">
                <a:alpha val="82000"/>
              </a:prstClr>
            </a:outerShdw>
          </a:effectLst>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36000" rIns="0" bIns="0" numCol="1" spcCol="0" rtlCol="0" fromWordArt="0" anchor="ctr" anchorCtr="0" forceAA="0" compatLnSpc="1">
            <a:prstTxWarp prst="textNoShape">
              <a:avLst/>
            </a:prstTxWarp>
            <a:noAutofit/>
          </a:bodyPr>
          <a:lstStyle>
            <a:defPPr>
              <a:defRPr lang="zh-CN"/>
            </a:defPPr>
            <a:lvl1pPr algn="ctr">
              <a:defRPr sz="1100" b="1" kern="100">
                <a:latin typeface="Consolas" panose="020B0609020204030204" pitchFamily="49" charset="0"/>
                <a:cs typeface="Consolas" panose="020B0609020204030204" pitchFamily="49"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pPr algn="l"/>
            <a:r>
              <a:rPr lang="en-US" altLang="zh-CN" sz="1800" b="0">
                <a:solidFill>
                  <a:schemeClr val="bg1"/>
                </a:solidFill>
                <a:effectLst>
                  <a:outerShdw blurRad="38100" dist="38100" dir="2700000" algn="tl">
                    <a:srgbClr val="000000">
                      <a:alpha val="43137"/>
                    </a:srgbClr>
                  </a:outerShdw>
                </a:effectLst>
                <a:latin typeface="+mn-ea"/>
              </a:rPr>
              <a:t>SYSCLK</a:t>
            </a:r>
            <a:endParaRPr lang="zh-CN" altLang="en-US" sz="1800" b="0">
              <a:solidFill>
                <a:schemeClr val="bg1"/>
              </a:solidFill>
              <a:effectLst>
                <a:outerShdw blurRad="38100" dist="38100" dir="2700000" algn="tl">
                  <a:srgbClr val="000000">
                    <a:alpha val="43137"/>
                  </a:srgbClr>
                </a:outerShdw>
              </a:effectLst>
              <a:latin typeface="+mn-ea"/>
            </a:endParaRPr>
          </a:p>
        </p:txBody>
      </p:sp>
      <p:sp>
        <p:nvSpPr>
          <p:cNvPr id="61" name="文本框 60">
            <a:extLst>
              <a:ext uri="{FF2B5EF4-FFF2-40B4-BE49-F238E27FC236}">
                <a16:creationId xmlns:a16="http://schemas.microsoft.com/office/drawing/2014/main" id="{45147AD5-3AA5-45D3-BFFB-6405895EAC7E}"/>
              </a:ext>
            </a:extLst>
          </p:cNvPr>
          <p:cNvSpPr txBox="1"/>
          <p:nvPr/>
        </p:nvSpPr>
        <p:spPr>
          <a:xfrm>
            <a:off x="2398069" y="1928287"/>
            <a:ext cx="1168122" cy="276999"/>
          </a:xfrm>
          <a:prstGeom prst="rect">
            <a:avLst/>
          </a:prstGeom>
          <a:noFill/>
          <a:ln w="19050">
            <a:noFill/>
          </a:ln>
          <a:effectLst>
            <a:outerShdw blurRad="63500" algn="ctr" rotWithShape="0">
              <a:prstClr val="black">
                <a:alpha val="82000"/>
              </a:prstClr>
            </a:outerShdw>
          </a:effectLst>
        </p:spPr>
        <p:txBody>
          <a:bodyPr wrap="square" lIns="0" tIns="0" rIns="0" bIns="0" rtlCol="0" anchor="ctr" anchorCtr="1">
            <a:spAutoFit/>
          </a:bodyPr>
          <a:lstStyle/>
          <a:p>
            <a:pPr algn="ctr"/>
            <a:r>
              <a:rPr lang="zh-CN" altLang="en-US">
                <a:solidFill>
                  <a:schemeClr val="bg1"/>
                </a:solidFill>
                <a:effectLst>
                  <a:outerShdw blurRad="38100" dist="38100" dir="2700000" algn="tl">
                    <a:srgbClr val="000000">
                      <a:alpha val="43137"/>
                    </a:srgbClr>
                  </a:outerShdw>
                </a:effectLst>
                <a:latin typeface="+mn-ea"/>
                <a:cs typeface="Consolas" panose="020B0609020204030204" pitchFamily="49" charset="0"/>
              </a:rPr>
              <a:t>发射系统</a:t>
            </a:r>
          </a:p>
        </p:txBody>
      </p:sp>
      <p:grpSp>
        <p:nvGrpSpPr>
          <p:cNvPr id="191" name="组合 190">
            <a:extLst>
              <a:ext uri="{FF2B5EF4-FFF2-40B4-BE49-F238E27FC236}">
                <a16:creationId xmlns:a16="http://schemas.microsoft.com/office/drawing/2014/main" id="{415C1695-E842-4B28-A756-E37F13292A8F}"/>
              </a:ext>
            </a:extLst>
          </p:cNvPr>
          <p:cNvGrpSpPr/>
          <p:nvPr/>
        </p:nvGrpSpPr>
        <p:grpSpPr>
          <a:xfrm>
            <a:off x="1952314" y="3365452"/>
            <a:ext cx="1990912" cy="388128"/>
            <a:chOff x="4895429" y="3999798"/>
            <a:chExt cx="503944" cy="388128"/>
          </a:xfrm>
          <a:effectLst>
            <a:outerShdw blurRad="63500" algn="ctr" rotWithShape="0">
              <a:prstClr val="black">
                <a:alpha val="82000"/>
              </a:prstClr>
            </a:outerShdw>
          </a:effectLst>
        </p:grpSpPr>
        <p:cxnSp>
          <p:nvCxnSpPr>
            <p:cNvPr id="53" name="直接箭头连接符 52">
              <a:extLst>
                <a:ext uri="{FF2B5EF4-FFF2-40B4-BE49-F238E27FC236}">
                  <a16:creationId xmlns:a16="http://schemas.microsoft.com/office/drawing/2014/main" id="{31DD389D-2497-4061-9145-0AF59580F4F4}"/>
                </a:ext>
              </a:extLst>
            </p:cNvPr>
            <p:cNvCxnSpPr>
              <a:cxnSpLocks/>
            </p:cNvCxnSpPr>
            <p:nvPr/>
          </p:nvCxnSpPr>
          <p:spPr>
            <a:xfrm>
              <a:off x="4898028" y="3999798"/>
              <a:ext cx="501345" cy="0"/>
            </a:xfrm>
            <a:prstGeom prst="straightConnector1">
              <a:avLst/>
            </a:prstGeom>
            <a:noFill/>
            <a:ln w="19050">
              <a:solidFill>
                <a:schemeClr val="bg1"/>
              </a:solidFill>
              <a:tailEnd type="stealth"/>
            </a:ln>
          </p:spPr>
          <p:style>
            <a:lnRef idx="2">
              <a:schemeClr val="dk1"/>
            </a:lnRef>
            <a:fillRef idx="1">
              <a:schemeClr val="lt1"/>
            </a:fillRef>
            <a:effectRef idx="0">
              <a:schemeClr val="dk1"/>
            </a:effectRef>
            <a:fontRef idx="minor">
              <a:schemeClr val="dk1"/>
            </a:fontRef>
          </p:style>
        </p:cxnSp>
        <p:cxnSp>
          <p:nvCxnSpPr>
            <p:cNvPr id="65" name="直接箭头连接符 64">
              <a:extLst>
                <a:ext uri="{FF2B5EF4-FFF2-40B4-BE49-F238E27FC236}">
                  <a16:creationId xmlns:a16="http://schemas.microsoft.com/office/drawing/2014/main" id="{7091CAB9-E8D2-4CF8-AA37-3237152594E9}"/>
                </a:ext>
              </a:extLst>
            </p:cNvPr>
            <p:cNvCxnSpPr>
              <a:cxnSpLocks/>
            </p:cNvCxnSpPr>
            <p:nvPr/>
          </p:nvCxnSpPr>
          <p:spPr>
            <a:xfrm>
              <a:off x="4895429" y="4387190"/>
              <a:ext cx="501344" cy="736"/>
            </a:xfrm>
            <a:prstGeom prst="straightConnector1">
              <a:avLst/>
            </a:prstGeom>
            <a:noFill/>
            <a:ln w="19050">
              <a:solidFill>
                <a:schemeClr val="bg1"/>
              </a:solidFill>
              <a:tailEnd type="stealth"/>
            </a:ln>
          </p:spPr>
          <p:style>
            <a:lnRef idx="2">
              <a:schemeClr val="dk1"/>
            </a:lnRef>
            <a:fillRef idx="1">
              <a:schemeClr val="lt1"/>
            </a:fillRef>
            <a:effectRef idx="0">
              <a:schemeClr val="dk1"/>
            </a:effectRef>
            <a:fontRef idx="minor">
              <a:schemeClr val="dk1"/>
            </a:fontRef>
          </p:style>
        </p:cxnSp>
      </p:grpSp>
      <p:grpSp>
        <p:nvGrpSpPr>
          <p:cNvPr id="99" name="组合 98">
            <a:extLst>
              <a:ext uri="{FF2B5EF4-FFF2-40B4-BE49-F238E27FC236}">
                <a16:creationId xmlns:a16="http://schemas.microsoft.com/office/drawing/2014/main" id="{367A6D8D-9A64-49D6-9449-16F3FB9199AE}"/>
              </a:ext>
            </a:extLst>
          </p:cNvPr>
          <p:cNvGrpSpPr/>
          <p:nvPr/>
        </p:nvGrpSpPr>
        <p:grpSpPr>
          <a:xfrm>
            <a:off x="5789870" y="2822327"/>
            <a:ext cx="1550684" cy="1550684"/>
            <a:chOff x="5320658" y="3696825"/>
            <a:chExt cx="1550684" cy="1550684"/>
          </a:xfrm>
        </p:grpSpPr>
        <p:sp>
          <p:nvSpPr>
            <p:cNvPr id="98" name="矩形: 圆角 97">
              <a:extLst>
                <a:ext uri="{FF2B5EF4-FFF2-40B4-BE49-F238E27FC236}">
                  <a16:creationId xmlns:a16="http://schemas.microsoft.com/office/drawing/2014/main" id="{28BF0744-0C04-4896-8365-E54B59AD6099}"/>
                </a:ext>
              </a:extLst>
            </p:cNvPr>
            <p:cNvSpPr/>
            <p:nvPr/>
          </p:nvSpPr>
          <p:spPr>
            <a:xfrm>
              <a:off x="5320658" y="3696825"/>
              <a:ext cx="1550684" cy="1550684"/>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050">
                <a:solidFill>
                  <a:schemeClr val="tx2">
                    <a:lumMod val="75000"/>
                  </a:schemeClr>
                </a:solidFill>
                <a:effectLst>
                  <a:outerShdw blurRad="38100" dist="38100" dir="2700000" algn="tl">
                    <a:srgbClr val="000000">
                      <a:alpha val="43137"/>
                    </a:srgbClr>
                  </a:outerShdw>
                </a:effectLst>
                <a:latin typeface="+mn-ea"/>
              </a:endParaRPr>
            </a:p>
          </p:txBody>
        </p:sp>
        <p:grpSp>
          <p:nvGrpSpPr>
            <p:cNvPr id="97" name="组合 96">
              <a:extLst>
                <a:ext uri="{FF2B5EF4-FFF2-40B4-BE49-F238E27FC236}">
                  <a16:creationId xmlns:a16="http://schemas.microsoft.com/office/drawing/2014/main" id="{A7D879E6-BFB9-4C60-81EE-528BF5147CEA}"/>
                </a:ext>
              </a:extLst>
            </p:cNvPr>
            <p:cNvGrpSpPr/>
            <p:nvPr/>
          </p:nvGrpSpPr>
          <p:grpSpPr>
            <a:xfrm>
              <a:off x="5512395" y="4119160"/>
              <a:ext cx="1167210" cy="706015"/>
              <a:chOff x="6952527" y="4101241"/>
              <a:chExt cx="1167210" cy="706015"/>
            </a:xfrm>
          </p:grpSpPr>
          <p:sp>
            <p:nvSpPr>
              <p:cNvPr id="95" name="左中括号 94">
                <a:extLst>
                  <a:ext uri="{FF2B5EF4-FFF2-40B4-BE49-F238E27FC236}">
                    <a16:creationId xmlns:a16="http://schemas.microsoft.com/office/drawing/2014/main" id="{FA7F1256-058C-456F-8180-339217882B3E}"/>
                  </a:ext>
                </a:extLst>
              </p:cNvPr>
              <p:cNvSpPr/>
              <p:nvPr/>
            </p:nvSpPr>
            <p:spPr>
              <a:xfrm rot="3600000">
                <a:off x="7356088" y="3850822"/>
                <a:ext cx="240059" cy="1047181"/>
              </a:xfrm>
              <a:prstGeom prst="leftBracket">
                <a:avLst>
                  <a:gd name="adj" fmla="val 425877"/>
                </a:avLst>
              </a:prstGeom>
              <a:grpFill/>
              <a:ln w="38100">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lumMod val="75000"/>
                    </a:schemeClr>
                  </a:solidFill>
                </a:endParaRPr>
              </a:p>
            </p:txBody>
          </p:sp>
          <p:sp>
            <p:nvSpPr>
              <p:cNvPr id="85" name="椭圆 84">
                <a:extLst>
                  <a:ext uri="{FF2B5EF4-FFF2-40B4-BE49-F238E27FC236}">
                    <a16:creationId xmlns:a16="http://schemas.microsoft.com/office/drawing/2014/main" id="{33A429EA-1343-4B1B-B577-38BE9C86CBDA}"/>
                  </a:ext>
                </a:extLst>
              </p:cNvPr>
              <p:cNvSpPr/>
              <p:nvPr/>
            </p:nvSpPr>
            <p:spPr>
              <a:xfrm>
                <a:off x="7174139" y="4101241"/>
                <a:ext cx="706014" cy="706015"/>
              </a:xfrm>
              <a:prstGeom prst="ellipse">
                <a:avLst/>
              </a:prstGeom>
              <a:solidFill>
                <a:srgbClr val="3495C6"/>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lumMod val="75000"/>
                    </a:schemeClr>
                  </a:solidFill>
                </a:endParaRPr>
              </a:p>
            </p:txBody>
          </p:sp>
          <p:sp>
            <p:nvSpPr>
              <p:cNvPr id="11" name="流程图: 接点 10">
                <a:extLst>
                  <a:ext uri="{FF2B5EF4-FFF2-40B4-BE49-F238E27FC236}">
                    <a16:creationId xmlns:a16="http://schemas.microsoft.com/office/drawing/2014/main" id="{2AF43A62-4BA0-40E6-9B6B-430AA131DB2A}"/>
                  </a:ext>
                </a:extLst>
              </p:cNvPr>
              <p:cNvSpPr/>
              <p:nvPr/>
            </p:nvSpPr>
            <p:spPr>
              <a:xfrm>
                <a:off x="7922476" y="4149465"/>
                <a:ext cx="134198" cy="134198"/>
              </a:xfrm>
              <a:prstGeom prst="flowChartConnector">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lumMod val="75000"/>
                    </a:schemeClr>
                  </a:solidFill>
                </a:endParaRPr>
              </a:p>
            </p:txBody>
          </p:sp>
          <p:sp>
            <p:nvSpPr>
              <p:cNvPr id="94" name="左中括号 93">
                <a:extLst>
                  <a:ext uri="{FF2B5EF4-FFF2-40B4-BE49-F238E27FC236}">
                    <a16:creationId xmlns:a16="http://schemas.microsoft.com/office/drawing/2014/main" id="{7A12A928-8ACC-43AB-92FE-8BF3924346FF}"/>
                  </a:ext>
                </a:extLst>
              </p:cNvPr>
              <p:cNvSpPr/>
              <p:nvPr/>
            </p:nvSpPr>
            <p:spPr>
              <a:xfrm rot="14400000">
                <a:off x="7476117" y="4058718"/>
                <a:ext cx="240059" cy="1047181"/>
              </a:xfrm>
              <a:prstGeom prst="leftBracket">
                <a:avLst>
                  <a:gd name="adj" fmla="val 425877"/>
                </a:avLst>
              </a:prstGeom>
              <a:grpFill/>
              <a:ln w="38100">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lumMod val="75000"/>
                    </a:schemeClr>
                  </a:solidFill>
                </a:endParaRPr>
              </a:p>
            </p:txBody>
          </p:sp>
        </p:grpSp>
      </p:grpSp>
      <p:grpSp>
        <p:nvGrpSpPr>
          <p:cNvPr id="171" name="组合 170">
            <a:extLst>
              <a:ext uri="{FF2B5EF4-FFF2-40B4-BE49-F238E27FC236}">
                <a16:creationId xmlns:a16="http://schemas.microsoft.com/office/drawing/2014/main" id="{6CB1B3F2-FF75-414E-9B3D-6B9DC48AB2D5}"/>
              </a:ext>
            </a:extLst>
          </p:cNvPr>
          <p:cNvGrpSpPr/>
          <p:nvPr/>
        </p:nvGrpSpPr>
        <p:grpSpPr>
          <a:xfrm>
            <a:off x="5789870" y="4656722"/>
            <a:ext cx="1550684" cy="1550684"/>
            <a:chOff x="4341505" y="3872771"/>
            <a:chExt cx="1550684" cy="1550684"/>
          </a:xfrm>
        </p:grpSpPr>
        <p:sp>
          <p:nvSpPr>
            <p:cNvPr id="100" name="矩形: 圆角 99">
              <a:extLst>
                <a:ext uri="{FF2B5EF4-FFF2-40B4-BE49-F238E27FC236}">
                  <a16:creationId xmlns:a16="http://schemas.microsoft.com/office/drawing/2014/main" id="{2A41ED84-EE49-400B-ADB4-79338A2CFA94}"/>
                </a:ext>
              </a:extLst>
            </p:cNvPr>
            <p:cNvSpPr/>
            <p:nvPr/>
          </p:nvSpPr>
          <p:spPr>
            <a:xfrm>
              <a:off x="4341505" y="3872771"/>
              <a:ext cx="1550684" cy="1550684"/>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050">
                <a:solidFill>
                  <a:schemeClr val="tx2">
                    <a:lumMod val="75000"/>
                  </a:schemeClr>
                </a:solidFill>
                <a:effectLst>
                  <a:outerShdw blurRad="38100" dist="38100" dir="2700000" algn="tl">
                    <a:srgbClr val="000000">
                      <a:alpha val="43137"/>
                    </a:srgbClr>
                  </a:outerShdw>
                </a:effectLst>
                <a:latin typeface="+mn-ea"/>
              </a:endParaRPr>
            </a:p>
          </p:txBody>
        </p:sp>
        <p:grpSp>
          <p:nvGrpSpPr>
            <p:cNvPr id="165" name="组合 164">
              <a:extLst>
                <a:ext uri="{FF2B5EF4-FFF2-40B4-BE49-F238E27FC236}">
                  <a16:creationId xmlns:a16="http://schemas.microsoft.com/office/drawing/2014/main" id="{820856CF-79CE-4058-BD61-0F501EE9A4E4}"/>
                </a:ext>
              </a:extLst>
            </p:cNvPr>
            <p:cNvGrpSpPr/>
            <p:nvPr/>
          </p:nvGrpSpPr>
          <p:grpSpPr>
            <a:xfrm>
              <a:off x="4575287" y="4025642"/>
              <a:ext cx="1083120" cy="1244943"/>
              <a:chOff x="4554269" y="3793276"/>
              <a:chExt cx="1083120" cy="1544923"/>
            </a:xfrm>
          </p:grpSpPr>
          <p:sp>
            <p:nvSpPr>
              <p:cNvPr id="117" name="任意多边形: 形状 116">
                <a:extLst>
                  <a:ext uri="{FF2B5EF4-FFF2-40B4-BE49-F238E27FC236}">
                    <a16:creationId xmlns:a16="http://schemas.microsoft.com/office/drawing/2014/main" id="{166C1DD7-74E4-4853-B0FE-EECF9A3FBC97}"/>
                  </a:ext>
                </a:extLst>
              </p:cNvPr>
              <p:cNvSpPr/>
              <p:nvPr/>
            </p:nvSpPr>
            <p:spPr>
              <a:xfrm>
                <a:off x="4554269" y="3793276"/>
                <a:ext cx="1083120" cy="689259"/>
              </a:xfrm>
              <a:custGeom>
                <a:avLst/>
                <a:gdLst>
                  <a:gd name="connsiteX0" fmla="*/ 0 w 929768"/>
                  <a:gd name="connsiteY0" fmla="*/ 299678 h 591671"/>
                  <a:gd name="connsiteX1" fmla="*/ 234363 w 929768"/>
                  <a:gd name="connsiteY1" fmla="*/ 0 h 591671"/>
                  <a:gd name="connsiteX2" fmla="*/ 468726 w 929768"/>
                  <a:gd name="connsiteY2" fmla="*/ 299678 h 591671"/>
                  <a:gd name="connsiteX3" fmla="*/ 701168 w 929768"/>
                  <a:gd name="connsiteY3" fmla="*/ 591671 h 591671"/>
                  <a:gd name="connsiteX4" fmla="*/ 929768 w 929768"/>
                  <a:gd name="connsiteY4" fmla="*/ 297757 h 5916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9768" h="591671">
                    <a:moveTo>
                      <a:pt x="0" y="299678"/>
                    </a:moveTo>
                    <a:cubicBezTo>
                      <a:pt x="78121" y="149839"/>
                      <a:pt x="156242" y="0"/>
                      <a:pt x="234363" y="0"/>
                    </a:cubicBezTo>
                    <a:cubicBezTo>
                      <a:pt x="312484" y="0"/>
                      <a:pt x="390925" y="201066"/>
                      <a:pt x="468726" y="299678"/>
                    </a:cubicBezTo>
                    <a:cubicBezTo>
                      <a:pt x="546527" y="398290"/>
                      <a:pt x="624328" y="591991"/>
                      <a:pt x="701168" y="591671"/>
                    </a:cubicBezTo>
                    <a:cubicBezTo>
                      <a:pt x="778008" y="591351"/>
                      <a:pt x="853888" y="444554"/>
                      <a:pt x="929768" y="297757"/>
                    </a:cubicBezTo>
                  </a:path>
                </a:pathLst>
              </a:custGeom>
              <a:noFill/>
              <a:ln w="28575">
                <a:solidFill>
                  <a:srgbClr val="349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lumMod val="75000"/>
                    </a:schemeClr>
                  </a:solidFill>
                </a:endParaRPr>
              </a:p>
            </p:txBody>
          </p:sp>
          <p:cxnSp>
            <p:nvCxnSpPr>
              <p:cNvPr id="107" name="直接连接符 106">
                <a:extLst>
                  <a:ext uri="{FF2B5EF4-FFF2-40B4-BE49-F238E27FC236}">
                    <a16:creationId xmlns:a16="http://schemas.microsoft.com/office/drawing/2014/main" id="{047E9108-D8B8-407D-98E6-240E6E6D05DF}"/>
                  </a:ext>
                </a:extLst>
              </p:cNvPr>
              <p:cNvCxnSpPr>
                <a:cxnSpLocks/>
              </p:cNvCxnSpPr>
              <p:nvPr/>
            </p:nvCxnSpPr>
            <p:spPr>
              <a:xfrm>
                <a:off x="4610236" y="4879210"/>
                <a:ext cx="0" cy="115748"/>
              </a:xfrm>
              <a:prstGeom prst="line">
                <a:avLst/>
              </a:prstGeom>
              <a:ln w="28575">
                <a:solidFill>
                  <a:srgbClr val="3495C6"/>
                </a:solidFill>
              </a:ln>
            </p:spPr>
            <p:style>
              <a:lnRef idx="1">
                <a:schemeClr val="accent1"/>
              </a:lnRef>
              <a:fillRef idx="0">
                <a:schemeClr val="accent1"/>
              </a:fillRef>
              <a:effectRef idx="0">
                <a:schemeClr val="accent1"/>
              </a:effectRef>
              <a:fontRef idx="minor">
                <a:schemeClr val="tx1"/>
              </a:fontRef>
            </p:style>
          </p:cxnSp>
          <p:cxnSp>
            <p:nvCxnSpPr>
              <p:cNvPr id="108" name="直接连接符 107">
                <a:extLst>
                  <a:ext uri="{FF2B5EF4-FFF2-40B4-BE49-F238E27FC236}">
                    <a16:creationId xmlns:a16="http://schemas.microsoft.com/office/drawing/2014/main" id="{4F22097E-35A8-4168-853F-27715A42EED8}"/>
                  </a:ext>
                </a:extLst>
              </p:cNvPr>
              <p:cNvCxnSpPr>
                <a:cxnSpLocks/>
              </p:cNvCxnSpPr>
              <p:nvPr/>
            </p:nvCxnSpPr>
            <p:spPr>
              <a:xfrm>
                <a:off x="4864301" y="4675285"/>
                <a:ext cx="0" cy="319673"/>
              </a:xfrm>
              <a:prstGeom prst="line">
                <a:avLst/>
              </a:prstGeom>
              <a:ln w="28575">
                <a:solidFill>
                  <a:srgbClr val="3495C6"/>
                </a:solidFill>
              </a:ln>
            </p:spPr>
            <p:style>
              <a:lnRef idx="1">
                <a:schemeClr val="accent1"/>
              </a:lnRef>
              <a:fillRef idx="0">
                <a:schemeClr val="accent1"/>
              </a:fillRef>
              <a:effectRef idx="0">
                <a:schemeClr val="accent1"/>
              </a:effectRef>
              <a:fontRef idx="minor">
                <a:schemeClr val="tx1"/>
              </a:fontRef>
            </p:style>
          </p:cxnSp>
          <p:cxnSp>
            <p:nvCxnSpPr>
              <p:cNvPr id="111" name="直接连接符 110">
                <a:extLst>
                  <a:ext uri="{FF2B5EF4-FFF2-40B4-BE49-F238E27FC236}">
                    <a16:creationId xmlns:a16="http://schemas.microsoft.com/office/drawing/2014/main" id="{B6F781FD-9AD1-4A81-8E2F-A6E82AD46180}"/>
                  </a:ext>
                </a:extLst>
              </p:cNvPr>
              <p:cNvCxnSpPr>
                <a:cxnSpLocks/>
              </p:cNvCxnSpPr>
              <p:nvPr/>
            </p:nvCxnSpPr>
            <p:spPr>
              <a:xfrm>
                <a:off x="4737268" y="4686339"/>
                <a:ext cx="0" cy="308619"/>
              </a:xfrm>
              <a:prstGeom prst="line">
                <a:avLst/>
              </a:prstGeom>
              <a:ln w="28575">
                <a:solidFill>
                  <a:srgbClr val="3495C6"/>
                </a:solidFill>
              </a:ln>
            </p:spPr>
            <p:style>
              <a:lnRef idx="1">
                <a:schemeClr val="accent1"/>
              </a:lnRef>
              <a:fillRef idx="0">
                <a:schemeClr val="accent1"/>
              </a:fillRef>
              <a:effectRef idx="0">
                <a:schemeClr val="accent1"/>
              </a:effectRef>
              <a:fontRef idx="minor">
                <a:schemeClr val="tx1"/>
              </a:fontRef>
            </p:style>
          </p:cxnSp>
          <p:cxnSp>
            <p:nvCxnSpPr>
              <p:cNvPr id="112" name="直接连接符 111">
                <a:extLst>
                  <a:ext uri="{FF2B5EF4-FFF2-40B4-BE49-F238E27FC236}">
                    <a16:creationId xmlns:a16="http://schemas.microsoft.com/office/drawing/2014/main" id="{38432C64-548A-4EBB-9521-1552BD282D46}"/>
                  </a:ext>
                </a:extLst>
              </p:cNvPr>
              <p:cNvCxnSpPr>
                <a:cxnSpLocks/>
              </p:cNvCxnSpPr>
              <p:nvPr/>
            </p:nvCxnSpPr>
            <p:spPr>
              <a:xfrm>
                <a:off x="4991333" y="4855597"/>
                <a:ext cx="0" cy="139361"/>
              </a:xfrm>
              <a:prstGeom prst="line">
                <a:avLst/>
              </a:prstGeom>
              <a:ln w="28575">
                <a:solidFill>
                  <a:srgbClr val="3495C6"/>
                </a:solidFill>
              </a:ln>
            </p:spPr>
            <p:style>
              <a:lnRef idx="1">
                <a:schemeClr val="accent1"/>
              </a:lnRef>
              <a:fillRef idx="0">
                <a:schemeClr val="accent1"/>
              </a:fillRef>
              <a:effectRef idx="0">
                <a:schemeClr val="accent1"/>
              </a:effectRef>
              <a:fontRef idx="minor">
                <a:schemeClr val="tx1"/>
              </a:fontRef>
            </p:style>
          </p:cxnSp>
          <p:cxnSp>
            <p:nvCxnSpPr>
              <p:cNvPr id="119" name="直接连接符 118">
                <a:extLst>
                  <a:ext uri="{FF2B5EF4-FFF2-40B4-BE49-F238E27FC236}">
                    <a16:creationId xmlns:a16="http://schemas.microsoft.com/office/drawing/2014/main" id="{38F66548-4CAC-46FE-9C8B-E8B278D03C10}"/>
                  </a:ext>
                </a:extLst>
              </p:cNvPr>
              <p:cNvCxnSpPr>
                <a:cxnSpLocks/>
              </p:cNvCxnSpPr>
              <p:nvPr/>
            </p:nvCxnSpPr>
            <p:spPr>
              <a:xfrm>
                <a:off x="4800784" y="4648941"/>
                <a:ext cx="0" cy="346017"/>
              </a:xfrm>
              <a:prstGeom prst="line">
                <a:avLst/>
              </a:prstGeom>
              <a:ln w="28575">
                <a:solidFill>
                  <a:srgbClr val="3495C6"/>
                </a:solidFill>
              </a:ln>
            </p:spPr>
            <p:style>
              <a:lnRef idx="1">
                <a:schemeClr val="accent1"/>
              </a:lnRef>
              <a:fillRef idx="0">
                <a:schemeClr val="accent1"/>
              </a:fillRef>
              <a:effectRef idx="0">
                <a:schemeClr val="accent1"/>
              </a:effectRef>
              <a:fontRef idx="minor">
                <a:schemeClr val="tx1"/>
              </a:fontRef>
            </p:style>
          </p:cxnSp>
          <p:cxnSp>
            <p:nvCxnSpPr>
              <p:cNvPr id="120" name="直接连接符 119">
                <a:extLst>
                  <a:ext uri="{FF2B5EF4-FFF2-40B4-BE49-F238E27FC236}">
                    <a16:creationId xmlns:a16="http://schemas.microsoft.com/office/drawing/2014/main" id="{E74191B8-0D22-4C7E-853F-CB6EE4E5B8C0}"/>
                  </a:ext>
                </a:extLst>
              </p:cNvPr>
              <p:cNvCxnSpPr>
                <a:cxnSpLocks/>
              </p:cNvCxnSpPr>
              <p:nvPr/>
            </p:nvCxnSpPr>
            <p:spPr>
              <a:xfrm>
                <a:off x="5054850" y="4950395"/>
                <a:ext cx="0" cy="44563"/>
              </a:xfrm>
              <a:prstGeom prst="line">
                <a:avLst/>
              </a:prstGeom>
              <a:ln w="28575">
                <a:solidFill>
                  <a:srgbClr val="3495C6"/>
                </a:solidFill>
              </a:ln>
            </p:spPr>
            <p:style>
              <a:lnRef idx="1">
                <a:schemeClr val="accent1"/>
              </a:lnRef>
              <a:fillRef idx="0">
                <a:schemeClr val="accent1"/>
              </a:fillRef>
              <a:effectRef idx="0">
                <a:schemeClr val="accent1"/>
              </a:effectRef>
              <a:fontRef idx="minor">
                <a:schemeClr val="tx1"/>
              </a:fontRef>
            </p:style>
          </p:cxnSp>
          <p:cxnSp>
            <p:nvCxnSpPr>
              <p:cNvPr id="121" name="直接连接符 120">
                <a:extLst>
                  <a:ext uri="{FF2B5EF4-FFF2-40B4-BE49-F238E27FC236}">
                    <a16:creationId xmlns:a16="http://schemas.microsoft.com/office/drawing/2014/main" id="{4F2B9BD8-46D3-489E-809E-DD6E093BA07A}"/>
                  </a:ext>
                </a:extLst>
              </p:cNvPr>
              <p:cNvCxnSpPr>
                <a:cxnSpLocks/>
              </p:cNvCxnSpPr>
              <p:nvPr/>
            </p:nvCxnSpPr>
            <p:spPr>
              <a:xfrm>
                <a:off x="4673752" y="4779093"/>
                <a:ext cx="0" cy="215865"/>
              </a:xfrm>
              <a:prstGeom prst="line">
                <a:avLst/>
              </a:prstGeom>
              <a:ln w="28575">
                <a:solidFill>
                  <a:srgbClr val="3495C6"/>
                </a:solidFill>
              </a:ln>
            </p:spPr>
            <p:style>
              <a:lnRef idx="1">
                <a:schemeClr val="accent1"/>
              </a:lnRef>
              <a:fillRef idx="0">
                <a:schemeClr val="accent1"/>
              </a:fillRef>
              <a:effectRef idx="0">
                <a:schemeClr val="accent1"/>
              </a:effectRef>
              <a:fontRef idx="minor">
                <a:schemeClr val="tx1"/>
              </a:fontRef>
            </p:style>
          </p:cxnSp>
          <p:cxnSp>
            <p:nvCxnSpPr>
              <p:cNvPr id="122" name="直接连接符 121">
                <a:extLst>
                  <a:ext uri="{FF2B5EF4-FFF2-40B4-BE49-F238E27FC236}">
                    <a16:creationId xmlns:a16="http://schemas.microsoft.com/office/drawing/2014/main" id="{B01A10F6-12B6-4BF5-A314-7D918B4801C9}"/>
                  </a:ext>
                </a:extLst>
              </p:cNvPr>
              <p:cNvCxnSpPr>
                <a:cxnSpLocks/>
              </p:cNvCxnSpPr>
              <p:nvPr/>
            </p:nvCxnSpPr>
            <p:spPr>
              <a:xfrm>
                <a:off x="4927817" y="4745510"/>
                <a:ext cx="0" cy="249448"/>
              </a:xfrm>
              <a:prstGeom prst="line">
                <a:avLst/>
              </a:prstGeom>
              <a:ln w="28575">
                <a:solidFill>
                  <a:srgbClr val="3495C6"/>
                </a:solidFill>
              </a:ln>
            </p:spPr>
            <p:style>
              <a:lnRef idx="1">
                <a:schemeClr val="accent1"/>
              </a:lnRef>
              <a:fillRef idx="0">
                <a:schemeClr val="accent1"/>
              </a:fillRef>
              <a:effectRef idx="0">
                <a:schemeClr val="accent1"/>
              </a:effectRef>
              <a:fontRef idx="minor">
                <a:schemeClr val="tx1"/>
              </a:fontRef>
            </p:style>
          </p:cxnSp>
          <p:cxnSp>
            <p:nvCxnSpPr>
              <p:cNvPr id="109" name="直接连接符 108">
                <a:extLst>
                  <a:ext uri="{FF2B5EF4-FFF2-40B4-BE49-F238E27FC236}">
                    <a16:creationId xmlns:a16="http://schemas.microsoft.com/office/drawing/2014/main" id="{211A58AA-C52B-488F-AF3F-2C871B3995B0}"/>
                  </a:ext>
                </a:extLst>
              </p:cNvPr>
              <p:cNvCxnSpPr>
                <a:cxnSpLocks/>
              </p:cNvCxnSpPr>
              <p:nvPr/>
            </p:nvCxnSpPr>
            <p:spPr>
              <a:xfrm>
                <a:off x="5118366" y="4992182"/>
                <a:ext cx="0" cy="44695"/>
              </a:xfrm>
              <a:prstGeom prst="line">
                <a:avLst/>
              </a:prstGeom>
              <a:ln w="28575">
                <a:solidFill>
                  <a:srgbClr val="3495C6"/>
                </a:solidFill>
              </a:ln>
            </p:spPr>
            <p:style>
              <a:lnRef idx="1">
                <a:schemeClr val="accent1"/>
              </a:lnRef>
              <a:fillRef idx="0">
                <a:schemeClr val="accent1"/>
              </a:fillRef>
              <a:effectRef idx="0">
                <a:schemeClr val="accent1"/>
              </a:effectRef>
              <a:fontRef idx="minor">
                <a:schemeClr val="tx1"/>
              </a:fontRef>
            </p:style>
          </p:cxnSp>
          <p:cxnSp>
            <p:nvCxnSpPr>
              <p:cNvPr id="113" name="直接连接符 112">
                <a:extLst>
                  <a:ext uri="{FF2B5EF4-FFF2-40B4-BE49-F238E27FC236}">
                    <a16:creationId xmlns:a16="http://schemas.microsoft.com/office/drawing/2014/main" id="{5DDFD6DE-B709-44FE-B8CB-55996D9940F4}"/>
                  </a:ext>
                </a:extLst>
              </p:cNvPr>
              <p:cNvCxnSpPr>
                <a:cxnSpLocks/>
              </p:cNvCxnSpPr>
              <p:nvPr/>
            </p:nvCxnSpPr>
            <p:spPr>
              <a:xfrm>
                <a:off x="5372431" y="4992182"/>
                <a:ext cx="0" cy="346017"/>
              </a:xfrm>
              <a:prstGeom prst="line">
                <a:avLst/>
              </a:prstGeom>
              <a:ln w="28575">
                <a:solidFill>
                  <a:srgbClr val="3495C6"/>
                </a:solidFill>
              </a:ln>
            </p:spPr>
            <p:style>
              <a:lnRef idx="1">
                <a:schemeClr val="accent1"/>
              </a:lnRef>
              <a:fillRef idx="0">
                <a:schemeClr val="accent1"/>
              </a:fillRef>
              <a:effectRef idx="0">
                <a:schemeClr val="accent1"/>
              </a:effectRef>
              <a:fontRef idx="minor">
                <a:schemeClr val="tx1"/>
              </a:fontRef>
            </p:style>
          </p:cxnSp>
          <p:cxnSp>
            <p:nvCxnSpPr>
              <p:cNvPr id="123" name="直接连接符 122">
                <a:extLst>
                  <a:ext uri="{FF2B5EF4-FFF2-40B4-BE49-F238E27FC236}">
                    <a16:creationId xmlns:a16="http://schemas.microsoft.com/office/drawing/2014/main" id="{085CA72B-2FEF-433A-B177-B972256D51F5}"/>
                  </a:ext>
                </a:extLst>
              </p:cNvPr>
              <p:cNvCxnSpPr>
                <a:cxnSpLocks/>
              </p:cNvCxnSpPr>
              <p:nvPr/>
            </p:nvCxnSpPr>
            <p:spPr>
              <a:xfrm>
                <a:off x="5308915" y="4992182"/>
                <a:ext cx="0" cy="318871"/>
              </a:xfrm>
              <a:prstGeom prst="line">
                <a:avLst/>
              </a:prstGeom>
              <a:ln w="28575">
                <a:solidFill>
                  <a:srgbClr val="3495C6"/>
                </a:solidFill>
              </a:ln>
            </p:spPr>
            <p:style>
              <a:lnRef idx="1">
                <a:schemeClr val="accent1"/>
              </a:lnRef>
              <a:fillRef idx="0">
                <a:schemeClr val="accent1"/>
              </a:fillRef>
              <a:effectRef idx="0">
                <a:schemeClr val="accent1"/>
              </a:effectRef>
              <a:fontRef idx="minor">
                <a:schemeClr val="tx1"/>
              </a:fontRef>
            </p:style>
          </p:cxnSp>
          <p:cxnSp>
            <p:nvCxnSpPr>
              <p:cNvPr id="124" name="直接连接符 123">
                <a:extLst>
                  <a:ext uri="{FF2B5EF4-FFF2-40B4-BE49-F238E27FC236}">
                    <a16:creationId xmlns:a16="http://schemas.microsoft.com/office/drawing/2014/main" id="{0021666B-0978-4370-981B-911AE1D0E8F3}"/>
                  </a:ext>
                </a:extLst>
              </p:cNvPr>
              <p:cNvCxnSpPr>
                <a:cxnSpLocks/>
              </p:cNvCxnSpPr>
              <p:nvPr/>
            </p:nvCxnSpPr>
            <p:spPr>
              <a:xfrm>
                <a:off x="5499463" y="4992182"/>
                <a:ext cx="0" cy="222649"/>
              </a:xfrm>
              <a:prstGeom prst="line">
                <a:avLst/>
              </a:prstGeom>
              <a:ln w="28575">
                <a:solidFill>
                  <a:srgbClr val="3495C6"/>
                </a:solidFill>
              </a:ln>
            </p:spPr>
            <p:style>
              <a:lnRef idx="1">
                <a:schemeClr val="accent1"/>
              </a:lnRef>
              <a:fillRef idx="0">
                <a:schemeClr val="accent1"/>
              </a:fillRef>
              <a:effectRef idx="0">
                <a:schemeClr val="accent1"/>
              </a:effectRef>
              <a:fontRef idx="minor">
                <a:schemeClr val="tx1"/>
              </a:fontRef>
            </p:style>
          </p:cxnSp>
          <p:cxnSp>
            <p:nvCxnSpPr>
              <p:cNvPr id="125" name="直接连接符 124">
                <a:extLst>
                  <a:ext uri="{FF2B5EF4-FFF2-40B4-BE49-F238E27FC236}">
                    <a16:creationId xmlns:a16="http://schemas.microsoft.com/office/drawing/2014/main" id="{0A317757-9078-4A66-8EBE-91673FECC9DF}"/>
                  </a:ext>
                </a:extLst>
              </p:cNvPr>
              <p:cNvCxnSpPr>
                <a:cxnSpLocks/>
              </p:cNvCxnSpPr>
              <p:nvPr/>
            </p:nvCxnSpPr>
            <p:spPr>
              <a:xfrm>
                <a:off x="5245398" y="4992182"/>
                <a:ext cx="0" cy="241090"/>
              </a:xfrm>
              <a:prstGeom prst="line">
                <a:avLst/>
              </a:prstGeom>
              <a:ln w="28575">
                <a:solidFill>
                  <a:srgbClr val="3495C6"/>
                </a:solidFill>
              </a:ln>
            </p:spPr>
            <p:style>
              <a:lnRef idx="1">
                <a:schemeClr val="accent1"/>
              </a:lnRef>
              <a:fillRef idx="0">
                <a:schemeClr val="accent1"/>
              </a:fillRef>
              <a:effectRef idx="0">
                <a:schemeClr val="accent1"/>
              </a:effectRef>
              <a:fontRef idx="minor">
                <a:schemeClr val="tx1"/>
              </a:fontRef>
            </p:style>
          </p:cxnSp>
          <p:cxnSp>
            <p:nvCxnSpPr>
              <p:cNvPr id="127" name="直接连接符 126">
                <a:extLst>
                  <a:ext uri="{FF2B5EF4-FFF2-40B4-BE49-F238E27FC236}">
                    <a16:creationId xmlns:a16="http://schemas.microsoft.com/office/drawing/2014/main" id="{14FFB3BF-A3B0-4451-8D0D-69A373F5B32D}"/>
                  </a:ext>
                </a:extLst>
              </p:cNvPr>
              <p:cNvCxnSpPr>
                <a:cxnSpLocks/>
              </p:cNvCxnSpPr>
              <p:nvPr/>
            </p:nvCxnSpPr>
            <p:spPr>
              <a:xfrm>
                <a:off x="5435947" y="4992182"/>
                <a:ext cx="0" cy="311518"/>
              </a:xfrm>
              <a:prstGeom prst="line">
                <a:avLst/>
              </a:prstGeom>
              <a:ln w="28575">
                <a:solidFill>
                  <a:srgbClr val="3495C6"/>
                </a:solidFill>
              </a:ln>
            </p:spPr>
            <p:style>
              <a:lnRef idx="1">
                <a:schemeClr val="accent1"/>
              </a:lnRef>
              <a:fillRef idx="0">
                <a:schemeClr val="accent1"/>
              </a:fillRef>
              <a:effectRef idx="0">
                <a:schemeClr val="accent1"/>
              </a:effectRef>
              <a:fontRef idx="minor">
                <a:schemeClr val="tx1"/>
              </a:fontRef>
            </p:style>
          </p:cxnSp>
          <p:cxnSp>
            <p:nvCxnSpPr>
              <p:cNvPr id="128" name="直接连接符 127">
                <a:extLst>
                  <a:ext uri="{FF2B5EF4-FFF2-40B4-BE49-F238E27FC236}">
                    <a16:creationId xmlns:a16="http://schemas.microsoft.com/office/drawing/2014/main" id="{BF4ED110-B1D9-412E-AF4B-C44C0FB7D44E}"/>
                  </a:ext>
                </a:extLst>
              </p:cNvPr>
              <p:cNvCxnSpPr>
                <a:cxnSpLocks/>
              </p:cNvCxnSpPr>
              <p:nvPr/>
            </p:nvCxnSpPr>
            <p:spPr>
              <a:xfrm>
                <a:off x="5181882" y="4992182"/>
                <a:ext cx="0" cy="151861"/>
              </a:xfrm>
              <a:prstGeom prst="line">
                <a:avLst/>
              </a:prstGeom>
              <a:ln w="28575">
                <a:solidFill>
                  <a:srgbClr val="3495C6"/>
                </a:solidFill>
              </a:ln>
            </p:spPr>
            <p:style>
              <a:lnRef idx="1">
                <a:schemeClr val="accent1"/>
              </a:lnRef>
              <a:fillRef idx="0">
                <a:schemeClr val="accent1"/>
              </a:fillRef>
              <a:effectRef idx="0">
                <a:schemeClr val="accent1"/>
              </a:effectRef>
              <a:fontRef idx="minor">
                <a:schemeClr val="tx1"/>
              </a:fontRef>
            </p:style>
          </p:cxnSp>
          <p:cxnSp>
            <p:nvCxnSpPr>
              <p:cNvPr id="129" name="直接连接符 128">
                <a:extLst>
                  <a:ext uri="{FF2B5EF4-FFF2-40B4-BE49-F238E27FC236}">
                    <a16:creationId xmlns:a16="http://schemas.microsoft.com/office/drawing/2014/main" id="{9017ACFE-39E0-4813-AE1E-FF89126D7133}"/>
                  </a:ext>
                </a:extLst>
              </p:cNvPr>
              <p:cNvCxnSpPr>
                <a:cxnSpLocks/>
              </p:cNvCxnSpPr>
              <p:nvPr/>
            </p:nvCxnSpPr>
            <p:spPr>
              <a:xfrm>
                <a:off x="5562980" y="4992182"/>
                <a:ext cx="0" cy="111220"/>
              </a:xfrm>
              <a:prstGeom prst="line">
                <a:avLst/>
              </a:prstGeom>
              <a:ln w="28575">
                <a:solidFill>
                  <a:srgbClr val="3495C6"/>
                </a:solidFill>
              </a:ln>
            </p:spPr>
            <p:style>
              <a:lnRef idx="1">
                <a:schemeClr val="accent1"/>
              </a:lnRef>
              <a:fillRef idx="0">
                <a:schemeClr val="accent1"/>
              </a:fillRef>
              <a:effectRef idx="0">
                <a:schemeClr val="accent1"/>
              </a:effectRef>
              <a:fontRef idx="minor">
                <a:schemeClr val="tx1"/>
              </a:fontRef>
            </p:style>
          </p:cxnSp>
        </p:grpSp>
        <p:sp>
          <p:nvSpPr>
            <p:cNvPr id="166" name="箭头: 下 165">
              <a:extLst>
                <a:ext uri="{FF2B5EF4-FFF2-40B4-BE49-F238E27FC236}">
                  <a16:creationId xmlns:a16="http://schemas.microsoft.com/office/drawing/2014/main" id="{F8BDB003-D541-4D5C-8F0B-82C0F31D7C92}"/>
                </a:ext>
              </a:extLst>
            </p:cNvPr>
            <p:cNvSpPr/>
            <p:nvPr/>
          </p:nvSpPr>
          <p:spPr>
            <a:xfrm rot="10800000">
              <a:off x="5054942" y="4552759"/>
              <a:ext cx="123810" cy="190708"/>
            </a:xfrm>
            <a:prstGeom prst="downArrow">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lumMod val="75000"/>
                  </a:schemeClr>
                </a:solidFill>
              </a:endParaRPr>
            </a:p>
          </p:txBody>
        </p:sp>
        <p:cxnSp>
          <p:nvCxnSpPr>
            <p:cNvPr id="168" name="直接连接符 167">
              <a:extLst>
                <a:ext uri="{FF2B5EF4-FFF2-40B4-BE49-F238E27FC236}">
                  <a16:creationId xmlns:a16="http://schemas.microsoft.com/office/drawing/2014/main" id="{1F7C1408-17B1-4D62-B34C-E8BB24CE127D}"/>
                </a:ext>
              </a:extLst>
            </p:cNvPr>
            <p:cNvCxnSpPr>
              <a:cxnSpLocks/>
            </p:cNvCxnSpPr>
            <p:nvPr/>
          </p:nvCxnSpPr>
          <p:spPr>
            <a:xfrm>
              <a:off x="4572649" y="4955504"/>
              <a:ext cx="0" cy="35910"/>
            </a:xfrm>
            <a:prstGeom prst="line">
              <a:avLst/>
            </a:prstGeom>
            <a:ln w="28575">
              <a:solidFill>
                <a:srgbClr val="3495C6"/>
              </a:solidFill>
            </a:ln>
          </p:spPr>
          <p:style>
            <a:lnRef idx="1">
              <a:schemeClr val="accent1"/>
            </a:lnRef>
            <a:fillRef idx="0">
              <a:schemeClr val="accent1"/>
            </a:fillRef>
            <a:effectRef idx="0">
              <a:schemeClr val="accent1"/>
            </a:effectRef>
            <a:fontRef idx="minor">
              <a:schemeClr val="tx1"/>
            </a:fontRef>
          </p:style>
        </p:cxnSp>
        <p:cxnSp>
          <p:nvCxnSpPr>
            <p:cNvPr id="169" name="直接连接符 168">
              <a:extLst>
                <a:ext uri="{FF2B5EF4-FFF2-40B4-BE49-F238E27FC236}">
                  <a16:creationId xmlns:a16="http://schemas.microsoft.com/office/drawing/2014/main" id="{C63CEA37-3C1C-46C5-9FF6-0807EAD97659}"/>
                </a:ext>
              </a:extLst>
            </p:cNvPr>
            <p:cNvCxnSpPr>
              <a:cxnSpLocks/>
            </p:cNvCxnSpPr>
            <p:nvPr/>
          </p:nvCxnSpPr>
          <p:spPr>
            <a:xfrm>
              <a:off x="5643152" y="4991862"/>
              <a:ext cx="0" cy="35910"/>
            </a:xfrm>
            <a:prstGeom prst="line">
              <a:avLst/>
            </a:prstGeom>
            <a:ln w="28575">
              <a:solidFill>
                <a:srgbClr val="3495C6"/>
              </a:solidFill>
            </a:ln>
          </p:spPr>
          <p:style>
            <a:lnRef idx="1">
              <a:schemeClr val="accent1"/>
            </a:lnRef>
            <a:fillRef idx="0">
              <a:schemeClr val="accent1"/>
            </a:fillRef>
            <a:effectRef idx="0">
              <a:schemeClr val="accent1"/>
            </a:effectRef>
            <a:fontRef idx="minor">
              <a:schemeClr val="tx1"/>
            </a:fontRef>
          </p:style>
        </p:cxnSp>
      </p:grpSp>
      <p:grpSp>
        <p:nvGrpSpPr>
          <p:cNvPr id="189" name="组合 188">
            <a:extLst>
              <a:ext uri="{FF2B5EF4-FFF2-40B4-BE49-F238E27FC236}">
                <a16:creationId xmlns:a16="http://schemas.microsoft.com/office/drawing/2014/main" id="{157DA8B7-73CB-4831-9179-462BB23DA357}"/>
              </a:ext>
            </a:extLst>
          </p:cNvPr>
          <p:cNvGrpSpPr/>
          <p:nvPr/>
        </p:nvGrpSpPr>
        <p:grpSpPr>
          <a:xfrm>
            <a:off x="5789870" y="987932"/>
            <a:ext cx="1550684" cy="1550684"/>
            <a:chOff x="6048065" y="3217185"/>
            <a:chExt cx="1550684" cy="1550684"/>
          </a:xfrm>
        </p:grpSpPr>
        <p:sp>
          <p:nvSpPr>
            <p:cNvPr id="170" name="矩形: 圆角 169">
              <a:extLst>
                <a:ext uri="{FF2B5EF4-FFF2-40B4-BE49-F238E27FC236}">
                  <a16:creationId xmlns:a16="http://schemas.microsoft.com/office/drawing/2014/main" id="{48358F16-4647-4B3F-9F91-01B626B58E68}"/>
                </a:ext>
              </a:extLst>
            </p:cNvPr>
            <p:cNvSpPr/>
            <p:nvPr/>
          </p:nvSpPr>
          <p:spPr>
            <a:xfrm>
              <a:off x="6048065" y="3217185"/>
              <a:ext cx="1550684" cy="1550684"/>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050">
                <a:solidFill>
                  <a:schemeClr val="tx2">
                    <a:lumMod val="75000"/>
                  </a:schemeClr>
                </a:solidFill>
                <a:effectLst>
                  <a:outerShdw blurRad="38100" dist="38100" dir="2700000" algn="tl">
                    <a:srgbClr val="000000">
                      <a:alpha val="43137"/>
                    </a:srgbClr>
                  </a:outerShdw>
                </a:effectLst>
                <a:latin typeface="+mn-ea"/>
              </a:endParaRPr>
            </a:p>
          </p:txBody>
        </p:sp>
        <p:sp>
          <p:nvSpPr>
            <p:cNvPr id="172" name="任意多边形: 形状 171">
              <a:extLst>
                <a:ext uri="{FF2B5EF4-FFF2-40B4-BE49-F238E27FC236}">
                  <a16:creationId xmlns:a16="http://schemas.microsoft.com/office/drawing/2014/main" id="{604B6452-6266-4A7D-A0ED-C0BC44548B2C}"/>
                </a:ext>
              </a:extLst>
            </p:cNvPr>
            <p:cNvSpPr/>
            <p:nvPr/>
          </p:nvSpPr>
          <p:spPr>
            <a:xfrm>
              <a:off x="6329597" y="3832045"/>
              <a:ext cx="158153" cy="555425"/>
            </a:xfrm>
            <a:custGeom>
              <a:avLst/>
              <a:gdLst>
                <a:gd name="connsiteX0" fmla="*/ 0 w 929768"/>
                <a:gd name="connsiteY0" fmla="*/ 299678 h 591671"/>
                <a:gd name="connsiteX1" fmla="*/ 234363 w 929768"/>
                <a:gd name="connsiteY1" fmla="*/ 0 h 591671"/>
                <a:gd name="connsiteX2" fmla="*/ 468726 w 929768"/>
                <a:gd name="connsiteY2" fmla="*/ 299678 h 591671"/>
                <a:gd name="connsiteX3" fmla="*/ 701168 w 929768"/>
                <a:gd name="connsiteY3" fmla="*/ 591671 h 591671"/>
                <a:gd name="connsiteX4" fmla="*/ 929768 w 929768"/>
                <a:gd name="connsiteY4" fmla="*/ 297757 h 5916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9768" h="591671">
                  <a:moveTo>
                    <a:pt x="0" y="299678"/>
                  </a:moveTo>
                  <a:cubicBezTo>
                    <a:pt x="78121" y="149839"/>
                    <a:pt x="156242" y="0"/>
                    <a:pt x="234363" y="0"/>
                  </a:cubicBezTo>
                  <a:cubicBezTo>
                    <a:pt x="312484" y="0"/>
                    <a:pt x="390925" y="201066"/>
                    <a:pt x="468726" y="299678"/>
                  </a:cubicBezTo>
                  <a:cubicBezTo>
                    <a:pt x="546527" y="398290"/>
                    <a:pt x="624328" y="591991"/>
                    <a:pt x="701168" y="591671"/>
                  </a:cubicBezTo>
                  <a:cubicBezTo>
                    <a:pt x="778008" y="591351"/>
                    <a:pt x="853888" y="444554"/>
                    <a:pt x="929768" y="297757"/>
                  </a:cubicBezTo>
                </a:path>
              </a:pathLst>
            </a:custGeom>
            <a:noFill/>
            <a:ln w="28575">
              <a:solidFill>
                <a:srgbClr val="349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lumMod val="75000"/>
                  </a:schemeClr>
                </a:solidFill>
              </a:endParaRPr>
            </a:p>
          </p:txBody>
        </p:sp>
        <p:sp>
          <p:nvSpPr>
            <p:cNvPr id="173" name="任意多边形: 形状 172">
              <a:extLst>
                <a:ext uri="{FF2B5EF4-FFF2-40B4-BE49-F238E27FC236}">
                  <a16:creationId xmlns:a16="http://schemas.microsoft.com/office/drawing/2014/main" id="{A23569FD-3A43-4FF0-AB4A-6CBAF229C5C4}"/>
                </a:ext>
              </a:extLst>
            </p:cNvPr>
            <p:cNvSpPr/>
            <p:nvPr/>
          </p:nvSpPr>
          <p:spPr>
            <a:xfrm>
              <a:off x="6487750" y="3832045"/>
              <a:ext cx="158153" cy="555425"/>
            </a:xfrm>
            <a:custGeom>
              <a:avLst/>
              <a:gdLst>
                <a:gd name="connsiteX0" fmla="*/ 0 w 929768"/>
                <a:gd name="connsiteY0" fmla="*/ 299678 h 591671"/>
                <a:gd name="connsiteX1" fmla="*/ 234363 w 929768"/>
                <a:gd name="connsiteY1" fmla="*/ 0 h 591671"/>
                <a:gd name="connsiteX2" fmla="*/ 468726 w 929768"/>
                <a:gd name="connsiteY2" fmla="*/ 299678 h 591671"/>
                <a:gd name="connsiteX3" fmla="*/ 701168 w 929768"/>
                <a:gd name="connsiteY3" fmla="*/ 591671 h 591671"/>
                <a:gd name="connsiteX4" fmla="*/ 929768 w 929768"/>
                <a:gd name="connsiteY4" fmla="*/ 297757 h 5916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9768" h="591671">
                  <a:moveTo>
                    <a:pt x="0" y="299678"/>
                  </a:moveTo>
                  <a:cubicBezTo>
                    <a:pt x="78121" y="149839"/>
                    <a:pt x="156242" y="0"/>
                    <a:pt x="234363" y="0"/>
                  </a:cubicBezTo>
                  <a:cubicBezTo>
                    <a:pt x="312484" y="0"/>
                    <a:pt x="390925" y="201066"/>
                    <a:pt x="468726" y="299678"/>
                  </a:cubicBezTo>
                  <a:cubicBezTo>
                    <a:pt x="546527" y="398290"/>
                    <a:pt x="624328" y="591991"/>
                    <a:pt x="701168" y="591671"/>
                  </a:cubicBezTo>
                  <a:cubicBezTo>
                    <a:pt x="778008" y="591351"/>
                    <a:pt x="853888" y="444554"/>
                    <a:pt x="929768" y="297757"/>
                  </a:cubicBezTo>
                </a:path>
              </a:pathLst>
            </a:custGeom>
            <a:noFill/>
            <a:ln w="28575">
              <a:solidFill>
                <a:srgbClr val="349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lumMod val="75000"/>
                  </a:schemeClr>
                </a:solidFill>
              </a:endParaRPr>
            </a:p>
          </p:txBody>
        </p:sp>
        <p:sp>
          <p:nvSpPr>
            <p:cNvPr id="174" name="任意多边形: 形状 173">
              <a:extLst>
                <a:ext uri="{FF2B5EF4-FFF2-40B4-BE49-F238E27FC236}">
                  <a16:creationId xmlns:a16="http://schemas.microsoft.com/office/drawing/2014/main" id="{57AEF13F-4FD6-481C-8D3C-68722275926F}"/>
                </a:ext>
              </a:extLst>
            </p:cNvPr>
            <p:cNvSpPr/>
            <p:nvPr/>
          </p:nvSpPr>
          <p:spPr>
            <a:xfrm flipH="1">
              <a:off x="6648748" y="3832045"/>
              <a:ext cx="158153" cy="555425"/>
            </a:xfrm>
            <a:custGeom>
              <a:avLst/>
              <a:gdLst>
                <a:gd name="connsiteX0" fmla="*/ 0 w 929768"/>
                <a:gd name="connsiteY0" fmla="*/ 299678 h 591671"/>
                <a:gd name="connsiteX1" fmla="*/ 234363 w 929768"/>
                <a:gd name="connsiteY1" fmla="*/ 0 h 591671"/>
                <a:gd name="connsiteX2" fmla="*/ 468726 w 929768"/>
                <a:gd name="connsiteY2" fmla="*/ 299678 h 591671"/>
                <a:gd name="connsiteX3" fmla="*/ 701168 w 929768"/>
                <a:gd name="connsiteY3" fmla="*/ 591671 h 591671"/>
                <a:gd name="connsiteX4" fmla="*/ 929768 w 929768"/>
                <a:gd name="connsiteY4" fmla="*/ 297757 h 5916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9768" h="591671">
                  <a:moveTo>
                    <a:pt x="0" y="299678"/>
                  </a:moveTo>
                  <a:cubicBezTo>
                    <a:pt x="78121" y="149839"/>
                    <a:pt x="156242" y="0"/>
                    <a:pt x="234363" y="0"/>
                  </a:cubicBezTo>
                  <a:cubicBezTo>
                    <a:pt x="312484" y="0"/>
                    <a:pt x="390925" y="201066"/>
                    <a:pt x="468726" y="299678"/>
                  </a:cubicBezTo>
                  <a:cubicBezTo>
                    <a:pt x="546527" y="398290"/>
                    <a:pt x="624328" y="591991"/>
                    <a:pt x="701168" y="591671"/>
                  </a:cubicBezTo>
                  <a:cubicBezTo>
                    <a:pt x="778008" y="591351"/>
                    <a:pt x="853888" y="444554"/>
                    <a:pt x="929768" y="297757"/>
                  </a:cubicBezTo>
                </a:path>
              </a:pathLst>
            </a:custGeom>
            <a:noFill/>
            <a:ln w="28575">
              <a:solidFill>
                <a:srgbClr val="349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lumMod val="75000"/>
                  </a:schemeClr>
                </a:solidFill>
              </a:endParaRPr>
            </a:p>
          </p:txBody>
        </p:sp>
        <p:sp>
          <p:nvSpPr>
            <p:cNvPr id="175" name="任意多边形: 形状 174">
              <a:extLst>
                <a:ext uri="{FF2B5EF4-FFF2-40B4-BE49-F238E27FC236}">
                  <a16:creationId xmlns:a16="http://schemas.microsoft.com/office/drawing/2014/main" id="{7352DD90-002B-4298-9D53-6E8649FD822E}"/>
                </a:ext>
              </a:extLst>
            </p:cNvPr>
            <p:cNvSpPr/>
            <p:nvPr/>
          </p:nvSpPr>
          <p:spPr>
            <a:xfrm flipH="1">
              <a:off x="6809746" y="3832045"/>
              <a:ext cx="158153" cy="555425"/>
            </a:xfrm>
            <a:custGeom>
              <a:avLst/>
              <a:gdLst>
                <a:gd name="connsiteX0" fmla="*/ 0 w 929768"/>
                <a:gd name="connsiteY0" fmla="*/ 299678 h 591671"/>
                <a:gd name="connsiteX1" fmla="*/ 234363 w 929768"/>
                <a:gd name="connsiteY1" fmla="*/ 0 h 591671"/>
                <a:gd name="connsiteX2" fmla="*/ 468726 w 929768"/>
                <a:gd name="connsiteY2" fmla="*/ 299678 h 591671"/>
                <a:gd name="connsiteX3" fmla="*/ 701168 w 929768"/>
                <a:gd name="connsiteY3" fmla="*/ 591671 h 591671"/>
                <a:gd name="connsiteX4" fmla="*/ 929768 w 929768"/>
                <a:gd name="connsiteY4" fmla="*/ 297757 h 5916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9768" h="591671">
                  <a:moveTo>
                    <a:pt x="0" y="299678"/>
                  </a:moveTo>
                  <a:cubicBezTo>
                    <a:pt x="78121" y="149839"/>
                    <a:pt x="156242" y="0"/>
                    <a:pt x="234363" y="0"/>
                  </a:cubicBezTo>
                  <a:cubicBezTo>
                    <a:pt x="312484" y="0"/>
                    <a:pt x="390925" y="201066"/>
                    <a:pt x="468726" y="299678"/>
                  </a:cubicBezTo>
                  <a:cubicBezTo>
                    <a:pt x="546527" y="398290"/>
                    <a:pt x="624328" y="591991"/>
                    <a:pt x="701168" y="591671"/>
                  </a:cubicBezTo>
                  <a:cubicBezTo>
                    <a:pt x="778008" y="591351"/>
                    <a:pt x="853888" y="444554"/>
                    <a:pt x="929768" y="297757"/>
                  </a:cubicBezTo>
                </a:path>
              </a:pathLst>
            </a:custGeom>
            <a:noFill/>
            <a:ln w="28575">
              <a:solidFill>
                <a:srgbClr val="349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lumMod val="75000"/>
                  </a:schemeClr>
                </a:solidFill>
              </a:endParaRPr>
            </a:p>
          </p:txBody>
        </p:sp>
        <p:cxnSp>
          <p:nvCxnSpPr>
            <p:cNvPr id="177" name="直接连接符 176">
              <a:extLst>
                <a:ext uri="{FF2B5EF4-FFF2-40B4-BE49-F238E27FC236}">
                  <a16:creationId xmlns:a16="http://schemas.microsoft.com/office/drawing/2014/main" id="{657A7BA2-5541-4A1D-A21C-40C341834F0F}"/>
                </a:ext>
              </a:extLst>
            </p:cNvPr>
            <p:cNvCxnSpPr/>
            <p:nvPr/>
          </p:nvCxnSpPr>
          <p:spPr>
            <a:xfrm>
              <a:off x="6967899" y="4109757"/>
              <a:ext cx="564880" cy="0"/>
            </a:xfrm>
            <a:prstGeom prst="line">
              <a:avLst/>
            </a:prstGeom>
            <a:noFill/>
            <a:ln w="28575">
              <a:solidFill>
                <a:srgbClr val="3495C6"/>
              </a:solidFill>
            </a:ln>
          </p:spPr>
          <p:style>
            <a:lnRef idx="2">
              <a:schemeClr val="accent1">
                <a:shade val="50000"/>
              </a:schemeClr>
            </a:lnRef>
            <a:fillRef idx="1">
              <a:schemeClr val="accent1"/>
            </a:fillRef>
            <a:effectRef idx="0">
              <a:schemeClr val="accent1"/>
            </a:effectRef>
            <a:fontRef idx="minor">
              <a:schemeClr val="lt1"/>
            </a:fontRef>
          </p:style>
        </p:cxnSp>
        <p:cxnSp>
          <p:nvCxnSpPr>
            <p:cNvPr id="178" name="直接连接符 177">
              <a:extLst>
                <a:ext uri="{FF2B5EF4-FFF2-40B4-BE49-F238E27FC236}">
                  <a16:creationId xmlns:a16="http://schemas.microsoft.com/office/drawing/2014/main" id="{41922751-B57C-4272-B24D-B5B84FB33110}"/>
                </a:ext>
              </a:extLst>
            </p:cNvPr>
            <p:cNvCxnSpPr>
              <a:cxnSpLocks/>
            </p:cNvCxnSpPr>
            <p:nvPr/>
          </p:nvCxnSpPr>
          <p:spPr>
            <a:xfrm>
              <a:off x="6173031" y="4109757"/>
              <a:ext cx="156566" cy="0"/>
            </a:xfrm>
            <a:prstGeom prst="line">
              <a:avLst/>
            </a:prstGeom>
            <a:noFill/>
            <a:ln w="28575">
              <a:solidFill>
                <a:srgbClr val="3495C6"/>
              </a:solidFill>
            </a:ln>
          </p:spPr>
          <p:style>
            <a:lnRef idx="2">
              <a:schemeClr val="accent1">
                <a:shade val="50000"/>
              </a:schemeClr>
            </a:lnRef>
            <a:fillRef idx="1">
              <a:schemeClr val="accent1"/>
            </a:fillRef>
            <a:effectRef idx="0">
              <a:schemeClr val="accent1"/>
            </a:effectRef>
            <a:fontRef idx="minor">
              <a:schemeClr val="lt1"/>
            </a:fontRef>
          </p:style>
        </p:cxnSp>
        <p:sp>
          <p:nvSpPr>
            <p:cNvPr id="183" name="文本框 182">
              <a:extLst>
                <a:ext uri="{FF2B5EF4-FFF2-40B4-BE49-F238E27FC236}">
                  <a16:creationId xmlns:a16="http://schemas.microsoft.com/office/drawing/2014/main" id="{4373C562-7FD5-4E84-917F-76C7FBF8C92A}"/>
                </a:ext>
              </a:extLst>
            </p:cNvPr>
            <p:cNvSpPr txBox="1"/>
            <p:nvPr/>
          </p:nvSpPr>
          <p:spPr>
            <a:xfrm>
              <a:off x="6194797" y="3463965"/>
              <a:ext cx="311304" cy="369332"/>
            </a:xfrm>
            <a:prstGeom prst="rect">
              <a:avLst/>
            </a:prstGeom>
            <a:noFill/>
          </p:spPr>
          <p:txBody>
            <a:bodyPr wrap="none" rtlCol="0">
              <a:spAutoFit/>
            </a:bodyPr>
            <a:lstStyle/>
            <a:p>
              <a:r>
                <a:rPr lang="en-US" altLang="zh-CN">
                  <a:solidFill>
                    <a:schemeClr val="tx2">
                      <a:lumMod val="75000"/>
                    </a:schemeClr>
                  </a:solidFill>
                  <a:latin typeface="Consolas" panose="020B0609020204030204" pitchFamily="49" charset="0"/>
                </a:rPr>
                <a:t>1</a:t>
              </a:r>
              <a:endParaRPr lang="zh-CN" altLang="en-US">
                <a:solidFill>
                  <a:schemeClr val="tx2">
                    <a:lumMod val="75000"/>
                  </a:schemeClr>
                </a:solidFill>
                <a:latin typeface="Consolas" panose="020B0609020204030204" pitchFamily="49" charset="0"/>
              </a:endParaRPr>
            </a:p>
          </p:txBody>
        </p:sp>
        <p:sp>
          <p:nvSpPr>
            <p:cNvPr id="184" name="文本框 183">
              <a:extLst>
                <a:ext uri="{FF2B5EF4-FFF2-40B4-BE49-F238E27FC236}">
                  <a16:creationId xmlns:a16="http://schemas.microsoft.com/office/drawing/2014/main" id="{85D4F38B-CD8A-4A91-9A53-6868FCFE9888}"/>
                </a:ext>
              </a:extLst>
            </p:cNvPr>
            <p:cNvSpPr txBox="1"/>
            <p:nvPr/>
          </p:nvSpPr>
          <p:spPr>
            <a:xfrm>
              <a:off x="6386292" y="3463965"/>
              <a:ext cx="311304" cy="369332"/>
            </a:xfrm>
            <a:prstGeom prst="rect">
              <a:avLst/>
            </a:prstGeom>
            <a:noFill/>
          </p:spPr>
          <p:txBody>
            <a:bodyPr wrap="none" rtlCol="0">
              <a:spAutoFit/>
            </a:bodyPr>
            <a:lstStyle/>
            <a:p>
              <a:r>
                <a:rPr lang="en-US" altLang="zh-CN">
                  <a:solidFill>
                    <a:schemeClr val="tx2">
                      <a:lumMod val="75000"/>
                    </a:schemeClr>
                  </a:solidFill>
                  <a:latin typeface="Consolas" panose="020B0609020204030204" pitchFamily="49" charset="0"/>
                </a:rPr>
                <a:t>1</a:t>
              </a:r>
              <a:endParaRPr lang="zh-CN" altLang="en-US">
                <a:solidFill>
                  <a:schemeClr val="tx2">
                    <a:lumMod val="75000"/>
                  </a:schemeClr>
                </a:solidFill>
                <a:latin typeface="Consolas" panose="020B0609020204030204" pitchFamily="49" charset="0"/>
              </a:endParaRPr>
            </a:p>
          </p:txBody>
        </p:sp>
        <p:sp>
          <p:nvSpPr>
            <p:cNvPr id="185" name="文本框 184">
              <a:extLst>
                <a:ext uri="{FF2B5EF4-FFF2-40B4-BE49-F238E27FC236}">
                  <a16:creationId xmlns:a16="http://schemas.microsoft.com/office/drawing/2014/main" id="{0736DB55-B9C9-4D49-8B08-2FB3A8799737}"/>
                </a:ext>
              </a:extLst>
            </p:cNvPr>
            <p:cNvSpPr txBox="1"/>
            <p:nvPr/>
          </p:nvSpPr>
          <p:spPr>
            <a:xfrm>
              <a:off x="6577787" y="3463965"/>
              <a:ext cx="311304" cy="369332"/>
            </a:xfrm>
            <a:prstGeom prst="rect">
              <a:avLst/>
            </a:prstGeom>
            <a:noFill/>
          </p:spPr>
          <p:txBody>
            <a:bodyPr wrap="none" rtlCol="0">
              <a:spAutoFit/>
            </a:bodyPr>
            <a:lstStyle/>
            <a:p>
              <a:r>
                <a:rPr lang="en-US" altLang="zh-CN">
                  <a:solidFill>
                    <a:schemeClr val="tx2">
                      <a:lumMod val="75000"/>
                    </a:schemeClr>
                  </a:solidFill>
                  <a:latin typeface="Consolas" panose="020B0609020204030204" pitchFamily="49" charset="0"/>
                </a:rPr>
                <a:t>0</a:t>
              </a:r>
              <a:endParaRPr lang="zh-CN" altLang="en-US">
                <a:solidFill>
                  <a:schemeClr val="tx2">
                    <a:lumMod val="75000"/>
                  </a:schemeClr>
                </a:solidFill>
                <a:latin typeface="Consolas" panose="020B0609020204030204" pitchFamily="49" charset="0"/>
              </a:endParaRPr>
            </a:p>
          </p:txBody>
        </p:sp>
        <p:sp>
          <p:nvSpPr>
            <p:cNvPr id="186" name="文本框 185">
              <a:extLst>
                <a:ext uri="{FF2B5EF4-FFF2-40B4-BE49-F238E27FC236}">
                  <a16:creationId xmlns:a16="http://schemas.microsoft.com/office/drawing/2014/main" id="{89CE7C3F-8AB3-41C4-B1FE-B7D7FF7C722C}"/>
                </a:ext>
              </a:extLst>
            </p:cNvPr>
            <p:cNvSpPr txBox="1"/>
            <p:nvPr/>
          </p:nvSpPr>
          <p:spPr>
            <a:xfrm>
              <a:off x="6769282" y="3463965"/>
              <a:ext cx="311304" cy="369332"/>
            </a:xfrm>
            <a:prstGeom prst="rect">
              <a:avLst/>
            </a:prstGeom>
            <a:noFill/>
          </p:spPr>
          <p:txBody>
            <a:bodyPr wrap="none" rtlCol="0">
              <a:spAutoFit/>
            </a:bodyPr>
            <a:lstStyle/>
            <a:p>
              <a:r>
                <a:rPr lang="en-US" altLang="zh-CN">
                  <a:solidFill>
                    <a:schemeClr val="tx2">
                      <a:lumMod val="75000"/>
                    </a:schemeClr>
                  </a:solidFill>
                  <a:latin typeface="Consolas" panose="020B0609020204030204" pitchFamily="49" charset="0"/>
                </a:rPr>
                <a:t>0</a:t>
              </a:r>
              <a:endParaRPr lang="zh-CN" altLang="en-US">
                <a:solidFill>
                  <a:schemeClr val="tx2">
                    <a:lumMod val="75000"/>
                  </a:schemeClr>
                </a:solidFill>
                <a:latin typeface="Consolas" panose="020B0609020204030204" pitchFamily="49" charset="0"/>
              </a:endParaRPr>
            </a:p>
          </p:txBody>
        </p:sp>
      </p:grpSp>
      <p:sp>
        <p:nvSpPr>
          <p:cNvPr id="198" name="流程图: 接点 197">
            <a:extLst>
              <a:ext uri="{FF2B5EF4-FFF2-40B4-BE49-F238E27FC236}">
                <a16:creationId xmlns:a16="http://schemas.microsoft.com/office/drawing/2014/main" id="{4EEAB139-DE97-4AD9-A390-0E8E3B7C96F9}"/>
              </a:ext>
            </a:extLst>
          </p:cNvPr>
          <p:cNvSpPr/>
          <p:nvPr/>
        </p:nvSpPr>
        <p:spPr>
          <a:xfrm>
            <a:off x="-1055319" y="3368980"/>
            <a:ext cx="391095" cy="391095"/>
          </a:xfrm>
          <a:prstGeom prst="flowChartConnector">
            <a:avLst/>
          </a:prstGeom>
          <a:solidFill>
            <a:srgbClr val="ABAB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4" name="组合 203">
            <a:extLst>
              <a:ext uri="{FF2B5EF4-FFF2-40B4-BE49-F238E27FC236}">
                <a16:creationId xmlns:a16="http://schemas.microsoft.com/office/drawing/2014/main" id="{F9C0734F-D1BA-4CA7-9232-C9C5A6D81949}"/>
              </a:ext>
            </a:extLst>
          </p:cNvPr>
          <p:cNvGrpSpPr/>
          <p:nvPr/>
        </p:nvGrpSpPr>
        <p:grpSpPr>
          <a:xfrm>
            <a:off x="283278" y="224309"/>
            <a:ext cx="3011105" cy="870221"/>
            <a:chOff x="185454" y="165694"/>
            <a:chExt cx="3011105" cy="870221"/>
          </a:xfrm>
        </p:grpSpPr>
        <p:sp>
          <p:nvSpPr>
            <p:cNvPr id="205" name="矩形 204">
              <a:extLst>
                <a:ext uri="{FF2B5EF4-FFF2-40B4-BE49-F238E27FC236}">
                  <a16:creationId xmlns:a16="http://schemas.microsoft.com/office/drawing/2014/main" id="{A2B767BF-4116-4F96-AB56-42CBAB585D45}"/>
                </a:ext>
              </a:extLst>
            </p:cNvPr>
            <p:cNvSpPr/>
            <p:nvPr/>
          </p:nvSpPr>
          <p:spPr>
            <a:xfrm>
              <a:off x="185454" y="165694"/>
              <a:ext cx="3011105" cy="4596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a:solidFill>
                    <a:schemeClr val="bg1"/>
                  </a:solidFill>
                  <a:latin typeface="+mj-ea"/>
                  <a:ea typeface="+mj-ea"/>
                </a:rPr>
                <a:t>终端系统设计</a:t>
              </a:r>
            </a:p>
          </p:txBody>
        </p:sp>
        <p:cxnSp>
          <p:nvCxnSpPr>
            <p:cNvPr id="206" name="直接连接符 205">
              <a:extLst>
                <a:ext uri="{FF2B5EF4-FFF2-40B4-BE49-F238E27FC236}">
                  <a16:creationId xmlns:a16="http://schemas.microsoft.com/office/drawing/2014/main" id="{133E1F58-3210-4134-8656-3CCF5CCE0BEC}"/>
                </a:ext>
              </a:extLst>
            </p:cNvPr>
            <p:cNvCxnSpPr>
              <a:cxnSpLocks/>
            </p:cNvCxnSpPr>
            <p:nvPr/>
          </p:nvCxnSpPr>
          <p:spPr>
            <a:xfrm>
              <a:off x="185454" y="698971"/>
              <a:ext cx="3011105" cy="0"/>
            </a:xfrm>
            <a:prstGeom prst="line">
              <a:avLst/>
            </a:prstGeom>
            <a:ln w="12700" cap="rnd">
              <a:solidFill>
                <a:schemeClr val="bg1"/>
              </a:solidFill>
              <a:prstDash val="solid"/>
              <a:headEnd type="diamond"/>
              <a:tailEnd type="diamond"/>
            </a:ln>
          </p:spPr>
          <p:style>
            <a:lnRef idx="1">
              <a:schemeClr val="accent1"/>
            </a:lnRef>
            <a:fillRef idx="0">
              <a:schemeClr val="accent1"/>
            </a:fillRef>
            <a:effectRef idx="0">
              <a:schemeClr val="accent1"/>
            </a:effectRef>
            <a:fontRef idx="minor">
              <a:schemeClr val="tx1"/>
            </a:fontRef>
          </p:style>
        </p:cxnSp>
        <p:sp>
          <p:nvSpPr>
            <p:cNvPr id="207" name="矩形 206">
              <a:extLst>
                <a:ext uri="{FF2B5EF4-FFF2-40B4-BE49-F238E27FC236}">
                  <a16:creationId xmlns:a16="http://schemas.microsoft.com/office/drawing/2014/main" id="{8C217FC5-03D5-409D-B651-4DF8E3C2EA4C}"/>
                </a:ext>
              </a:extLst>
            </p:cNvPr>
            <p:cNvSpPr/>
            <p:nvPr/>
          </p:nvSpPr>
          <p:spPr>
            <a:xfrm>
              <a:off x="185454" y="772629"/>
              <a:ext cx="3011104" cy="26328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a:solidFill>
                    <a:schemeClr val="bg1"/>
                  </a:solidFill>
                  <a:latin typeface="+mj-ea"/>
                  <a:ea typeface="+mj-ea"/>
                </a:rPr>
                <a:t>发射系统结构框图</a:t>
              </a:r>
            </a:p>
          </p:txBody>
        </p:sp>
      </p:grpSp>
    </p:spTree>
    <p:extLst>
      <p:ext uri="{BB962C8B-B14F-4D97-AF65-F5344CB8AC3E}">
        <p14:creationId xmlns:p14="http://schemas.microsoft.com/office/powerpoint/2010/main" val="628944728"/>
      </p:ext>
    </p:extLst>
  </p:cSld>
  <p:clrMapOvr>
    <a:overrideClrMapping bg1="lt1" tx1="dk1" bg2="lt2" tx2="dk2" accent1="accent1" accent2="accent2" accent3="accent3" accent4="accent4" accent5="accent5" accent6="accent6" hlink="hlink" folHlink="folHlink"/>
  </p:clrMapOvr>
  <p:transition spd="slow">
    <p:push dir="u"/>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 name="矩形: 圆角 234">
            <a:extLst>
              <a:ext uri="{FF2B5EF4-FFF2-40B4-BE49-F238E27FC236}">
                <a16:creationId xmlns:a16="http://schemas.microsoft.com/office/drawing/2014/main" id="{20C30D42-709F-48D7-82A0-94489A47F350}"/>
              </a:ext>
            </a:extLst>
          </p:cNvPr>
          <p:cNvSpPr/>
          <p:nvPr/>
        </p:nvSpPr>
        <p:spPr>
          <a:xfrm>
            <a:off x="2123194" y="2172173"/>
            <a:ext cx="5252897" cy="3827934"/>
          </a:xfrm>
          <a:prstGeom prst="roundRect">
            <a:avLst>
              <a:gd name="adj" fmla="val 0"/>
            </a:avLst>
          </a:prstGeom>
          <a:solidFill>
            <a:schemeClr val="tx1">
              <a:lumMod val="85000"/>
              <a:lumOff val="1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effectLst>
                <a:outerShdw blurRad="38100" dist="38100" dir="2700000" algn="tl">
                  <a:srgbClr val="000000">
                    <a:alpha val="43137"/>
                  </a:srgbClr>
                </a:outerShdw>
              </a:effectLst>
              <a:latin typeface="+mn-ea"/>
            </a:endParaRPr>
          </a:p>
        </p:txBody>
      </p:sp>
      <p:sp>
        <p:nvSpPr>
          <p:cNvPr id="236" name="矩形: 圆角 235">
            <a:extLst>
              <a:ext uri="{FF2B5EF4-FFF2-40B4-BE49-F238E27FC236}">
                <a16:creationId xmlns:a16="http://schemas.microsoft.com/office/drawing/2014/main" id="{377CD564-8A4D-4617-B34C-DEAAD0246A78}"/>
              </a:ext>
            </a:extLst>
          </p:cNvPr>
          <p:cNvSpPr/>
          <p:nvPr/>
        </p:nvSpPr>
        <p:spPr>
          <a:xfrm>
            <a:off x="2123194" y="6000107"/>
            <a:ext cx="5252897" cy="401754"/>
          </a:xfrm>
          <a:prstGeom prst="roundRect">
            <a:avLst>
              <a:gd name="adj" fmla="val 0"/>
            </a:avLst>
          </a:prstGeom>
          <a:solidFill>
            <a:schemeClr val="tx1">
              <a:lumMod val="85000"/>
              <a:lumOff val="1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a:effectLst>
                  <a:outerShdw blurRad="38100" dist="38100" dir="2700000" algn="tl">
                    <a:srgbClr val="000000">
                      <a:alpha val="43137"/>
                    </a:srgbClr>
                  </a:outerShdw>
                </a:effectLst>
                <a:latin typeface="+mn-ea"/>
              </a:rPr>
              <a:t>Tr</a:t>
            </a:r>
            <a:endParaRPr lang="zh-CN" altLang="en-US">
              <a:effectLst>
                <a:outerShdw blurRad="38100" dist="38100" dir="2700000" algn="tl">
                  <a:srgbClr val="000000">
                    <a:alpha val="43137"/>
                  </a:srgbClr>
                </a:outerShdw>
              </a:effectLst>
              <a:latin typeface="+mn-ea"/>
            </a:endParaRPr>
          </a:p>
        </p:txBody>
      </p:sp>
      <p:sp>
        <p:nvSpPr>
          <p:cNvPr id="220" name="矩形: 圆角 219">
            <a:extLst>
              <a:ext uri="{FF2B5EF4-FFF2-40B4-BE49-F238E27FC236}">
                <a16:creationId xmlns:a16="http://schemas.microsoft.com/office/drawing/2014/main" id="{F4ABAAA4-5F41-48F8-8486-623B8CC53B90}"/>
              </a:ext>
            </a:extLst>
          </p:cNvPr>
          <p:cNvSpPr/>
          <p:nvPr/>
        </p:nvSpPr>
        <p:spPr>
          <a:xfrm>
            <a:off x="7384666" y="2172173"/>
            <a:ext cx="770790" cy="3827934"/>
          </a:xfrm>
          <a:prstGeom prst="roundRect">
            <a:avLst>
              <a:gd name="adj" fmla="val 0"/>
            </a:avLst>
          </a:prstGeom>
          <a:solidFill>
            <a:schemeClr val="accent3">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effectLst>
                <a:outerShdw blurRad="38100" dist="38100" dir="2700000" algn="tl">
                  <a:srgbClr val="000000">
                    <a:alpha val="43137"/>
                  </a:srgbClr>
                </a:outerShdw>
              </a:effectLst>
              <a:latin typeface="+mn-ea"/>
            </a:endParaRPr>
          </a:p>
        </p:txBody>
      </p:sp>
      <p:sp>
        <p:nvSpPr>
          <p:cNvPr id="221" name="矩形: 圆角 220">
            <a:extLst>
              <a:ext uri="{FF2B5EF4-FFF2-40B4-BE49-F238E27FC236}">
                <a16:creationId xmlns:a16="http://schemas.microsoft.com/office/drawing/2014/main" id="{8718DA5F-302F-4BEA-B56D-5A11826EAE44}"/>
              </a:ext>
            </a:extLst>
          </p:cNvPr>
          <p:cNvSpPr/>
          <p:nvPr/>
        </p:nvSpPr>
        <p:spPr>
          <a:xfrm>
            <a:off x="7384253" y="6000107"/>
            <a:ext cx="770790" cy="401754"/>
          </a:xfrm>
          <a:prstGeom prst="roundRect">
            <a:avLst>
              <a:gd name="adj" fmla="val 0"/>
            </a:avLst>
          </a:prstGeom>
          <a:solidFill>
            <a:schemeClr val="accent3">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a:effectLst>
                  <a:outerShdw blurRad="38100" dist="38100" dir="2700000" algn="tl">
                    <a:srgbClr val="000000">
                      <a:alpha val="43137"/>
                    </a:srgbClr>
                  </a:outerShdw>
                </a:effectLst>
                <a:latin typeface="+mn-ea"/>
              </a:rPr>
              <a:t>Tp</a:t>
            </a:r>
            <a:endParaRPr lang="zh-CN" altLang="en-US">
              <a:effectLst>
                <a:outerShdw blurRad="38100" dist="38100" dir="2700000" algn="tl">
                  <a:srgbClr val="000000">
                    <a:alpha val="43137"/>
                  </a:srgbClr>
                </a:outerShdw>
              </a:effectLst>
              <a:latin typeface="+mn-ea"/>
            </a:endParaRPr>
          </a:p>
        </p:txBody>
      </p:sp>
      <p:grpSp>
        <p:nvGrpSpPr>
          <p:cNvPr id="20" name="组合 19">
            <a:extLst>
              <a:ext uri="{FF2B5EF4-FFF2-40B4-BE49-F238E27FC236}">
                <a16:creationId xmlns:a16="http://schemas.microsoft.com/office/drawing/2014/main" id="{EF14EE7B-F967-43BE-9E39-3FC4674D2779}"/>
              </a:ext>
            </a:extLst>
          </p:cNvPr>
          <p:cNvGrpSpPr/>
          <p:nvPr/>
        </p:nvGrpSpPr>
        <p:grpSpPr>
          <a:xfrm>
            <a:off x="283278" y="224309"/>
            <a:ext cx="3011105" cy="870221"/>
            <a:chOff x="185454" y="165694"/>
            <a:chExt cx="3011105" cy="870221"/>
          </a:xfrm>
        </p:grpSpPr>
        <p:sp>
          <p:nvSpPr>
            <p:cNvPr id="21" name="矩形 20">
              <a:extLst>
                <a:ext uri="{FF2B5EF4-FFF2-40B4-BE49-F238E27FC236}">
                  <a16:creationId xmlns:a16="http://schemas.microsoft.com/office/drawing/2014/main" id="{A46ED12D-6608-43BB-A96B-AED3B1B5B40A}"/>
                </a:ext>
              </a:extLst>
            </p:cNvPr>
            <p:cNvSpPr/>
            <p:nvPr/>
          </p:nvSpPr>
          <p:spPr>
            <a:xfrm>
              <a:off x="185454" y="165694"/>
              <a:ext cx="3011105" cy="4596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a:solidFill>
                    <a:schemeClr val="bg1"/>
                  </a:solidFill>
                  <a:latin typeface="+mj-ea"/>
                  <a:ea typeface="+mj-ea"/>
                </a:rPr>
                <a:t>终端系统设计</a:t>
              </a:r>
            </a:p>
          </p:txBody>
        </p:sp>
        <p:cxnSp>
          <p:nvCxnSpPr>
            <p:cNvPr id="22" name="直接连接符 21">
              <a:extLst>
                <a:ext uri="{FF2B5EF4-FFF2-40B4-BE49-F238E27FC236}">
                  <a16:creationId xmlns:a16="http://schemas.microsoft.com/office/drawing/2014/main" id="{13FFEC72-0DF8-4469-A9EF-251B53F4B355}"/>
                </a:ext>
              </a:extLst>
            </p:cNvPr>
            <p:cNvCxnSpPr>
              <a:cxnSpLocks/>
            </p:cNvCxnSpPr>
            <p:nvPr/>
          </p:nvCxnSpPr>
          <p:spPr>
            <a:xfrm>
              <a:off x="185454" y="698971"/>
              <a:ext cx="3011105" cy="0"/>
            </a:xfrm>
            <a:prstGeom prst="line">
              <a:avLst/>
            </a:prstGeom>
            <a:ln w="12700" cap="rnd">
              <a:solidFill>
                <a:schemeClr val="bg1"/>
              </a:solidFill>
              <a:prstDash val="solid"/>
              <a:headEnd type="diamond"/>
              <a:tailEnd type="diamond"/>
            </a:ln>
          </p:spPr>
          <p:style>
            <a:lnRef idx="1">
              <a:schemeClr val="accent1"/>
            </a:lnRef>
            <a:fillRef idx="0">
              <a:schemeClr val="accent1"/>
            </a:fillRef>
            <a:effectRef idx="0">
              <a:schemeClr val="accent1"/>
            </a:effectRef>
            <a:fontRef idx="minor">
              <a:schemeClr val="tx1"/>
            </a:fontRef>
          </p:style>
        </p:cxnSp>
        <p:sp>
          <p:nvSpPr>
            <p:cNvPr id="23" name="矩形 22">
              <a:extLst>
                <a:ext uri="{FF2B5EF4-FFF2-40B4-BE49-F238E27FC236}">
                  <a16:creationId xmlns:a16="http://schemas.microsoft.com/office/drawing/2014/main" id="{668F5D60-DCC9-48F4-956B-99A3AB97FCB1}"/>
                </a:ext>
              </a:extLst>
            </p:cNvPr>
            <p:cNvSpPr/>
            <p:nvPr/>
          </p:nvSpPr>
          <p:spPr>
            <a:xfrm>
              <a:off x="185454" y="772629"/>
              <a:ext cx="3011104" cy="26328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a:solidFill>
                    <a:schemeClr val="bg1"/>
                  </a:solidFill>
                  <a:latin typeface="+mj-ea"/>
                  <a:ea typeface="+mj-ea"/>
                </a:rPr>
                <a:t>二相编码调制波形</a:t>
              </a:r>
            </a:p>
          </p:txBody>
        </p:sp>
      </p:grpSp>
      <p:grpSp>
        <p:nvGrpSpPr>
          <p:cNvPr id="6" name="组合 5">
            <a:extLst>
              <a:ext uri="{FF2B5EF4-FFF2-40B4-BE49-F238E27FC236}">
                <a16:creationId xmlns:a16="http://schemas.microsoft.com/office/drawing/2014/main" id="{0E64A7A5-99E8-4122-B955-182163E12A9B}"/>
              </a:ext>
            </a:extLst>
          </p:cNvPr>
          <p:cNvGrpSpPr/>
          <p:nvPr/>
        </p:nvGrpSpPr>
        <p:grpSpPr>
          <a:xfrm>
            <a:off x="2125093" y="2323850"/>
            <a:ext cx="752777" cy="459619"/>
            <a:chOff x="3795823" y="3703674"/>
            <a:chExt cx="2140688" cy="1010093"/>
          </a:xfrm>
          <a:effectLst>
            <a:outerShdw blurRad="63500" sx="102000" sy="102000" algn="ctr" rotWithShape="0">
              <a:prstClr val="black">
                <a:alpha val="40000"/>
              </a:prstClr>
            </a:outerShdw>
          </a:effectLst>
        </p:grpSpPr>
        <p:cxnSp>
          <p:nvCxnSpPr>
            <p:cNvPr id="4" name="直接连接符 3">
              <a:extLst>
                <a:ext uri="{FF2B5EF4-FFF2-40B4-BE49-F238E27FC236}">
                  <a16:creationId xmlns:a16="http://schemas.microsoft.com/office/drawing/2014/main" id="{68F22B19-8A0C-41DD-906C-23B106493B21}"/>
                </a:ext>
              </a:extLst>
            </p:cNvPr>
            <p:cNvCxnSpPr/>
            <p:nvPr/>
          </p:nvCxnSpPr>
          <p:spPr>
            <a:xfrm>
              <a:off x="3795823" y="3703674"/>
              <a:ext cx="0" cy="1010093"/>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D0CDCF67-29C1-4B76-9115-C5DB75E5EBCE}"/>
                </a:ext>
              </a:extLst>
            </p:cNvPr>
            <p:cNvCxnSpPr/>
            <p:nvPr/>
          </p:nvCxnSpPr>
          <p:spPr>
            <a:xfrm>
              <a:off x="4866167" y="3703674"/>
              <a:ext cx="0" cy="1010093"/>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8" name="直接连接符 27">
              <a:extLst>
                <a:ext uri="{FF2B5EF4-FFF2-40B4-BE49-F238E27FC236}">
                  <a16:creationId xmlns:a16="http://schemas.microsoft.com/office/drawing/2014/main" id="{59BB694C-1458-4C64-96CB-5301DB7C5927}"/>
                </a:ext>
              </a:extLst>
            </p:cNvPr>
            <p:cNvCxnSpPr>
              <a:cxnSpLocks/>
            </p:cNvCxnSpPr>
            <p:nvPr/>
          </p:nvCxnSpPr>
          <p:spPr>
            <a:xfrm>
              <a:off x="3795823" y="3703674"/>
              <a:ext cx="1070344"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a16="http://schemas.microsoft.com/office/drawing/2014/main" id="{4A77BE4E-B2D5-49C2-86E4-15FD4D40B883}"/>
                </a:ext>
              </a:extLst>
            </p:cNvPr>
            <p:cNvCxnSpPr>
              <a:cxnSpLocks/>
            </p:cNvCxnSpPr>
            <p:nvPr/>
          </p:nvCxnSpPr>
          <p:spPr>
            <a:xfrm>
              <a:off x="4866167" y="4713767"/>
              <a:ext cx="1070344"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32" name="组合 31">
            <a:extLst>
              <a:ext uri="{FF2B5EF4-FFF2-40B4-BE49-F238E27FC236}">
                <a16:creationId xmlns:a16="http://schemas.microsoft.com/office/drawing/2014/main" id="{F24ACC11-8082-49FD-A099-02A94035C279}"/>
              </a:ext>
            </a:extLst>
          </p:cNvPr>
          <p:cNvGrpSpPr/>
          <p:nvPr/>
        </p:nvGrpSpPr>
        <p:grpSpPr>
          <a:xfrm>
            <a:off x="2877869" y="2323849"/>
            <a:ext cx="752777" cy="459619"/>
            <a:chOff x="3795823" y="3703674"/>
            <a:chExt cx="2140688" cy="1010093"/>
          </a:xfrm>
          <a:effectLst>
            <a:outerShdw blurRad="63500" sx="102000" sy="102000" algn="ctr" rotWithShape="0">
              <a:prstClr val="black">
                <a:alpha val="40000"/>
              </a:prstClr>
            </a:outerShdw>
          </a:effectLst>
        </p:grpSpPr>
        <p:cxnSp>
          <p:nvCxnSpPr>
            <p:cNvPr id="33" name="直接连接符 32">
              <a:extLst>
                <a:ext uri="{FF2B5EF4-FFF2-40B4-BE49-F238E27FC236}">
                  <a16:creationId xmlns:a16="http://schemas.microsoft.com/office/drawing/2014/main" id="{769650A1-F0C9-49CB-936C-2673E5E9C2CF}"/>
                </a:ext>
              </a:extLst>
            </p:cNvPr>
            <p:cNvCxnSpPr/>
            <p:nvPr/>
          </p:nvCxnSpPr>
          <p:spPr>
            <a:xfrm>
              <a:off x="3795823" y="3703674"/>
              <a:ext cx="0" cy="1010093"/>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6AC62607-E1AE-408B-A033-2306B634069F}"/>
                </a:ext>
              </a:extLst>
            </p:cNvPr>
            <p:cNvCxnSpPr/>
            <p:nvPr/>
          </p:nvCxnSpPr>
          <p:spPr>
            <a:xfrm>
              <a:off x="4866167" y="3703674"/>
              <a:ext cx="0" cy="1010093"/>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6" name="直接连接符 35">
              <a:extLst>
                <a:ext uri="{FF2B5EF4-FFF2-40B4-BE49-F238E27FC236}">
                  <a16:creationId xmlns:a16="http://schemas.microsoft.com/office/drawing/2014/main" id="{10E8F0AA-429A-4BE4-8C23-829395DCA737}"/>
                </a:ext>
              </a:extLst>
            </p:cNvPr>
            <p:cNvCxnSpPr>
              <a:cxnSpLocks/>
            </p:cNvCxnSpPr>
            <p:nvPr/>
          </p:nvCxnSpPr>
          <p:spPr>
            <a:xfrm>
              <a:off x="3795823" y="3703674"/>
              <a:ext cx="1070344"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A97CC082-CC0B-4311-8102-00DD69884007}"/>
                </a:ext>
              </a:extLst>
            </p:cNvPr>
            <p:cNvCxnSpPr>
              <a:cxnSpLocks/>
            </p:cNvCxnSpPr>
            <p:nvPr/>
          </p:nvCxnSpPr>
          <p:spPr>
            <a:xfrm>
              <a:off x="4866167" y="4713767"/>
              <a:ext cx="1070344"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38" name="组合 37">
            <a:extLst>
              <a:ext uri="{FF2B5EF4-FFF2-40B4-BE49-F238E27FC236}">
                <a16:creationId xmlns:a16="http://schemas.microsoft.com/office/drawing/2014/main" id="{BEB3ED1D-73C9-4956-B0D2-CD76FA28E0BA}"/>
              </a:ext>
            </a:extLst>
          </p:cNvPr>
          <p:cNvGrpSpPr/>
          <p:nvPr/>
        </p:nvGrpSpPr>
        <p:grpSpPr>
          <a:xfrm>
            <a:off x="3630645" y="2323849"/>
            <a:ext cx="752777" cy="459619"/>
            <a:chOff x="3795823" y="3703674"/>
            <a:chExt cx="2140688" cy="1010093"/>
          </a:xfrm>
          <a:effectLst>
            <a:outerShdw blurRad="63500" sx="102000" sy="102000" algn="ctr" rotWithShape="0">
              <a:prstClr val="black">
                <a:alpha val="40000"/>
              </a:prstClr>
            </a:outerShdw>
          </a:effectLst>
        </p:grpSpPr>
        <p:cxnSp>
          <p:nvCxnSpPr>
            <p:cNvPr id="39" name="直接连接符 38">
              <a:extLst>
                <a:ext uri="{FF2B5EF4-FFF2-40B4-BE49-F238E27FC236}">
                  <a16:creationId xmlns:a16="http://schemas.microsoft.com/office/drawing/2014/main" id="{2EE2FEC5-B292-4A75-9974-A23B28AE4C94}"/>
                </a:ext>
              </a:extLst>
            </p:cNvPr>
            <p:cNvCxnSpPr/>
            <p:nvPr/>
          </p:nvCxnSpPr>
          <p:spPr>
            <a:xfrm>
              <a:off x="3795823" y="3703674"/>
              <a:ext cx="0" cy="1010093"/>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5" name="直接连接符 44">
              <a:extLst>
                <a:ext uri="{FF2B5EF4-FFF2-40B4-BE49-F238E27FC236}">
                  <a16:creationId xmlns:a16="http://schemas.microsoft.com/office/drawing/2014/main" id="{FF59E19B-3B38-4F31-ADC2-5667F2C4FBD6}"/>
                </a:ext>
              </a:extLst>
            </p:cNvPr>
            <p:cNvCxnSpPr/>
            <p:nvPr/>
          </p:nvCxnSpPr>
          <p:spPr>
            <a:xfrm>
              <a:off x="4866167" y="3703674"/>
              <a:ext cx="0" cy="1010093"/>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6" name="直接连接符 45">
              <a:extLst>
                <a:ext uri="{FF2B5EF4-FFF2-40B4-BE49-F238E27FC236}">
                  <a16:creationId xmlns:a16="http://schemas.microsoft.com/office/drawing/2014/main" id="{AFD4540A-6B09-4C33-B45A-CEAC228BBC9F}"/>
                </a:ext>
              </a:extLst>
            </p:cNvPr>
            <p:cNvCxnSpPr>
              <a:cxnSpLocks/>
            </p:cNvCxnSpPr>
            <p:nvPr/>
          </p:nvCxnSpPr>
          <p:spPr>
            <a:xfrm>
              <a:off x="3795823" y="3703674"/>
              <a:ext cx="1070344"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7" name="直接连接符 46">
              <a:extLst>
                <a:ext uri="{FF2B5EF4-FFF2-40B4-BE49-F238E27FC236}">
                  <a16:creationId xmlns:a16="http://schemas.microsoft.com/office/drawing/2014/main" id="{AE71F46F-3599-4E75-ADC4-F2C79E33317E}"/>
                </a:ext>
              </a:extLst>
            </p:cNvPr>
            <p:cNvCxnSpPr>
              <a:cxnSpLocks/>
            </p:cNvCxnSpPr>
            <p:nvPr/>
          </p:nvCxnSpPr>
          <p:spPr>
            <a:xfrm>
              <a:off x="4866167" y="4713767"/>
              <a:ext cx="1070344"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48" name="组合 47">
            <a:extLst>
              <a:ext uri="{FF2B5EF4-FFF2-40B4-BE49-F238E27FC236}">
                <a16:creationId xmlns:a16="http://schemas.microsoft.com/office/drawing/2014/main" id="{6E811C3D-35F6-4892-9A8C-E4D2CD8ED841}"/>
              </a:ext>
            </a:extLst>
          </p:cNvPr>
          <p:cNvGrpSpPr/>
          <p:nvPr/>
        </p:nvGrpSpPr>
        <p:grpSpPr>
          <a:xfrm>
            <a:off x="4383421" y="2323849"/>
            <a:ext cx="752777" cy="459619"/>
            <a:chOff x="3795823" y="3703674"/>
            <a:chExt cx="2140688" cy="1010093"/>
          </a:xfrm>
          <a:effectLst>
            <a:outerShdw blurRad="63500" sx="102000" sy="102000" algn="ctr" rotWithShape="0">
              <a:prstClr val="black">
                <a:alpha val="40000"/>
              </a:prstClr>
            </a:outerShdw>
          </a:effectLst>
        </p:grpSpPr>
        <p:cxnSp>
          <p:nvCxnSpPr>
            <p:cNvPr id="49" name="直接连接符 48">
              <a:extLst>
                <a:ext uri="{FF2B5EF4-FFF2-40B4-BE49-F238E27FC236}">
                  <a16:creationId xmlns:a16="http://schemas.microsoft.com/office/drawing/2014/main" id="{2AA10F1B-4F60-4EF1-86EF-FC8C1B484F03}"/>
                </a:ext>
              </a:extLst>
            </p:cNvPr>
            <p:cNvCxnSpPr/>
            <p:nvPr/>
          </p:nvCxnSpPr>
          <p:spPr>
            <a:xfrm>
              <a:off x="3795823" y="3703674"/>
              <a:ext cx="0" cy="1010093"/>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0" name="直接连接符 49">
              <a:extLst>
                <a:ext uri="{FF2B5EF4-FFF2-40B4-BE49-F238E27FC236}">
                  <a16:creationId xmlns:a16="http://schemas.microsoft.com/office/drawing/2014/main" id="{981D9771-B632-439E-8EDC-81DFFE8C68A0}"/>
                </a:ext>
              </a:extLst>
            </p:cNvPr>
            <p:cNvCxnSpPr/>
            <p:nvPr/>
          </p:nvCxnSpPr>
          <p:spPr>
            <a:xfrm>
              <a:off x="4866167" y="3703674"/>
              <a:ext cx="0" cy="1010093"/>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1" name="直接连接符 50">
              <a:extLst>
                <a:ext uri="{FF2B5EF4-FFF2-40B4-BE49-F238E27FC236}">
                  <a16:creationId xmlns:a16="http://schemas.microsoft.com/office/drawing/2014/main" id="{592C849F-06CB-4A83-BD96-A8E238A194D4}"/>
                </a:ext>
              </a:extLst>
            </p:cNvPr>
            <p:cNvCxnSpPr>
              <a:cxnSpLocks/>
            </p:cNvCxnSpPr>
            <p:nvPr/>
          </p:nvCxnSpPr>
          <p:spPr>
            <a:xfrm>
              <a:off x="3795823" y="3703674"/>
              <a:ext cx="1070344"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2" name="直接连接符 51">
              <a:extLst>
                <a:ext uri="{FF2B5EF4-FFF2-40B4-BE49-F238E27FC236}">
                  <a16:creationId xmlns:a16="http://schemas.microsoft.com/office/drawing/2014/main" id="{907913D4-5DA1-4105-B7A5-F851845316BB}"/>
                </a:ext>
              </a:extLst>
            </p:cNvPr>
            <p:cNvCxnSpPr>
              <a:cxnSpLocks/>
            </p:cNvCxnSpPr>
            <p:nvPr/>
          </p:nvCxnSpPr>
          <p:spPr>
            <a:xfrm>
              <a:off x="4866167" y="4713767"/>
              <a:ext cx="1070344"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54" name="组合 53">
            <a:extLst>
              <a:ext uri="{FF2B5EF4-FFF2-40B4-BE49-F238E27FC236}">
                <a16:creationId xmlns:a16="http://schemas.microsoft.com/office/drawing/2014/main" id="{29C1C86B-BCB3-4ABC-9C59-36FADDD3CB60}"/>
              </a:ext>
            </a:extLst>
          </p:cNvPr>
          <p:cNvGrpSpPr/>
          <p:nvPr/>
        </p:nvGrpSpPr>
        <p:grpSpPr>
          <a:xfrm>
            <a:off x="5136197" y="2323849"/>
            <a:ext cx="752777" cy="459619"/>
            <a:chOff x="3795823" y="3703674"/>
            <a:chExt cx="2140688" cy="1010093"/>
          </a:xfrm>
          <a:effectLst>
            <a:outerShdw blurRad="63500" sx="102000" sy="102000" algn="ctr" rotWithShape="0">
              <a:prstClr val="black">
                <a:alpha val="40000"/>
              </a:prstClr>
            </a:outerShdw>
          </a:effectLst>
        </p:grpSpPr>
        <p:cxnSp>
          <p:nvCxnSpPr>
            <p:cNvPr id="70" name="直接连接符 69">
              <a:extLst>
                <a:ext uri="{FF2B5EF4-FFF2-40B4-BE49-F238E27FC236}">
                  <a16:creationId xmlns:a16="http://schemas.microsoft.com/office/drawing/2014/main" id="{F8E3F6FB-5A0D-45D0-8FA4-8B58C7ED5E50}"/>
                </a:ext>
              </a:extLst>
            </p:cNvPr>
            <p:cNvCxnSpPr/>
            <p:nvPr/>
          </p:nvCxnSpPr>
          <p:spPr>
            <a:xfrm>
              <a:off x="3795823" y="3703674"/>
              <a:ext cx="0" cy="1010093"/>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1" name="直接连接符 70">
              <a:extLst>
                <a:ext uri="{FF2B5EF4-FFF2-40B4-BE49-F238E27FC236}">
                  <a16:creationId xmlns:a16="http://schemas.microsoft.com/office/drawing/2014/main" id="{9AC9D367-37DD-4D01-B39B-106F819A07FD}"/>
                </a:ext>
              </a:extLst>
            </p:cNvPr>
            <p:cNvCxnSpPr/>
            <p:nvPr/>
          </p:nvCxnSpPr>
          <p:spPr>
            <a:xfrm>
              <a:off x="4866167" y="3703674"/>
              <a:ext cx="0" cy="1010093"/>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2" name="直接连接符 71">
              <a:extLst>
                <a:ext uri="{FF2B5EF4-FFF2-40B4-BE49-F238E27FC236}">
                  <a16:creationId xmlns:a16="http://schemas.microsoft.com/office/drawing/2014/main" id="{380BEBCE-E6D5-4FCF-9313-07D19D6E7C40}"/>
                </a:ext>
              </a:extLst>
            </p:cNvPr>
            <p:cNvCxnSpPr>
              <a:cxnSpLocks/>
            </p:cNvCxnSpPr>
            <p:nvPr/>
          </p:nvCxnSpPr>
          <p:spPr>
            <a:xfrm>
              <a:off x="3795823" y="3703674"/>
              <a:ext cx="1070344"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3" name="直接连接符 72">
              <a:extLst>
                <a:ext uri="{FF2B5EF4-FFF2-40B4-BE49-F238E27FC236}">
                  <a16:creationId xmlns:a16="http://schemas.microsoft.com/office/drawing/2014/main" id="{C3516E47-FA81-4C57-BB6A-A0A0B4DFBD63}"/>
                </a:ext>
              </a:extLst>
            </p:cNvPr>
            <p:cNvCxnSpPr>
              <a:cxnSpLocks/>
            </p:cNvCxnSpPr>
            <p:nvPr/>
          </p:nvCxnSpPr>
          <p:spPr>
            <a:xfrm>
              <a:off x="4866167" y="4713767"/>
              <a:ext cx="1070344"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55" name="组合 54">
            <a:extLst>
              <a:ext uri="{FF2B5EF4-FFF2-40B4-BE49-F238E27FC236}">
                <a16:creationId xmlns:a16="http://schemas.microsoft.com/office/drawing/2014/main" id="{ED483176-A158-4AF3-9BA3-BCF0464053AC}"/>
              </a:ext>
            </a:extLst>
          </p:cNvPr>
          <p:cNvGrpSpPr/>
          <p:nvPr/>
        </p:nvGrpSpPr>
        <p:grpSpPr>
          <a:xfrm>
            <a:off x="5888973" y="2323848"/>
            <a:ext cx="752777" cy="459619"/>
            <a:chOff x="3795823" y="3703674"/>
            <a:chExt cx="2140688" cy="1010093"/>
          </a:xfrm>
          <a:effectLst>
            <a:outerShdw blurRad="63500" sx="102000" sy="102000" algn="ctr" rotWithShape="0">
              <a:prstClr val="black">
                <a:alpha val="40000"/>
              </a:prstClr>
            </a:outerShdw>
          </a:effectLst>
        </p:grpSpPr>
        <p:cxnSp>
          <p:nvCxnSpPr>
            <p:cNvPr id="66" name="直接连接符 65">
              <a:extLst>
                <a:ext uri="{FF2B5EF4-FFF2-40B4-BE49-F238E27FC236}">
                  <a16:creationId xmlns:a16="http://schemas.microsoft.com/office/drawing/2014/main" id="{8BD338BA-CDD3-4E9F-94F2-8AD1C274AFB4}"/>
                </a:ext>
              </a:extLst>
            </p:cNvPr>
            <p:cNvCxnSpPr/>
            <p:nvPr/>
          </p:nvCxnSpPr>
          <p:spPr>
            <a:xfrm>
              <a:off x="3795823" y="3703674"/>
              <a:ext cx="0" cy="1010093"/>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7" name="直接连接符 66">
              <a:extLst>
                <a:ext uri="{FF2B5EF4-FFF2-40B4-BE49-F238E27FC236}">
                  <a16:creationId xmlns:a16="http://schemas.microsoft.com/office/drawing/2014/main" id="{5821A4BA-A315-448F-B299-C66FF0263472}"/>
                </a:ext>
              </a:extLst>
            </p:cNvPr>
            <p:cNvCxnSpPr/>
            <p:nvPr/>
          </p:nvCxnSpPr>
          <p:spPr>
            <a:xfrm>
              <a:off x="4866167" y="3703674"/>
              <a:ext cx="0" cy="1010093"/>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8" name="直接连接符 67">
              <a:extLst>
                <a:ext uri="{FF2B5EF4-FFF2-40B4-BE49-F238E27FC236}">
                  <a16:creationId xmlns:a16="http://schemas.microsoft.com/office/drawing/2014/main" id="{9241362A-AA07-41F4-9DEC-1DFC9900BC45}"/>
                </a:ext>
              </a:extLst>
            </p:cNvPr>
            <p:cNvCxnSpPr>
              <a:cxnSpLocks/>
            </p:cNvCxnSpPr>
            <p:nvPr/>
          </p:nvCxnSpPr>
          <p:spPr>
            <a:xfrm>
              <a:off x="3795823" y="3703674"/>
              <a:ext cx="1070344"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9" name="直接连接符 68">
              <a:extLst>
                <a:ext uri="{FF2B5EF4-FFF2-40B4-BE49-F238E27FC236}">
                  <a16:creationId xmlns:a16="http://schemas.microsoft.com/office/drawing/2014/main" id="{BB40DF16-0284-413C-AEA8-94D07CF498D4}"/>
                </a:ext>
              </a:extLst>
            </p:cNvPr>
            <p:cNvCxnSpPr>
              <a:cxnSpLocks/>
            </p:cNvCxnSpPr>
            <p:nvPr/>
          </p:nvCxnSpPr>
          <p:spPr>
            <a:xfrm>
              <a:off x="4866167" y="4713767"/>
              <a:ext cx="1070344"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56" name="组合 55">
            <a:extLst>
              <a:ext uri="{FF2B5EF4-FFF2-40B4-BE49-F238E27FC236}">
                <a16:creationId xmlns:a16="http://schemas.microsoft.com/office/drawing/2014/main" id="{BD57C7AE-005C-4ECB-90E2-BAD96D4F744E}"/>
              </a:ext>
            </a:extLst>
          </p:cNvPr>
          <p:cNvGrpSpPr/>
          <p:nvPr/>
        </p:nvGrpSpPr>
        <p:grpSpPr>
          <a:xfrm>
            <a:off x="6641749" y="2323848"/>
            <a:ext cx="752777" cy="459619"/>
            <a:chOff x="3795823" y="3703674"/>
            <a:chExt cx="2140688" cy="1010093"/>
          </a:xfrm>
          <a:effectLst>
            <a:outerShdw blurRad="63500" sx="102000" sy="102000" algn="ctr" rotWithShape="0">
              <a:prstClr val="black">
                <a:alpha val="40000"/>
              </a:prstClr>
            </a:outerShdw>
          </a:effectLst>
        </p:grpSpPr>
        <p:cxnSp>
          <p:nvCxnSpPr>
            <p:cNvPr id="62" name="直接连接符 61">
              <a:extLst>
                <a:ext uri="{FF2B5EF4-FFF2-40B4-BE49-F238E27FC236}">
                  <a16:creationId xmlns:a16="http://schemas.microsoft.com/office/drawing/2014/main" id="{D8004C02-75CC-4AE1-8B62-6D60AF2EEF5C}"/>
                </a:ext>
              </a:extLst>
            </p:cNvPr>
            <p:cNvCxnSpPr/>
            <p:nvPr/>
          </p:nvCxnSpPr>
          <p:spPr>
            <a:xfrm>
              <a:off x="3795823" y="3703674"/>
              <a:ext cx="0" cy="1010093"/>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3" name="直接连接符 62">
              <a:extLst>
                <a:ext uri="{FF2B5EF4-FFF2-40B4-BE49-F238E27FC236}">
                  <a16:creationId xmlns:a16="http://schemas.microsoft.com/office/drawing/2014/main" id="{DF5C74EA-93BA-4609-8A3D-3EE4735EC877}"/>
                </a:ext>
              </a:extLst>
            </p:cNvPr>
            <p:cNvCxnSpPr/>
            <p:nvPr/>
          </p:nvCxnSpPr>
          <p:spPr>
            <a:xfrm>
              <a:off x="4866167" y="3703674"/>
              <a:ext cx="0" cy="1010093"/>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4" name="直接连接符 63">
              <a:extLst>
                <a:ext uri="{FF2B5EF4-FFF2-40B4-BE49-F238E27FC236}">
                  <a16:creationId xmlns:a16="http://schemas.microsoft.com/office/drawing/2014/main" id="{07ACA57C-867C-487C-AFF2-1D9F22000426}"/>
                </a:ext>
              </a:extLst>
            </p:cNvPr>
            <p:cNvCxnSpPr>
              <a:cxnSpLocks/>
            </p:cNvCxnSpPr>
            <p:nvPr/>
          </p:nvCxnSpPr>
          <p:spPr>
            <a:xfrm>
              <a:off x="3795823" y="3703674"/>
              <a:ext cx="1070344"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E7C7D4FB-5FBC-433C-9801-0D09771B4F4C}"/>
                </a:ext>
              </a:extLst>
            </p:cNvPr>
            <p:cNvCxnSpPr>
              <a:cxnSpLocks/>
            </p:cNvCxnSpPr>
            <p:nvPr/>
          </p:nvCxnSpPr>
          <p:spPr>
            <a:xfrm>
              <a:off x="4866167" y="4713767"/>
              <a:ext cx="1070344"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57" name="组合 56">
            <a:extLst>
              <a:ext uri="{FF2B5EF4-FFF2-40B4-BE49-F238E27FC236}">
                <a16:creationId xmlns:a16="http://schemas.microsoft.com/office/drawing/2014/main" id="{E46C52E7-464E-4045-821D-4FB9B64439B9}"/>
              </a:ext>
            </a:extLst>
          </p:cNvPr>
          <p:cNvGrpSpPr/>
          <p:nvPr/>
        </p:nvGrpSpPr>
        <p:grpSpPr>
          <a:xfrm>
            <a:off x="7394525" y="2323848"/>
            <a:ext cx="752777" cy="459619"/>
            <a:chOff x="3795823" y="3703674"/>
            <a:chExt cx="2140688" cy="1010093"/>
          </a:xfrm>
          <a:effectLst>
            <a:outerShdw blurRad="63500" sx="102000" sy="102000" algn="ctr" rotWithShape="0">
              <a:prstClr val="black">
                <a:alpha val="40000"/>
              </a:prstClr>
            </a:outerShdw>
          </a:effectLst>
        </p:grpSpPr>
        <p:cxnSp>
          <p:nvCxnSpPr>
            <p:cNvPr id="58" name="直接连接符 57">
              <a:extLst>
                <a:ext uri="{FF2B5EF4-FFF2-40B4-BE49-F238E27FC236}">
                  <a16:creationId xmlns:a16="http://schemas.microsoft.com/office/drawing/2014/main" id="{13DBB2A2-8B1B-427A-B020-F14A664DFEA3}"/>
                </a:ext>
              </a:extLst>
            </p:cNvPr>
            <p:cNvCxnSpPr/>
            <p:nvPr/>
          </p:nvCxnSpPr>
          <p:spPr>
            <a:xfrm>
              <a:off x="3795823" y="3703674"/>
              <a:ext cx="0" cy="1010093"/>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9" name="直接连接符 58">
              <a:extLst>
                <a:ext uri="{FF2B5EF4-FFF2-40B4-BE49-F238E27FC236}">
                  <a16:creationId xmlns:a16="http://schemas.microsoft.com/office/drawing/2014/main" id="{F640DBB1-4890-41B1-AC79-368ABA330568}"/>
                </a:ext>
              </a:extLst>
            </p:cNvPr>
            <p:cNvCxnSpPr/>
            <p:nvPr/>
          </p:nvCxnSpPr>
          <p:spPr>
            <a:xfrm>
              <a:off x="4866167" y="3703674"/>
              <a:ext cx="0" cy="1010093"/>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0" name="直接连接符 59">
              <a:extLst>
                <a:ext uri="{FF2B5EF4-FFF2-40B4-BE49-F238E27FC236}">
                  <a16:creationId xmlns:a16="http://schemas.microsoft.com/office/drawing/2014/main" id="{8B018146-0738-440A-A34D-2E38B4387054}"/>
                </a:ext>
              </a:extLst>
            </p:cNvPr>
            <p:cNvCxnSpPr>
              <a:cxnSpLocks/>
            </p:cNvCxnSpPr>
            <p:nvPr/>
          </p:nvCxnSpPr>
          <p:spPr>
            <a:xfrm>
              <a:off x="3795823" y="3703674"/>
              <a:ext cx="1070344"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1" name="直接连接符 60">
              <a:extLst>
                <a:ext uri="{FF2B5EF4-FFF2-40B4-BE49-F238E27FC236}">
                  <a16:creationId xmlns:a16="http://schemas.microsoft.com/office/drawing/2014/main" id="{F643FEF0-EE43-42F4-9652-1B95BD54603F}"/>
                </a:ext>
              </a:extLst>
            </p:cNvPr>
            <p:cNvCxnSpPr>
              <a:cxnSpLocks/>
            </p:cNvCxnSpPr>
            <p:nvPr/>
          </p:nvCxnSpPr>
          <p:spPr>
            <a:xfrm>
              <a:off x="4866167" y="4713767"/>
              <a:ext cx="1070344"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75" name="组合 74">
            <a:extLst>
              <a:ext uri="{FF2B5EF4-FFF2-40B4-BE49-F238E27FC236}">
                <a16:creationId xmlns:a16="http://schemas.microsoft.com/office/drawing/2014/main" id="{0633589C-7B28-4055-AF38-EDEF5E6818BF}"/>
              </a:ext>
            </a:extLst>
          </p:cNvPr>
          <p:cNvGrpSpPr/>
          <p:nvPr/>
        </p:nvGrpSpPr>
        <p:grpSpPr>
          <a:xfrm>
            <a:off x="8147300" y="2323849"/>
            <a:ext cx="752777" cy="459619"/>
            <a:chOff x="3795823" y="3703674"/>
            <a:chExt cx="2140688" cy="1010093"/>
          </a:xfrm>
          <a:effectLst>
            <a:outerShdw blurRad="63500" sx="102000" sy="102000" algn="ctr" rotWithShape="0">
              <a:prstClr val="black">
                <a:alpha val="40000"/>
              </a:prstClr>
            </a:outerShdw>
          </a:effectLst>
        </p:grpSpPr>
        <p:cxnSp>
          <p:nvCxnSpPr>
            <p:cNvPr id="91" name="直接连接符 90">
              <a:extLst>
                <a:ext uri="{FF2B5EF4-FFF2-40B4-BE49-F238E27FC236}">
                  <a16:creationId xmlns:a16="http://schemas.microsoft.com/office/drawing/2014/main" id="{ECD9D0E5-A808-4A53-8C2C-8BB49B5DF31D}"/>
                </a:ext>
              </a:extLst>
            </p:cNvPr>
            <p:cNvCxnSpPr/>
            <p:nvPr/>
          </p:nvCxnSpPr>
          <p:spPr>
            <a:xfrm>
              <a:off x="3795823" y="3703674"/>
              <a:ext cx="0" cy="1010093"/>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2" name="直接连接符 91">
              <a:extLst>
                <a:ext uri="{FF2B5EF4-FFF2-40B4-BE49-F238E27FC236}">
                  <a16:creationId xmlns:a16="http://schemas.microsoft.com/office/drawing/2014/main" id="{2CCB9EB0-202D-48EC-AD76-B74E3C7FFD62}"/>
                </a:ext>
              </a:extLst>
            </p:cNvPr>
            <p:cNvCxnSpPr/>
            <p:nvPr/>
          </p:nvCxnSpPr>
          <p:spPr>
            <a:xfrm>
              <a:off x="4866167" y="3703674"/>
              <a:ext cx="0" cy="1010093"/>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3" name="直接连接符 92">
              <a:extLst>
                <a:ext uri="{FF2B5EF4-FFF2-40B4-BE49-F238E27FC236}">
                  <a16:creationId xmlns:a16="http://schemas.microsoft.com/office/drawing/2014/main" id="{1E986089-B10C-4BB8-8199-9D48FBD74245}"/>
                </a:ext>
              </a:extLst>
            </p:cNvPr>
            <p:cNvCxnSpPr>
              <a:cxnSpLocks/>
            </p:cNvCxnSpPr>
            <p:nvPr/>
          </p:nvCxnSpPr>
          <p:spPr>
            <a:xfrm>
              <a:off x="3795823" y="3703674"/>
              <a:ext cx="1070344"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4" name="直接连接符 93">
              <a:extLst>
                <a:ext uri="{FF2B5EF4-FFF2-40B4-BE49-F238E27FC236}">
                  <a16:creationId xmlns:a16="http://schemas.microsoft.com/office/drawing/2014/main" id="{1D6126C6-8E46-4415-89DB-EBC530228C46}"/>
                </a:ext>
              </a:extLst>
            </p:cNvPr>
            <p:cNvCxnSpPr>
              <a:cxnSpLocks/>
            </p:cNvCxnSpPr>
            <p:nvPr/>
          </p:nvCxnSpPr>
          <p:spPr>
            <a:xfrm>
              <a:off x="4866167" y="4713767"/>
              <a:ext cx="1070344"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76" name="组合 75">
            <a:extLst>
              <a:ext uri="{FF2B5EF4-FFF2-40B4-BE49-F238E27FC236}">
                <a16:creationId xmlns:a16="http://schemas.microsoft.com/office/drawing/2014/main" id="{DABBD994-9A08-4FDA-A398-624316076919}"/>
              </a:ext>
            </a:extLst>
          </p:cNvPr>
          <p:cNvGrpSpPr/>
          <p:nvPr/>
        </p:nvGrpSpPr>
        <p:grpSpPr>
          <a:xfrm>
            <a:off x="8900076" y="2323848"/>
            <a:ext cx="752777" cy="459619"/>
            <a:chOff x="3795823" y="3703674"/>
            <a:chExt cx="2140688" cy="1010093"/>
          </a:xfrm>
          <a:effectLst>
            <a:outerShdw blurRad="63500" sx="102000" sy="102000" algn="ctr" rotWithShape="0">
              <a:prstClr val="black">
                <a:alpha val="40000"/>
              </a:prstClr>
            </a:outerShdw>
          </a:effectLst>
        </p:grpSpPr>
        <p:cxnSp>
          <p:nvCxnSpPr>
            <p:cNvPr id="87" name="直接连接符 86">
              <a:extLst>
                <a:ext uri="{FF2B5EF4-FFF2-40B4-BE49-F238E27FC236}">
                  <a16:creationId xmlns:a16="http://schemas.microsoft.com/office/drawing/2014/main" id="{99749BFF-C2F4-4591-AD33-D27D85038A7A}"/>
                </a:ext>
              </a:extLst>
            </p:cNvPr>
            <p:cNvCxnSpPr/>
            <p:nvPr/>
          </p:nvCxnSpPr>
          <p:spPr>
            <a:xfrm>
              <a:off x="3795823" y="3703674"/>
              <a:ext cx="0" cy="1010093"/>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8" name="直接连接符 87">
              <a:extLst>
                <a:ext uri="{FF2B5EF4-FFF2-40B4-BE49-F238E27FC236}">
                  <a16:creationId xmlns:a16="http://schemas.microsoft.com/office/drawing/2014/main" id="{DDC0DA37-9A68-4856-AC68-8650607C593E}"/>
                </a:ext>
              </a:extLst>
            </p:cNvPr>
            <p:cNvCxnSpPr/>
            <p:nvPr/>
          </p:nvCxnSpPr>
          <p:spPr>
            <a:xfrm>
              <a:off x="4866167" y="3703674"/>
              <a:ext cx="0" cy="1010093"/>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9" name="直接连接符 88">
              <a:extLst>
                <a:ext uri="{FF2B5EF4-FFF2-40B4-BE49-F238E27FC236}">
                  <a16:creationId xmlns:a16="http://schemas.microsoft.com/office/drawing/2014/main" id="{9410DF76-16AB-4863-B8C6-FF860CAF2507}"/>
                </a:ext>
              </a:extLst>
            </p:cNvPr>
            <p:cNvCxnSpPr>
              <a:cxnSpLocks/>
            </p:cNvCxnSpPr>
            <p:nvPr/>
          </p:nvCxnSpPr>
          <p:spPr>
            <a:xfrm>
              <a:off x="3795823" y="3703674"/>
              <a:ext cx="1070344"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0" name="直接连接符 89">
              <a:extLst>
                <a:ext uri="{FF2B5EF4-FFF2-40B4-BE49-F238E27FC236}">
                  <a16:creationId xmlns:a16="http://schemas.microsoft.com/office/drawing/2014/main" id="{0E29BF67-76C4-49A2-AB93-1A218A70242C}"/>
                </a:ext>
              </a:extLst>
            </p:cNvPr>
            <p:cNvCxnSpPr>
              <a:cxnSpLocks/>
            </p:cNvCxnSpPr>
            <p:nvPr/>
          </p:nvCxnSpPr>
          <p:spPr>
            <a:xfrm>
              <a:off x="4866167" y="4713767"/>
              <a:ext cx="1070344"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77" name="组合 76">
            <a:extLst>
              <a:ext uri="{FF2B5EF4-FFF2-40B4-BE49-F238E27FC236}">
                <a16:creationId xmlns:a16="http://schemas.microsoft.com/office/drawing/2014/main" id="{1474682A-FD88-4281-9B72-67301403B463}"/>
              </a:ext>
            </a:extLst>
          </p:cNvPr>
          <p:cNvGrpSpPr/>
          <p:nvPr/>
        </p:nvGrpSpPr>
        <p:grpSpPr>
          <a:xfrm>
            <a:off x="9652852" y="2323848"/>
            <a:ext cx="752777" cy="459619"/>
            <a:chOff x="3795823" y="3703674"/>
            <a:chExt cx="2140688" cy="1010093"/>
          </a:xfrm>
          <a:effectLst>
            <a:outerShdw blurRad="63500" sx="102000" sy="102000" algn="ctr" rotWithShape="0">
              <a:prstClr val="black">
                <a:alpha val="40000"/>
              </a:prstClr>
            </a:outerShdw>
          </a:effectLst>
        </p:grpSpPr>
        <p:cxnSp>
          <p:nvCxnSpPr>
            <p:cNvPr id="83" name="直接连接符 82">
              <a:extLst>
                <a:ext uri="{FF2B5EF4-FFF2-40B4-BE49-F238E27FC236}">
                  <a16:creationId xmlns:a16="http://schemas.microsoft.com/office/drawing/2014/main" id="{B7E97E5E-97FB-4843-915F-ED2E214DA1B2}"/>
                </a:ext>
              </a:extLst>
            </p:cNvPr>
            <p:cNvCxnSpPr/>
            <p:nvPr/>
          </p:nvCxnSpPr>
          <p:spPr>
            <a:xfrm>
              <a:off x="3795823" y="3703674"/>
              <a:ext cx="0" cy="1010093"/>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4" name="直接连接符 83">
              <a:extLst>
                <a:ext uri="{FF2B5EF4-FFF2-40B4-BE49-F238E27FC236}">
                  <a16:creationId xmlns:a16="http://schemas.microsoft.com/office/drawing/2014/main" id="{19252D7A-67E8-475F-9DCA-92C3DA4F9A5E}"/>
                </a:ext>
              </a:extLst>
            </p:cNvPr>
            <p:cNvCxnSpPr/>
            <p:nvPr/>
          </p:nvCxnSpPr>
          <p:spPr>
            <a:xfrm>
              <a:off x="4866167" y="3703674"/>
              <a:ext cx="0" cy="1010093"/>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5" name="直接连接符 84">
              <a:extLst>
                <a:ext uri="{FF2B5EF4-FFF2-40B4-BE49-F238E27FC236}">
                  <a16:creationId xmlns:a16="http://schemas.microsoft.com/office/drawing/2014/main" id="{B494596C-A312-4048-85FC-BBDAB10A8B9C}"/>
                </a:ext>
              </a:extLst>
            </p:cNvPr>
            <p:cNvCxnSpPr>
              <a:cxnSpLocks/>
            </p:cNvCxnSpPr>
            <p:nvPr/>
          </p:nvCxnSpPr>
          <p:spPr>
            <a:xfrm>
              <a:off x="3795823" y="3703674"/>
              <a:ext cx="1070344"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6" name="直接连接符 85">
              <a:extLst>
                <a:ext uri="{FF2B5EF4-FFF2-40B4-BE49-F238E27FC236}">
                  <a16:creationId xmlns:a16="http://schemas.microsoft.com/office/drawing/2014/main" id="{187806F2-D16A-46A6-8BB5-618F638D6888}"/>
                </a:ext>
              </a:extLst>
            </p:cNvPr>
            <p:cNvCxnSpPr>
              <a:cxnSpLocks/>
            </p:cNvCxnSpPr>
            <p:nvPr/>
          </p:nvCxnSpPr>
          <p:spPr>
            <a:xfrm>
              <a:off x="4866167" y="4713767"/>
              <a:ext cx="1070344"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78" name="组合 77">
            <a:extLst>
              <a:ext uri="{FF2B5EF4-FFF2-40B4-BE49-F238E27FC236}">
                <a16:creationId xmlns:a16="http://schemas.microsoft.com/office/drawing/2014/main" id="{E2E3A04E-829E-4FAE-948E-549B2C83AB9E}"/>
              </a:ext>
            </a:extLst>
          </p:cNvPr>
          <p:cNvGrpSpPr/>
          <p:nvPr/>
        </p:nvGrpSpPr>
        <p:grpSpPr>
          <a:xfrm>
            <a:off x="10405628" y="2323848"/>
            <a:ext cx="752777" cy="459619"/>
            <a:chOff x="3795823" y="3703674"/>
            <a:chExt cx="2140688" cy="1010093"/>
          </a:xfrm>
          <a:effectLst>
            <a:outerShdw blurRad="63500" sx="102000" sy="102000" algn="ctr" rotWithShape="0">
              <a:prstClr val="black">
                <a:alpha val="40000"/>
              </a:prstClr>
            </a:outerShdw>
          </a:effectLst>
        </p:grpSpPr>
        <p:cxnSp>
          <p:nvCxnSpPr>
            <p:cNvPr id="79" name="直接连接符 78">
              <a:extLst>
                <a:ext uri="{FF2B5EF4-FFF2-40B4-BE49-F238E27FC236}">
                  <a16:creationId xmlns:a16="http://schemas.microsoft.com/office/drawing/2014/main" id="{11364312-B7C5-4A5A-97FA-F6B83C2EBF07}"/>
                </a:ext>
              </a:extLst>
            </p:cNvPr>
            <p:cNvCxnSpPr/>
            <p:nvPr/>
          </p:nvCxnSpPr>
          <p:spPr>
            <a:xfrm>
              <a:off x="3795823" y="3703674"/>
              <a:ext cx="0" cy="1010093"/>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0" name="直接连接符 79">
              <a:extLst>
                <a:ext uri="{FF2B5EF4-FFF2-40B4-BE49-F238E27FC236}">
                  <a16:creationId xmlns:a16="http://schemas.microsoft.com/office/drawing/2014/main" id="{7A85C711-E4BA-486B-81DA-AED4579EFCC7}"/>
                </a:ext>
              </a:extLst>
            </p:cNvPr>
            <p:cNvCxnSpPr/>
            <p:nvPr/>
          </p:nvCxnSpPr>
          <p:spPr>
            <a:xfrm>
              <a:off x="4866167" y="3703674"/>
              <a:ext cx="0" cy="1010093"/>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1" name="直接连接符 80">
              <a:extLst>
                <a:ext uri="{FF2B5EF4-FFF2-40B4-BE49-F238E27FC236}">
                  <a16:creationId xmlns:a16="http://schemas.microsoft.com/office/drawing/2014/main" id="{32C2DADA-990B-4067-A03F-4F081752F7BB}"/>
                </a:ext>
              </a:extLst>
            </p:cNvPr>
            <p:cNvCxnSpPr>
              <a:cxnSpLocks/>
            </p:cNvCxnSpPr>
            <p:nvPr/>
          </p:nvCxnSpPr>
          <p:spPr>
            <a:xfrm>
              <a:off x="3795823" y="3703674"/>
              <a:ext cx="1070344"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2" name="直接连接符 81">
              <a:extLst>
                <a:ext uri="{FF2B5EF4-FFF2-40B4-BE49-F238E27FC236}">
                  <a16:creationId xmlns:a16="http://schemas.microsoft.com/office/drawing/2014/main" id="{EFB5E08E-2C00-41DA-8EE1-257BBCABEF27}"/>
                </a:ext>
              </a:extLst>
            </p:cNvPr>
            <p:cNvCxnSpPr>
              <a:cxnSpLocks/>
            </p:cNvCxnSpPr>
            <p:nvPr/>
          </p:nvCxnSpPr>
          <p:spPr>
            <a:xfrm>
              <a:off x="4866167" y="4713767"/>
              <a:ext cx="1070344"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cxnSp>
        <p:nvCxnSpPr>
          <p:cNvPr id="174" name="直接连接符 173">
            <a:extLst>
              <a:ext uri="{FF2B5EF4-FFF2-40B4-BE49-F238E27FC236}">
                <a16:creationId xmlns:a16="http://schemas.microsoft.com/office/drawing/2014/main" id="{880D9B1F-1976-4925-BE4C-1537FE8C96E2}"/>
              </a:ext>
            </a:extLst>
          </p:cNvPr>
          <p:cNvCxnSpPr>
            <a:cxnSpLocks/>
          </p:cNvCxnSpPr>
          <p:nvPr/>
        </p:nvCxnSpPr>
        <p:spPr>
          <a:xfrm>
            <a:off x="1760425" y="2783467"/>
            <a:ext cx="376389" cy="0"/>
          </a:xfrm>
          <a:prstGeom prst="line">
            <a:avLst/>
          </a:prstGeom>
          <a:ln w="12700">
            <a:solidFill>
              <a:schemeClr val="bg1"/>
            </a:solidFill>
          </a:ln>
          <a:effectLst>
            <a:outerShdw blurRad="63500" sx="102000" sy="102000" algn="ct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20" name="直接连接符 119">
            <a:extLst>
              <a:ext uri="{FF2B5EF4-FFF2-40B4-BE49-F238E27FC236}">
                <a16:creationId xmlns:a16="http://schemas.microsoft.com/office/drawing/2014/main" id="{208EC946-6D7B-4334-894B-5D8FBB884084}"/>
              </a:ext>
            </a:extLst>
          </p:cNvPr>
          <p:cNvCxnSpPr>
            <a:cxnSpLocks/>
          </p:cNvCxnSpPr>
          <p:nvPr/>
        </p:nvCxnSpPr>
        <p:spPr>
          <a:xfrm>
            <a:off x="2125092" y="3797237"/>
            <a:ext cx="9033314" cy="0"/>
          </a:xfrm>
          <a:prstGeom prst="line">
            <a:avLst/>
          </a:prstGeom>
          <a:ln w="12700">
            <a:solidFill>
              <a:schemeClr val="bg1"/>
            </a:solidFill>
          </a:ln>
          <a:effectLst>
            <a:outerShdw blurRad="63500" sx="102000" sy="102000" algn="ct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26" name="矩形 125">
            <a:extLst>
              <a:ext uri="{FF2B5EF4-FFF2-40B4-BE49-F238E27FC236}">
                <a16:creationId xmlns:a16="http://schemas.microsoft.com/office/drawing/2014/main" id="{8B25469E-B012-41DE-B9D6-A8FE68D31BB8}"/>
              </a:ext>
            </a:extLst>
          </p:cNvPr>
          <p:cNvSpPr/>
          <p:nvPr/>
        </p:nvSpPr>
        <p:spPr>
          <a:xfrm>
            <a:off x="2125092" y="3337620"/>
            <a:ext cx="752775" cy="459617"/>
          </a:xfrm>
          <a:prstGeom prst="rect">
            <a:avLst/>
          </a:prstGeom>
          <a:noFill/>
          <a:ln w="12700">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effectLst>
                  <a:outerShdw blurRad="38100" dist="38100" dir="2700000" algn="tl">
                    <a:srgbClr val="000000">
                      <a:alpha val="43137"/>
                    </a:srgbClr>
                  </a:outerShdw>
                </a:effectLst>
                <a:latin typeface="+mj-ea"/>
                <a:ea typeface="+mj-ea"/>
              </a:rPr>
              <a:t>U0</a:t>
            </a:r>
            <a:endParaRPr lang="zh-CN" altLang="en-US">
              <a:effectLst>
                <a:outerShdw blurRad="38100" dist="38100" dir="2700000" algn="tl">
                  <a:srgbClr val="000000">
                    <a:alpha val="43137"/>
                  </a:srgbClr>
                </a:outerShdw>
              </a:effectLst>
              <a:latin typeface="+mj-ea"/>
              <a:ea typeface="+mj-ea"/>
            </a:endParaRPr>
          </a:p>
        </p:txBody>
      </p:sp>
      <p:sp>
        <p:nvSpPr>
          <p:cNvPr id="128" name="矩形 127">
            <a:extLst>
              <a:ext uri="{FF2B5EF4-FFF2-40B4-BE49-F238E27FC236}">
                <a16:creationId xmlns:a16="http://schemas.microsoft.com/office/drawing/2014/main" id="{F403EC0A-9303-4B8E-A82A-359498E293DB}"/>
              </a:ext>
            </a:extLst>
          </p:cNvPr>
          <p:cNvSpPr/>
          <p:nvPr/>
        </p:nvSpPr>
        <p:spPr>
          <a:xfrm>
            <a:off x="2877867" y="3337620"/>
            <a:ext cx="752775" cy="459617"/>
          </a:xfrm>
          <a:prstGeom prst="rect">
            <a:avLst/>
          </a:prstGeom>
          <a:noFill/>
          <a:ln w="12700">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effectLst>
                  <a:outerShdw blurRad="38100" dist="38100" dir="2700000" algn="tl">
                    <a:srgbClr val="000000">
                      <a:alpha val="43137"/>
                    </a:srgbClr>
                  </a:outerShdw>
                </a:effectLst>
                <a:latin typeface="+mj-ea"/>
                <a:ea typeface="+mj-ea"/>
              </a:rPr>
              <a:t>U1</a:t>
            </a:r>
            <a:endParaRPr lang="zh-CN" altLang="en-US">
              <a:effectLst>
                <a:outerShdw blurRad="38100" dist="38100" dir="2700000" algn="tl">
                  <a:srgbClr val="000000">
                    <a:alpha val="43137"/>
                  </a:srgbClr>
                </a:outerShdw>
              </a:effectLst>
              <a:latin typeface="+mj-ea"/>
              <a:ea typeface="+mj-ea"/>
            </a:endParaRPr>
          </a:p>
        </p:txBody>
      </p:sp>
      <p:sp>
        <p:nvSpPr>
          <p:cNvPr id="129" name="矩形 128">
            <a:extLst>
              <a:ext uri="{FF2B5EF4-FFF2-40B4-BE49-F238E27FC236}">
                <a16:creationId xmlns:a16="http://schemas.microsoft.com/office/drawing/2014/main" id="{4B77C6B9-E5FF-4B39-9BE9-E8E757EF1D0B}"/>
              </a:ext>
            </a:extLst>
          </p:cNvPr>
          <p:cNvSpPr/>
          <p:nvPr/>
        </p:nvSpPr>
        <p:spPr>
          <a:xfrm>
            <a:off x="3630647" y="3337620"/>
            <a:ext cx="752775" cy="459617"/>
          </a:xfrm>
          <a:prstGeom prst="rect">
            <a:avLst/>
          </a:prstGeom>
          <a:noFill/>
          <a:ln w="12700">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effectLst>
                  <a:outerShdw blurRad="38100" dist="38100" dir="2700000" algn="tl">
                    <a:srgbClr val="000000">
                      <a:alpha val="43137"/>
                    </a:srgbClr>
                  </a:outerShdw>
                </a:effectLst>
                <a:latin typeface="+mj-ea"/>
                <a:ea typeface="+mj-ea"/>
              </a:rPr>
              <a:t>……</a:t>
            </a:r>
            <a:endParaRPr lang="zh-CN" altLang="en-US">
              <a:effectLst>
                <a:outerShdw blurRad="38100" dist="38100" dir="2700000" algn="tl">
                  <a:srgbClr val="000000">
                    <a:alpha val="43137"/>
                  </a:srgbClr>
                </a:outerShdw>
              </a:effectLst>
              <a:latin typeface="+mj-ea"/>
              <a:ea typeface="+mj-ea"/>
            </a:endParaRPr>
          </a:p>
        </p:txBody>
      </p:sp>
      <p:sp>
        <p:nvSpPr>
          <p:cNvPr id="130" name="矩形 129">
            <a:extLst>
              <a:ext uri="{FF2B5EF4-FFF2-40B4-BE49-F238E27FC236}">
                <a16:creationId xmlns:a16="http://schemas.microsoft.com/office/drawing/2014/main" id="{20C36D38-BD34-45ED-9E6D-241B92B1659E}"/>
              </a:ext>
            </a:extLst>
          </p:cNvPr>
          <p:cNvSpPr/>
          <p:nvPr/>
        </p:nvSpPr>
        <p:spPr>
          <a:xfrm>
            <a:off x="4383422" y="3337620"/>
            <a:ext cx="752775" cy="459617"/>
          </a:xfrm>
          <a:prstGeom prst="rect">
            <a:avLst/>
          </a:prstGeom>
          <a:noFill/>
          <a:ln w="12700">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effectLst>
                  <a:outerShdw blurRad="38100" dist="38100" dir="2700000" algn="tl">
                    <a:srgbClr val="000000">
                      <a:alpha val="43137"/>
                    </a:srgbClr>
                  </a:outerShdw>
                </a:effectLst>
                <a:latin typeface="+mj-ea"/>
                <a:ea typeface="+mj-ea"/>
              </a:rPr>
              <a:t>Un-1</a:t>
            </a:r>
            <a:endParaRPr lang="zh-CN" altLang="en-US">
              <a:effectLst>
                <a:outerShdw blurRad="38100" dist="38100" dir="2700000" algn="tl">
                  <a:srgbClr val="000000">
                    <a:alpha val="43137"/>
                  </a:srgbClr>
                </a:outerShdw>
              </a:effectLst>
              <a:latin typeface="+mj-ea"/>
              <a:ea typeface="+mj-ea"/>
            </a:endParaRPr>
          </a:p>
        </p:txBody>
      </p:sp>
      <p:sp>
        <p:nvSpPr>
          <p:cNvPr id="148" name="矩形 147">
            <a:extLst>
              <a:ext uri="{FF2B5EF4-FFF2-40B4-BE49-F238E27FC236}">
                <a16:creationId xmlns:a16="http://schemas.microsoft.com/office/drawing/2014/main" id="{40284748-5602-463D-AF5E-C4F3F5F7FFD9}"/>
              </a:ext>
            </a:extLst>
          </p:cNvPr>
          <p:cNvSpPr/>
          <p:nvPr/>
        </p:nvSpPr>
        <p:spPr>
          <a:xfrm>
            <a:off x="7394523" y="3337620"/>
            <a:ext cx="752775" cy="459617"/>
          </a:xfrm>
          <a:prstGeom prst="rect">
            <a:avLst/>
          </a:prstGeom>
          <a:noFill/>
          <a:ln w="12700">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effectLst>
                  <a:outerShdw blurRad="38100" dist="38100" dir="2700000" algn="tl">
                    <a:srgbClr val="000000">
                      <a:alpha val="43137"/>
                    </a:srgbClr>
                  </a:outerShdw>
                </a:effectLst>
                <a:latin typeface="+mj-ea"/>
                <a:ea typeface="+mj-ea"/>
              </a:rPr>
              <a:t>U0</a:t>
            </a:r>
            <a:endParaRPr lang="zh-CN" altLang="en-US">
              <a:effectLst>
                <a:outerShdw blurRad="38100" dist="38100" dir="2700000" algn="tl">
                  <a:srgbClr val="000000">
                    <a:alpha val="43137"/>
                  </a:srgbClr>
                </a:outerShdw>
              </a:effectLst>
              <a:latin typeface="+mj-ea"/>
              <a:ea typeface="+mj-ea"/>
            </a:endParaRPr>
          </a:p>
        </p:txBody>
      </p:sp>
      <p:sp>
        <p:nvSpPr>
          <p:cNvPr id="149" name="矩形 148">
            <a:extLst>
              <a:ext uri="{FF2B5EF4-FFF2-40B4-BE49-F238E27FC236}">
                <a16:creationId xmlns:a16="http://schemas.microsoft.com/office/drawing/2014/main" id="{B35D1293-2671-4C68-824A-5D32D8F525DE}"/>
              </a:ext>
            </a:extLst>
          </p:cNvPr>
          <p:cNvSpPr/>
          <p:nvPr/>
        </p:nvSpPr>
        <p:spPr>
          <a:xfrm>
            <a:off x="8147298" y="3337620"/>
            <a:ext cx="752775" cy="459617"/>
          </a:xfrm>
          <a:prstGeom prst="rect">
            <a:avLst/>
          </a:prstGeom>
          <a:noFill/>
          <a:ln w="12700">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effectLst>
                  <a:outerShdw blurRad="38100" dist="38100" dir="2700000" algn="tl">
                    <a:srgbClr val="000000">
                      <a:alpha val="43137"/>
                    </a:srgbClr>
                  </a:outerShdw>
                </a:effectLst>
                <a:latin typeface="+mj-ea"/>
                <a:ea typeface="+mj-ea"/>
              </a:rPr>
              <a:t>U1</a:t>
            </a:r>
            <a:endParaRPr lang="zh-CN" altLang="en-US">
              <a:effectLst>
                <a:outerShdw blurRad="38100" dist="38100" dir="2700000" algn="tl">
                  <a:srgbClr val="000000">
                    <a:alpha val="43137"/>
                  </a:srgbClr>
                </a:outerShdw>
              </a:effectLst>
              <a:latin typeface="+mj-ea"/>
              <a:ea typeface="+mj-ea"/>
            </a:endParaRPr>
          </a:p>
        </p:txBody>
      </p:sp>
      <p:sp>
        <p:nvSpPr>
          <p:cNvPr id="150" name="矩形 149">
            <a:extLst>
              <a:ext uri="{FF2B5EF4-FFF2-40B4-BE49-F238E27FC236}">
                <a16:creationId xmlns:a16="http://schemas.microsoft.com/office/drawing/2014/main" id="{C1B1D177-CA9D-4853-AC61-5E1CBAE2E643}"/>
              </a:ext>
            </a:extLst>
          </p:cNvPr>
          <p:cNvSpPr/>
          <p:nvPr/>
        </p:nvSpPr>
        <p:spPr>
          <a:xfrm>
            <a:off x="8900078" y="3337620"/>
            <a:ext cx="752775" cy="459617"/>
          </a:xfrm>
          <a:prstGeom prst="rect">
            <a:avLst/>
          </a:prstGeom>
          <a:noFill/>
          <a:ln w="12700">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effectLst>
                  <a:outerShdw blurRad="38100" dist="38100" dir="2700000" algn="tl">
                    <a:srgbClr val="000000">
                      <a:alpha val="43137"/>
                    </a:srgbClr>
                  </a:outerShdw>
                </a:effectLst>
                <a:latin typeface="+mj-ea"/>
                <a:ea typeface="+mj-ea"/>
              </a:rPr>
              <a:t>……</a:t>
            </a:r>
            <a:endParaRPr lang="zh-CN" altLang="en-US">
              <a:effectLst>
                <a:outerShdw blurRad="38100" dist="38100" dir="2700000" algn="tl">
                  <a:srgbClr val="000000">
                    <a:alpha val="43137"/>
                  </a:srgbClr>
                </a:outerShdw>
              </a:effectLst>
              <a:latin typeface="+mj-ea"/>
              <a:ea typeface="+mj-ea"/>
            </a:endParaRPr>
          </a:p>
        </p:txBody>
      </p:sp>
      <p:sp>
        <p:nvSpPr>
          <p:cNvPr id="151" name="矩形 150">
            <a:extLst>
              <a:ext uri="{FF2B5EF4-FFF2-40B4-BE49-F238E27FC236}">
                <a16:creationId xmlns:a16="http://schemas.microsoft.com/office/drawing/2014/main" id="{53317FB1-8618-4F34-A5D5-9517EE6B98EF}"/>
              </a:ext>
            </a:extLst>
          </p:cNvPr>
          <p:cNvSpPr/>
          <p:nvPr/>
        </p:nvSpPr>
        <p:spPr>
          <a:xfrm>
            <a:off x="9652853" y="3337620"/>
            <a:ext cx="752775" cy="459617"/>
          </a:xfrm>
          <a:prstGeom prst="rect">
            <a:avLst/>
          </a:prstGeom>
          <a:noFill/>
          <a:ln w="12700">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effectLst>
                  <a:outerShdw blurRad="38100" dist="38100" dir="2700000" algn="tl">
                    <a:srgbClr val="000000">
                      <a:alpha val="43137"/>
                    </a:srgbClr>
                  </a:outerShdw>
                </a:effectLst>
                <a:latin typeface="+mj-ea"/>
                <a:ea typeface="+mj-ea"/>
              </a:rPr>
              <a:t>Un-1</a:t>
            </a:r>
            <a:endParaRPr lang="zh-CN" altLang="en-US">
              <a:effectLst>
                <a:outerShdw blurRad="38100" dist="38100" dir="2700000" algn="tl">
                  <a:srgbClr val="000000">
                    <a:alpha val="43137"/>
                  </a:srgbClr>
                </a:outerShdw>
              </a:effectLst>
              <a:latin typeface="+mj-ea"/>
              <a:ea typeface="+mj-ea"/>
            </a:endParaRPr>
          </a:p>
        </p:txBody>
      </p:sp>
      <p:cxnSp>
        <p:nvCxnSpPr>
          <p:cNvPr id="175" name="直接连接符 174">
            <a:extLst>
              <a:ext uri="{FF2B5EF4-FFF2-40B4-BE49-F238E27FC236}">
                <a16:creationId xmlns:a16="http://schemas.microsoft.com/office/drawing/2014/main" id="{9C1BDDB7-7B6C-4811-A6E2-5E22AE7E8E3A}"/>
              </a:ext>
            </a:extLst>
          </p:cNvPr>
          <p:cNvCxnSpPr>
            <a:cxnSpLocks/>
          </p:cNvCxnSpPr>
          <p:nvPr/>
        </p:nvCxnSpPr>
        <p:spPr>
          <a:xfrm>
            <a:off x="1760425" y="3797237"/>
            <a:ext cx="376389" cy="0"/>
          </a:xfrm>
          <a:prstGeom prst="line">
            <a:avLst/>
          </a:prstGeom>
          <a:ln w="12700">
            <a:solidFill>
              <a:schemeClr val="bg1"/>
            </a:solidFill>
          </a:ln>
          <a:effectLst>
            <a:outerShdw blurRad="63500" sx="102000" sy="102000" algn="ct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42" name="直接连接符 141">
            <a:extLst>
              <a:ext uri="{FF2B5EF4-FFF2-40B4-BE49-F238E27FC236}">
                <a16:creationId xmlns:a16="http://schemas.microsoft.com/office/drawing/2014/main" id="{CE65D160-5BF7-4408-969B-CFF98D6F2794}"/>
              </a:ext>
            </a:extLst>
          </p:cNvPr>
          <p:cNvCxnSpPr>
            <a:cxnSpLocks/>
          </p:cNvCxnSpPr>
          <p:nvPr/>
        </p:nvCxnSpPr>
        <p:spPr>
          <a:xfrm>
            <a:off x="2143515" y="4394754"/>
            <a:ext cx="2992681" cy="0"/>
          </a:xfrm>
          <a:prstGeom prst="line">
            <a:avLst/>
          </a:prstGeom>
          <a:ln w="12700">
            <a:solidFill>
              <a:schemeClr val="bg1"/>
            </a:solidFill>
          </a:ln>
          <a:effectLst>
            <a:outerShdw blurRad="63500" sx="102000" sy="102000" algn="ct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62" name="直接连接符 161">
            <a:extLst>
              <a:ext uri="{FF2B5EF4-FFF2-40B4-BE49-F238E27FC236}">
                <a16:creationId xmlns:a16="http://schemas.microsoft.com/office/drawing/2014/main" id="{F06331F5-38C1-4FAB-877C-8B1266F4846B}"/>
              </a:ext>
            </a:extLst>
          </p:cNvPr>
          <p:cNvCxnSpPr>
            <a:cxnSpLocks/>
          </p:cNvCxnSpPr>
          <p:nvPr/>
        </p:nvCxnSpPr>
        <p:spPr>
          <a:xfrm>
            <a:off x="7394522" y="4394754"/>
            <a:ext cx="2992681" cy="0"/>
          </a:xfrm>
          <a:prstGeom prst="line">
            <a:avLst/>
          </a:prstGeom>
          <a:ln w="12700">
            <a:solidFill>
              <a:schemeClr val="bg1"/>
            </a:solidFill>
          </a:ln>
          <a:effectLst>
            <a:outerShdw blurRad="63500" sx="102000" sy="102000" algn="ct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40" name="直接连接符 139">
            <a:extLst>
              <a:ext uri="{FF2B5EF4-FFF2-40B4-BE49-F238E27FC236}">
                <a16:creationId xmlns:a16="http://schemas.microsoft.com/office/drawing/2014/main" id="{351A1527-648B-40F7-9EB0-3DD807717344}"/>
              </a:ext>
            </a:extLst>
          </p:cNvPr>
          <p:cNvCxnSpPr/>
          <p:nvPr/>
        </p:nvCxnSpPr>
        <p:spPr>
          <a:xfrm>
            <a:off x="2143515" y="4394754"/>
            <a:ext cx="0" cy="459619"/>
          </a:xfrm>
          <a:prstGeom prst="line">
            <a:avLst/>
          </a:prstGeom>
          <a:ln w="12700">
            <a:solidFill>
              <a:schemeClr val="bg1"/>
            </a:solidFill>
          </a:ln>
          <a:effectLst>
            <a:outerShdw blurRad="63500" sx="102000" sy="102000" algn="ct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41" name="直接连接符 140">
            <a:extLst>
              <a:ext uri="{FF2B5EF4-FFF2-40B4-BE49-F238E27FC236}">
                <a16:creationId xmlns:a16="http://schemas.microsoft.com/office/drawing/2014/main" id="{8E37904B-699B-4680-95D0-D3E26EB653DA}"/>
              </a:ext>
            </a:extLst>
          </p:cNvPr>
          <p:cNvCxnSpPr/>
          <p:nvPr/>
        </p:nvCxnSpPr>
        <p:spPr>
          <a:xfrm>
            <a:off x="5136196" y="4394754"/>
            <a:ext cx="0" cy="459619"/>
          </a:xfrm>
          <a:prstGeom prst="line">
            <a:avLst/>
          </a:prstGeom>
          <a:ln w="12700">
            <a:solidFill>
              <a:schemeClr val="bg1"/>
            </a:solidFill>
          </a:ln>
          <a:effectLst>
            <a:outerShdw blurRad="63500" sx="102000" sy="102000" algn="ct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44" name="直接连接符 143">
            <a:extLst>
              <a:ext uri="{FF2B5EF4-FFF2-40B4-BE49-F238E27FC236}">
                <a16:creationId xmlns:a16="http://schemas.microsoft.com/office/drawing/2014/main" id="{9F401504-FFFF-4490-A7BD-9FB0F1642CF9}"/>
              </a:ext>
            </a:extLst>
          </p:cNvPr>
          <p:cNvCxnSpPr>
            <a:cxnSpLocks/>
          </p:cNvCxnSpPr>
          <p:nvPr/>
        </p:nvCxnSpPr>
        <p:spPr>
          <a:xfrm>
            <a:off x="5136196" y="4854373"/>
            <a:ext cx="2258326" cy="0"/>
          </a:xfrm>
          <a:prstGeom prst="line">
            <a:avLst/>
          </a:prstGeom>
          <a:ln w="12700">
            <a:solidFill>
              <a:schemeClr val="bg1"/>
            </a:solidFill>
          </a:ln>
          <a:effectLst>
            <a:outerShdw blurRad="63500" sx="102000" sy="102000" algn="ct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60" name="直接连接符 159">
            <a:extLst>
              <a:ext uri="{FF2B5EF4-FFF2-40B4-BE49-F238E27FC236}">
                <a16:creationId xmlns:a16="http://schemas.microsoft.com/office/drawing/2014/main" id="{32CF7876-DC22-42D3-9DFA-A7012C4DA06D}"/>
              </a:ext>
            </a:extLst>
          </p:cNvPr>
          <p:cNvCxnSpPr/>
          <p:nvPr/>
        </p:nvCxnSpPr>
        <p:spPr>
          <a:xfrm>
            <a:off x="7394522" y="4394754"/>
            <a:ext cx="0" cy="459619"/>
          </a:xfrm>
          <a:prstGeom prst="line">
            <a:avLst/>
          </a:prstGeom>
          <a:ln w="12700">
            <a:solidFill>
              <a:schemeClr val="bg1"/>
            </a:solidFill>
          </a:ln>
          <a:effectLst>
            <a:outerShdw blurRad="63500" sx="102000" sy="102000" algn="ct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61" name="直接连接符 160">
            <a:extLst>
              <a:ext uri="{FF2B5EF4-FFF2-40B4-BE49-F238E27FC236}">
                <a16:creationId xmlns:a16="http://schemas.microsoft.com/office/drawing/2014/main" id="{338FEAEC-7508-4E4D-B47E-363069CE632C}"/>
              </a:ext>
            </a:extLst>
          </p:cNvPr>
          <p:cNvCxnSpPr/>
          <p:nvPr/>
        </p:nvCxnSpPr>
        <p:spPr>
          <a:xfrm>
            <a:off x="10387203" y="4394754"/>
            <a:ext cx="0" cy="459619"/>
          </a:xfrm>
          <a:prstGeom prst="line">
            <a:avLst/>
          </a:prstGeom>
          <a:ln w="12700">
            <a:solidFill>
              <a:schemeClr val="bg1"/>
            </a:solidFill>
          </a:ln>
          <a:effectLst>
            <a:outerShdw blurRad="63500" sx="102000" sy="102000" algn="ct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63" name="直接连接符 162">
            <a:extLst>
              <a:ext uri="{FF2B5EF4-FFF2-40B4-BE49-F238E27FC236}">
                <a16:creationId xmlns:a16="http://schemas.microsoft.com/office/drawing/2014/main" id="{71ED2828-5C8F-4416-A50A-29DF7CF8C412}"/>
              </a:ext>
            </a:extLst>
          </p:cNvPr>
          <p:cNvCxnSpPr>
            <a:cxnSpLocks/>
          </p:cNvCxnSpPr>
          <p:nvPr/>
        </p:nvCxnSpPr>
        <p:spPr>
          <a:xfrm>
            <a:off x="10387203" y="4854373"/>
            <a:ext cx="771203" cy="0"/>
          </a:xfrm>
          <a:prstGeom prst="line">
            <a:avLst/>
          </a:prstGeom>
          <a:ln w="12700">
            <a:solidFill>
              <a:schemeClr val="bg1"/>
            </a:solidFill>
          </a:ln>
          <a:effectLst>
            <a:outerShdw blurRad="63500" sx="102000" sy="102000" algn="ct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76" name="直接连接符 175">
            <a:extLst>
              <a:ext uri="{FF2B5EF4-FFF2-40B4-BE49-F238E27FC236}">
                <a16:creationId xmlns:a16="http://schemas.microsoft.com/office/drawing/2014/main" id="{5CBADAE5-363F-463B-AECA-26EE388B227B}"/>
              </a:ext>
            </a:extLst>
          </p:cNvPr>
          <p:cNvCxnSpPr>
            <a:cxnSpLocks/>
          </p:cNvCxnSpPr>
          <p:nvPr/>
        </p:nvCxnSpPr>
        <p:spPr>
          <a:xfrm>
            <a:off x="1760425" y="4854373"/>
            <a:ext cx="383086" cy="0"/>
          </a:xfrm>
          <a:prstGeom prst="line">
            <a:avLst/>
          </a:prstGeom>
          <a:ln w="12700">
            <a:solidFill>
              <a:schemeClr val="bg1"/>
            </a:solidFill>
          </a:ln>
          <a:effectLst>
            <a:outerShdw blurRad="63500" sx="102000" sy="102000" algn="ct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15" name="任意多边形: 形状 114">
            <a:extLst>
              <a:ext uri="{FF2B5EF4-FFF2-40B4-BE49-F238E27FC236}">
                <a16:creationId xmlns:a16="http://schemas.microsoft.com/office/drawing/2014/main" id="{786B35C3-AD1E-40CE-A523-FF9AD7D3FD35}"/>
              </a:ext>
            </a:extLst>
          </p:cNvPr>
          <p:cNvSpPr/>
          <p:nvPr/>
        </p:nvSpPr>
        <p:spPr>
          <a:xfrm>
            <a:off x="2501479" y="5282476"/>
            <a:ext cx="376388" cy="556834"/>
          </a:xfrm>
          <a:custGeom>
            <a:avLst/>
            <a:gdLst>
              <a:gd name="connsiteX0" fmla="*/ 0 w 2697096"/>
              <a:gd name="connsiteY0" fmla="*/ 1121869 h 2236054"/>
              <a:gd name="connsiteX1" fmla="*/ 676195 w 2697096"/>
              <a:gd name="connsiteY1" fmla="*/ 0 h 2236054"/>
              <a:gd name="connsiteX2" fmla="*/ 1348548 w 2697096"/>
              <a:gd name="connsiteY2" fmla="*/ 1125711 h 2236054"/>
              <a:gd name="connsiteX3" fmla="*/ 2024743 w 2697096"/>
              <a:gd name="connsiteY3" fmla="*/ 2236054 h 2236054"/>
              <a:gd name="connsiteX4" fmla="*/ 2697096 w 2697096"/>
              <a:gd name="connsiteY4" fmla="*/ 1125711 h 22360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97096" h="2236054">
                <a:moveTo>
                  <a:pt x="0" y="1121869"/>
                </a:moveTo>
                <a:cubicBezTo>
                  <a:pt x="225718" y="560614"/>
                  <a:pt x="451437" y="-640"/>
                  <a:pt x="676195" y="0"/>
                </a:cubicBezTo>
                <a:cubicBezTo>
                  <a:pt x="900953" y="640"/>
                  <a:pt x="1123790" y="753035"/>
                  <a:pt x="1348548" y="1125711"/>
                </a:cubicBezTo>
                <a:cubicBezTo>
                  <a:pt x="1573306" y="1498387"/>
                  <a:pt x="1799985" y="2236054"/>
                  <a:pt x="2024743" y="2236054"/>
                </a:cubicBezTo>
                <a:cubicBezTo>
                  <a:pt x="2249501" y="2236054"/>
                  <a:pt x="2473298" y="1680882"/>
                  <a:pt x="2697096" y="1125711"/>
                </a:cubicBezTo>
              </a:path>
            </a:pathLst>
          </a:custGeom>
          <a:noFill/>
          <a:ln w="12700">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38100" dist="38100" dir="2700000" algn="tl">
                  <a:srgbClr val="000000">
                    <a:alpha val="43137"/>
                  </a:srgbClr>
                </a:outerShdw>
              </a:effectLst>
              <a:latin typeface="+mj-ea"/>
              <a:ea typeface="+mj-ea"/>
            </a:endParaRPr>
          </a:p>
        </p:txBody>
      </p:sp>
      <p:sp>
        <p:nvSpPr>
          <p:cNvPr id="116" name="任意多边形: 形状 115">
            <a:extLst>
              <a:ext uri="{FF2B5EF4-FFF2-40B4-BE49-F238E27FC236}">
                <a16:creationId xmlns:a16="http://schemas.microsoft.com/office/drawing/2014/main" id="{AABE7838-E93D-4018-8FC4-EECBF9F1EE88}"/>
              </a:ext>
            </a:extLst>
          </p:cNvPr>
          <p:cNvSpPr/>
          <p:nvPr/>
        </p:nvSpPr>
        <p:spPr>
          <a:xfrm>
            <a:off x="2125091" y="5282476"/>
            <a:ext cx="376388" cy="556834"/>
          </a:xfrm>
          <a:custGeom>
            <a:avLst/>
            <a:gdLst>
              <a:gd name="connsiteX0" fmla="*/ 0 w 2697096"/>
              <a:gd name="connsiteY0" fmla="*/ 1121869 h 2236054"/>
              <a:gd name="connsiteX1" fmla="*/ 676195 w 2697096"/>
              <a:gd name="connsiteY1" fmla="*/ 0 h 2236054"/>
              <a:gd name="connsiteX2" fmla="*/ 1348548 w 2697096"/>
              <a:gd name="connsiteY2" fmla="*/ 1125711 h 2236054"/>
              <a:gd name="connsiteX3" fmla="*/ 2024743 w 2697096"/>
              <a:gd name="connsiteY3" fmla="*/ 2236054 h 2236054"/>
              <a:gd name="connsiteX4" fmla="*/ 2697096 w 2697096"/>
              <a:gd name="connsiteY4" fmla="*/ 1125711 h 22360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97096" h="2236054">
                <a:moveTo>
                  <a:pt x="0" y="1121869"/>
                </a:moveTo>
                <a:cubicBezTo>
                  <a:pt x="225718" y="560614"/>
                  <a:pt x="451437" y="-640"/>
                  <a:pt x="676195" y="0"/>
                </a:cubicBezTo>
                <a:cubicBezTo>
                  <a:pt x="900953" y="640"/>
                  <a:pt x="1123790" y="753035"/>
                  <a:pt x="1348548" y="1125711"/>
                </a:cubicBezTo>
                <a:cubicBezTo>
                  <a:pt x="1573306" y="1498387"/>
                  <a:pt x="1799985" y="2236054"/>
                  <a:pt x="2024743" y="2236054"/>
                </a:cubicBezTo>
                <a:cubicBezTo>
                  <a:pt x="2249501" y="2236054"/>
                  <a:pt x="2473298" y="1680882"/>
                  <a:pt x="2697096" y="1125711"/>
                </a:cubicBezTo>
              </a:path>
            </a:pathLst>
          </a:custGeom>
          <a:noFill/>
          <a:ln w="12700">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38100" dist="38100" dir="2700000" algn="tl">
                  <a:srgbClr val="000000">
                    <a:alpha val="43137"/>
                  </a:srgbClr>
                </a:outerShdw>
              </a:effectLst>
              <a:latin typeface="+mj-ea"/>
              <a:ea typeface="+mj-ea"/>
            </a:endParaRPr>
          </a:p>
        </p:txBody>
      </p:sp>
      <p:sp>
        <p:nvSpPr>
          <p:cNvPr id="117" name="任意多边形: 形状 116">
            <a:extLst>
              <a:ext uri="{FF2B5EF4-FFF2-40B4-BE49-F238E27FC236}">
                <a16:creationId xmlns:a16="http://schemas.microsoft.com/office/drawing/2014/main" id="{9AB8AD14-F608-4283-97B1-665F8600CCE3}"/>
              </a:ext>
            </a:extLst>
          </p:cNvPr>
          <p:cNvSpPr/>
          <p:nvPr/>
        </p:nvSpPr>
        <p:spPr>
          <a:xfrm flipV="1">
            <a:off x="3254255" y="5268588"/>
            <a:ext cx="376388" cy="556834"/>
          </a:xfrm>
          <a:custGeom>
            <a:avLst/>
            <a:gdLst>
              <a:gd name="connsiteX0" fmla="*/ 0 w 2697096"/>
              <a:gd name="connsiteY0" fmla="*/ 1121869 h 2236054"/>
              <a:gd name="connsiteX1" fmla="*/ 676195 w 2697096"/>
              <a:gd name="connsiteY1" fmla="*/ 0 h 2236054"/>
              <a:gd name="connsiteX2" fmla="*/ 1348548 w 2697096"/>
              <a:gd name="connsiteY2" fmla="*/ 1125711 h 2236054"/>
              <a:gd name="connsiteX3" fmla="*/ 2024743 w 2697096"/>
              <a:gd name="connsiteY3" fmla="*/ 2236054 h 2236054"/>
              <a:gd name="connsiteX4" fmla="*/ 2697096 w 2697096"/>
              <a:gd name="connsiteY4" fmla="*/ 1125711 h 22360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97096" h="2236054">
                <a:moveTo>
                  <a:pt x="0" y="1121869"/>
                </a:moveTo>
                <a:cubicBezTo>
                  <a:pt x="225718" y="560614"/>
                  <a:pt x="451437" y="-640"/>
                  <a:pt x="676195" y="0"/>
                </a:cubicBezTo>
                <a:cubicBezTo>
                  <a:pt x="900953" y="640"/>
                  <a:pt x="1123790" y="753035"/>
                  <a:pt x="1348548" y="1125711"/>
                </a:cubicBezTo>
                <a:cubicBezTo>
                  <a:pt x="1573306" y="1498387"/>
                  <a:pt x="1799985" y="2236054"/>
                  <a:pt x="2024743" y="2236054"/>
                </a:cubicBezTo>
                <a:cubicBezTo>
                  <a:pt x="2249501" y="2236054"/>
                  <a:pt x="2473298" y="1680882"/>
                  <a:pt x="2697096" y="1125711"/>
                </a:cubicBezTo>
              </a:path>
            </a:pathLst>
          </a:custGeom>
          <a:noFill/>
          <a:ln w="12700">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38100" dist="38100" dir="2700000" algn="tl">
                  <a:srgbClr val="000000">
                    <a:alpha val="43137"/>
                  </a:srgbClr>
                </a:outerShdw>
              </a:effectLst>
              <a:latin typeface="+mj-ea"/>
              <a:ea typeface="+mj-ea"/>
            </a:endParaRPr>
          </a:p>
        </p:txBody>
      </p:sp>
      <p:sp>
        <p:nvSpPr>
          <p:cNvPr id="118" name="任意多边形: 形状 117">
            <a:extLst>
              <a:ext uri="{FF2B5EF4-FFF2-40B4-BE49-F238E27FC236}">
                <a16:creationId xmlns:a16="http://schemas.microsoft.com/office/drawing/2014/main" id="{39C88F18-3878-4A39-ACE2-A8663B8A91AA}"/>
              </a:ext>
            </a:extLst>
          </p:cNvPr>
          <p:cNvSpPr/>
          <p:nvPr/>
        </p:nvSpPr>
        <p:spPr>
          <a:xfrm flipV="1">
            <a:off x="2877868" y="5268588"/>
            <a:ext cx="376388" cy="556834"/>
          </a:xfrm>
          <a:custGeom>
            <a:avLst/>
            <a:gdLst>
              <a:gd name="connsiteX0" fmla="*/ 0 w 2697096"/>
              <a:gd name="connsiteY0" fmla="*/ 1121869 h 2236054"/>
              <a:gd name="connsiteX1" fmla="*/ 676195 w 2697096"/>
              <a:gd name="connsiteY1" fmla="*/ 0 h 2236054"/>
              <a:gd name="connsiteX2" fmla="*/ 1348548 w 2697096"/>
              <a:gd name="connsiteY2" fmla="*/ 1125711 h 2236054"/>
              <a:gd name="connsiteX3" fmla="*/ 2024743 w 2697096"/>
              <a:gd name="connsiteY3" fmla="*/ 2236054 h 2236054"/>
              <a:gd name="connsiteX4" fmla="*/ 2697096 w 2697096"/>
              <a:gd name="connsiteY4" fmla="*/ 1125711 h 22360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97096" h="2236054">
                <a:moveTo>
                  <a:pt x="0" y="1121869"/>
                </a:moveTo>
                <a:cubicBezTo>
                  <a:pt x="225718" y="560614"/>
                  <a:pt x="451437" y="-640"/>
                  <a:pt x="676195" y="0"/>
                </a:cubicBezTo>
                <a:cubicBezTo>
                  <a:pt x="900953" y="640"/>
                  <a:pt x="1123790" y="753035"/>
                  <a:pt x="1348548" y="1125711"/>
                </a:cubicBezTo>
                <a:cubicBezTo>
                  <a:pt x="1573306" y="1498387"/>
                  <a:pt x="1799985" y="2236054"/>
                  <a:pt x="2024743" y="2236054"/>
                </a:cubicBezTo>
                <a:cubicBezTo>
                  <a:pt x="2249501" y="2236054"/>
                  <a:pt x="2473298" y="1680882"/>
                  <a:pt x="2697096" y="1125711"/>
                </a:cubicBezTo>
              </a:path>
            </a:pathLst>
          </a:custGeom>
          <a:noFill/>
          <a:ln w="12700">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38100" dist="38100" dir="2700000" algn="tl">
                  <a:srgbClr val="000000">
                    <a:alpha val="43137"/>
                  </a:srgbClr>
                </a:outerShdw>
              </a:effectLst>
              <a:latin typeface="+mj-ea"/>
              <a:ea typeface="+mj-ea"/>
            </a:endParaRPr>
          </a:p>
        </p:txBody>
      </p:sp>
      <p:sp>
        <p:nvSpPr>
          <p:cNvPr id="133" name="任意多边形: 形状 132">
            <a:extLst>
              <a:ext uri="{FF2B5EF4-FFF2-40B4-BE49-F238E27FC236}">
                <a16:creationId xmlns:a16="http://schemas.microsoft.com/office/drawing/2014/main" id="{0EA797ED-DE76-427F-8011-D03957FA671F}"/>
              </a:ext>
            </a:extLst>
          </p:cNvPr>
          <p:cNvSpPr/>
          <p:nvPr/>
        </p:nvSpPr>
        <p:spPr>
          <a:xfrm flipV="1">
            <a:off x="4759808" y="5268588"/>
            <a:ext cx="376388" cy="556834"/>
          </a:xfrm>
          <a:custGeom>
            <a:avLst/>
            <a:gdLst>
              <a:gd name="connsiteX0" fmla="*/ 0 w 2697096"/>
              <a:gd name="connsiteY0" fmla="*/ 1121869 h 2236054"/>
              <a:gd name="connsiteX1" fmla="*/ 676195 w 2697096"/>
              <a:gd name="connsiteY1" fmla="*/ 0 h 2236054"/>
              <a:gd name="connsiteX2" fmla="*/ 1348548 w 2697096"/>
              <a:gd name="connsiteY2" fmla="*/ 1125711 h 2236054"/>
              <a:gd name="connsiteX3" fmla="*/ 2024743 w 2697096"/>
              <a:gd name="connsiteY3" fmla="*/ 2236054 h 2236054"/>
              <a:gd name="connsiteX4" fmla="*/ 2697096 w 2697096"/>
              <a:gd name="connsiteY4" fmla="*/ 1125711 h 22360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97096" h="2236054">
                <a:moveTo>
                  <a:pt x="0" y="1121869"/>
                </a:moveTo>
                <a:cubicBezTo>
                  <a:pt x="225718" y="560614"/>
                  <a:pt x="451437" y="-640"/>
                  <a:pt x="676195" y="0"/>
                </a:cubicBezTo>
                <a:cubicBezTo>
                  <a:pt x="900953" y="640"/>
                  <a:pt x="1123790" y="753035"/>
                  <a:pt x="1348548" y="1125711"/>
                </a:cubicBezTo>
                <a:cubicBezTo>
                  <a:pt x="1573306" y="1498387"/>
                  <a:pt x="1799985" y="2236054"/>
                  <a:pt x="2024743" y="2236054"/>
                </a:cubicBezTo>
                <a:cubicBezTo>
                  <a:pt x="2249501" y="2236054"/>
                  <a:pt x="2473298" y="1680882"/>
                  <a:pt x="2697096" y="1125711"/>
                </a:cubicBezTo>
              </a:path>
            </a:pathLst>
          </a:custGeom>
          <a:noFill/>
          <a:ln w="12700">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38100" dist="38100" dir="2700000" algn="tl">
                  <a:srgbClr val="000000">
                    <a:alpha val="43137"/>
                  </a:srgbClr>
                </a:outerShdw>
              </a:effectLst>
              <a:latin typeface="+mj-ea"/>
              <a:ea typeface="+mj-ea"/>
            </a:endParaRPr>
          </a:p>
        </p:txBody>
      </p:sp>
      <p:sp>
        <p:nvSpPr>
          <p:cNvPr id="134" name="任意多边形: 形状 133">
            <a:extLst>
              <a:ext uri="{FF2B5EF4-FFF2-40B4-BE49-F238E27FC236}">
                <a16:creationId xmlns:a16="http://schemas.microsoft.com/office/drawing/2014/main" id="{EC5EF13C-0024-434C-BA15-9E05D3208E5F}"/>
              </a:ext>
            </a:extLst>
          </p:cNvPr>
          <p:cNvSpPr/>
          <p:nvPr/>
        </p:nvSpPr>
        <p:spPr>
          <a:xfrm flipV="1">
            <a:off x="4383420" y="5268588"/>
            <a:ext cx="376388" cy="556834"/>
          </a:xfrm>
          <a:custGeom>
            <a:avLst/>
            <a:gdLst>
              <a:gd name="connsiteX0" fmla="*/ 0 w 2697096"/>
              <a:gd name="connsiteY0" fmla="*/ 1121869 h 2236054"/>
              <a:gd name="connsiteX1" fmla="*/ 676195 w 2697096"/>
              <a:gd name="connsiteY1" fmla="*/ 0 h 2236054"/>
              <a:gd name="connsiteX2" fmla="*/ 1348548 w 2697096"/>
              <a:gd name="connsiteY2" fmla="*/ 1125711 h 2236054"/>
              <a:gd name="connsiteX3" fmla="*/ 2024743 w 2697096"/>
              <a:gd name="connsiteY3" fmla="*/ 2236054 h 2236054"/>
              <a:gd name="connsiteX4" fmla="*/ 2697096 w 2697096"/>
              <a:gd name="connsiteY4" fmla="*/ 1125711 h 22360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97096" h="2236054">
                <a:moveTo>
                  <a:pt x="0" y="1121869"/>
                </a:moveTo>
                <a:cubicBezTo>
                  <a:pt x="225718" y="560614"/>
                  <a:pt x="451437" y="-640"/>
                  <a:pt x="676195" y="0"/>
                </a:cubicBezTo>
                <a:cubicBezTo>
                  <a:pt x="900953" y="640"/>
                  <a:pt x="1123790" y="753035"/>
                  <a:pt x="1348548" y="1125711"/>
                </a:cubicBezTo>
                <a:cubicBezTo>
                  <a:pt x="1573306" y="1498387"/>
                  <a:pt x="1799985" y="2236054"/>
                  <a:pt x="2024743" y="2236054"/>
                </a:cubicBezTo>
                <a:cubicBezTo>
                  <a:pt x="2249501" y="2236054"/>
                  <a:pt x="2473298" y="1680882"/>
                  <a:pt x="2697096" y="1125711"/>
                </a:cubicBezTo>
              </a:path>
            </a:pathLst>
          </a:custGeom>
          <a:noFill/>
          <a:ln w="12700">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38100" dist="38100" dir="2700000" algn="tl">
                  <a:srgbClr val="000000">
                    <a:alpha val="43137"/>
                  </a:srgbClr>
                </a:outerShdw>
              </a:effectLst>
              <a:latin typeface="+mj-ea"/>
              <a:ea typeface="+mj-ea"/>
            </a:endParaRPr>
          </a:p>
        </p:txBody>
      </p:sp>
      <p:cxnSp>
        <p:nvCxnSpPr>
          <p:cNvPr id="138" name="直接连接符 137">
            <a:extLst>
              <a:ext uri="{FF2B5EF4-FFF2-40B4-BE49-F238E27FC236}">
                <a16:creationId xmlns:a16="http://schemas.microsoft.com/office/drawing/2014/main" id="{D166AC89-BD27-46C2-B76E-CC9E32FE740C}"/>
              </a:ext>
            </a:extLst>
          </p:cNvPr>
          <p:cNvCxnSpPr>
            <a:stCxn id="117" idx="4"/>
            <a:endCxn id="134" idx="0"/>
          </p:cNvCxnSpPr>
          <p:nvPr/>
        </p:nvCxnSpPr>
        <p:spPr>
          <a:xfrm>
            <a:off x="3630643" y="5545091"/>
            <a:ext cx="752777" cy="957"/>
          </a:xfrm>
          <a:prstGeom prst="line">
            <a:avLst/>
          </a:prstGeom>
          <a:ln w="12700">
            <a:solidFill>
              <a:schemeClr val="bg1"/>
            </a:solidFill>
            <a:prstDash val="lgDash"/>
          </a:ln>
          <a:effectLst>
            <a:outerShdw blurRad="63500" sx="102000" sy="102000" algn="ct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47" name="直接连接符 146">
            <a:extLst>
              <a:ext uri="{FF2B5EF4-FFF2-40B4-BE49-F238E27FC236}">
                <a16:creationId xmlns:a16="http://schemas.microsoft.com/office/drawing/2014/main" id="{7C633A57-7B39-46FB-95A3-3DA30DE5EA00}"/>
              </a:ext>
            </a:extLst>
          </p:cNvPr>
          <p:cNvCxnSpPr>
            <a:cxnSpLocks/>
          </p:cNvCxnSpPr>
          <p:nvPr/>
        </p:nvCxnSpPr>
        <p:spPr>
          <a:xfrm>
            <a:off x="5136196" y="5545091"/>
            <a:ext cx="2258326" cy="0"/>
          </a:xfrm>
          <a:prstGeom prst="line">
            <a:avLst/>
          </a:prstGeom>
          <a:ln w="12700">
            <a:solidFill>
              <a:schemeClr val="bg1"/>
            </a:solidFill>
          </a:ln>
          <a:effectLst>
            <a:outerShdw blurRad="63500" sx="102000" sy="102000" algn="ct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53" name="任意多边形: 形状 152">
            <a:extLst>
              <a:ext uri="{FF2B5EF4-FFF2-40B4-BE49-F238E27FC236}">
                <a16:creationId xmlns:a16="http://schemas.microsoft.com/office/drawing/2014/main" id="{4BAEF970-8017-476A-AB75-272F5DE49962}"/>
              </a:ext>
            </a:extLst>
          </p:cNvPr>
          <p:cNvSpPr/>
          <p:nvPr/>
        </p:nvSpPr>
        <p:spPr>
          <a:xfrm>
            <a:off x="7770910" y="5272202"/>
            <a:ext cx="376388" cy="556834"/>
          </a:xfrm>
          <a:custGeom>
            <a:avLst/>
            <a:gdLst>
              <a:gd name="connsiteX0" fmla="*/ 0 w 2697096"/>
              <a:gd name="connsiteY0" fmla="*/ 1121869 h 2236054"/>
              <a:gd name="connsiteX1" fmla="*/ 676195 w 2697096"/>
              <a:gd name="connsiteY1" fmla="*/ 0 h 2236054"/>
              <a:gd name="connsiteX2" fmla="*/ 1348548 w 2697096"/>
              <a:gd name="connsiteY2" fmla="*/ 1125711 h 2236054"/>
              <a:gd name="connsiteX3" fmla="*/ 2024743 w 2697096"/>
              <a:gd name="connsiteY3" fmla="*/ 2236054 h 2236054"/>
              <a:gd name="connsiteX4" fmla="*/ 2697096 w 2697096"/>
              <a:gd name="connsiteY4" fmla="*/ 1125711 h 22360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97096" h="2236054">
                <a:moveTo>
                  <a:pt x="0" y="1121869"/>
                </a:moveTo>
                <a:cubicBezTo>
                  <a:pt x="225718" y="560614"/>
                  <a:pt x="451437" y="-640"/>
                  <a:pt x="676195" y="0"/>
                </a:cubicBezTo>
                <a:cubicBezTo>
                  <a:pt x="900953" y="640"/>
                  <a:pt x="1123790" y="753035"/>
                  <a:pt x="1348548" y="1125711"/>
                </a:cubicBezTo>
                <a:cubicBezTo>
                  <a:pt x="1573306" y="1498387"/>
                  <a:pt x="1799985" y="2236054"/>
                  <a:pt x="2024743" y="2236054"/>
                </a:cubicBezTo>
                <a:cubicBezTo>
                  <a:pt x="2249501" y="2236054"/>
                  <a:pt x="2473298" y="1680882"/>
                  <a:pt x="2697096" y="1125711"/>
                </a:cubicBezTo>
              </a:path>
            </a:pathLst>
          </a:custGeom>
          <a:noFill/>
          <a:ln w="12700">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38100" dist="38100" dir="2700000" algn="tl">
                  <a:srgbClr val="000000">
                    <a:alpha val="43137"/>
                  </a:srgbClr>
                </a:outerShdw>
              </a:effectLst>
              <a:latin typeface="+mj-ea"/>
              <a:ea typeface="+mj-ea"/>
            </a:endParaRPr>
          </a:p>
        </p:txBody>
      </p:sp>
      <p:sp>
        <p:nvSpPr>
          <p:cNvPr id="154" name="任意多边形: 形状 153">
            <a:extLst>
              <a:ext uri="{FF2B5EF4-FFF2-40B4-BE49-F238E27FC236}">
                <a16:creationId xmlns:a16="http://schemas.microsoft.com/office/drawing/2014/main" id="{4BD97511-A4B8-40A8-95D9-8F89DB12A250}"/>
              </a:ext>
            </a:extLst>
          </p:cNvPr>
          <p:cNvSpPr/>
          <p:nvPr/>
        </p:nvSpPr>
        <p:spPr>
          <a:xfrm>
            <a:off x="7394522" y="5272202"/>
            <a:ext cx="376388" cy="556834"/>
          </a:xfrm>
          <a:custGeom>
            <a:avLst/>
            <a:gdLst>
              <a:gd name="connsiteX0" fmla="*/ 0 w 2697096"/>
              <a:gd name="connsiteY0" fmla="*/ 1121869 h 2236054"/>
              <a:gd name="connsiteX1" fmla="*/ 676195 w 2697096"/>
              <a:gd name="connsiteY1" fmla="*/ 0 h 2236054"/>
              <a:gd name="connsiteX2" fmla="*/ 1348548 w 2697096"/>
              <a:gd name="connsiteY2" fmla="*/ 1125711 h 2236054"/>
              <a:gd name="connsiteX3" fmla="*/ 2024743 w 2697096"/>
              <a:gd name="connsiteY3" fmla="*/ 2236054 h 2236054"/>
              <a:gd name="connsiteX4" fmla="*/ 2697096 w 2697096"/>
              <a:gd name="connsiteY4" fmla="*/ 1125711 h 22360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97096" h="2236054">
                <a:moveTo>
                  <a:pt x="0" y="1121869"/>
                </a:moveTo>
                <a:cubicBezTo>
                  <a:pt x="225718" y="560614"/>
                  <a:pt x="451437" y="-640"/>
                  <a:pt x="676195" y="0"/>
                </a:cubicBezTo>
                <a:cubicBezTo>
                  <a:pt x="900953" y="640"/>
                  <a:pt x="1123790" y="753035"/>
                  <a:pt x="1348548" y="1125711"/>
                </a:cubicBezTo>
                <a:cubicBezTo>
                  <a:pt x="1573306" y="1498387"/>
                  <a:pt x="1799985" y="2236054"/>
                  <a:pt x="2024743" y="2236054"/>
                </a:cubicBezTo>
                <a:cubicBezTo>
                  <a:pt x="2249501" y="2236054"/>
                  <a:pt x="2473298" y="1680882"/>
                  <a:pt x="2697096" y="1125711"/>
                </a:cubicBezTo>
              </a:path>
            </a:pathLst>
          </a:custGeom>
          <a:noFill/>
          <a:ln w="12700">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38100" dist="38100" dir="2700000" algn="tl">
                  <a:srgbClr val="000000">
                    <a:alpha val="43137"/>
                  </a:srgbClr>
                </a:outerShdw>
              </a:effectLst>
              <a:latin typeface="+mj-ea"/>
              <a:ea typeface="+mj-ea"/>
            </a:endParaRPr>
          </a:p>
        </p:txBody>
      </p:sp>
      <p:sp>
        <p:nvSpPr>
          <p:cNvPr id="155" name="任意多边形: 形状 154">
            <a:extLst>
              <a:ext uri="{FF2B5EF4-FFF2-40B4-BE49-F238E27FC236}">
                <a16:creationId xmlns:a16="http://schemas.microsoft.com/office/drawing/2014/main" id="{F970F588-7F70-463D-9C38-65A1178A0BFD}"/>
              </a:ext>
            </a:extLst>
          </p:cNvPr>
          <p:cNvSpPr/>
          <p:nvPr/>
        </p:nvSpPr>
        <p:spPr>
          <a:xfrm flipV="1">
            <a:off x="8523686" y="5258314"/>
            <a:ext cx="376388" cy="556834"/>
          </a:xfrm>
          <a:custGeom>
            <a:avLst/>
            <a:gdLst>
              <a:gd name="connsiteX0" fmla="*/ 0 w 2697096"/>
              <a:gd name="connsiteY0" fmla="*/ 1121869 h 2236054"/>
              <a:gd name="connsiteX1" fmla="*/ 676195 w 2697096"/>
              <a:gd name="connsiteY1" fmla="*/ 0 h 2236054"/>
              <a:gd name="connsiteX2" fmla="*/ 1348548 w 2697096"/>
              <a:gd name="connsiteY2" fmla="*/ 1125711 h 2236054"/>
              <a:gd name="connsiteX3" fmla="*/ 2024743 w 2697096"/>
              <a:gd name="connsiteY3" fmla="*/ 2236054 h 2236054"/>
              <a:gd name="connsiteX4" fmla="*/ 2697096 w 2697096"/>
              <a:gd name="connsiteY4" fmla="*/ 1125711 h 22360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97096" h="2236054">
                <a:moveTo>
                  <a:pt x="0" y="1121869"/>
                </a:moveTo>
                <a:cubicBezTo>
                  <a:pt x="225718" y="560614"/>
                  <a:pt x="451437" y="-640"/>
                  <a:pt x="676195" y="0"/>
                </a:cubicBezTo>
                <a:cubicBezTo>
                  <a:pt x="900953" y="640"/>
                  <a:pt x="1123790" y="753035"/>
                  <a:pt x="1348548" y="1125711"/>
                </a:cubicBezTo>
                <a:cubicBezTo>
                  <a:pt x="1573306" y="1498387"/>
                  <a:pt x="1799985" y="2236054"/>
                  <a:pt x="2024743" y="2236054"/>
                </a:cubicBezTo>
                <a:cubicBezTo>
                  <a:pt x="2249501" y="2236054"/>
                  <a:pt x="2473298" y="1680882"/>
                  <a:pt x="2697096" y="1125711"/>
                </a:cubicBezTo>
              </a:path>
            </a:pathLst>
          </a:custGeom>
          <a:noFill/>
          <a:ln w="12700">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38100" dist="38100" dir="2700000" algn="tl">
                  <a:srgbClr val="000000">
                    <a:alpha val="43137"/>
                  </a:srgbClr>
                </a:outerShdw>
              </a:effectLst>
              <a:latin typeface="+mj-ea"/>
              <a:ea typeface="+mj-ea"/>
            </a:endParaRPr>
          </a:p>
        </p:txBody>
      </p:sp>
      <p:sp>
        <p:nvSpPr>
          <p:cNvPr id="156" name="任意多边形: 形状 155">
            <a:extLst>
              <a:ext uri="{FF2B5EF4-FFF2-40B4-BE49-F238E27FC236}">
                <a16:creationId xmlns:a16="http://schemas.microsoft.com/office/drawing/2014/main" id="{91D3F063-6D83-4749-9D97-7B24661BCA22}"/>
              </a:ext>
            </a:extLst>
          </p:cNvPr>
          <p:cNvSpPr/>
          <p:nvPr/>
        </p:nvSpPr>
        <p:spPr>
          <a:xfrm flipV="1">
            <a:off x="8147299" y="5258314"/>
            <a:ext cx="376388" cy="556834"/>
          </a:xfrm>
          <a:custGeom>
            <a:avLst/>
            <a:gdLst>
              <a:gd name="connsiteX0" fmla="*/ 0 w 2697096"/>
              <a:gd name="connsiteY0" fmla="*/ 1121869 h 2236054"/>
              <a:gd name="connsiteX1" fmla="*/ 676195 w 2697096"/>
              <a:gd name="connsiteY1" fmla="*/ 0 h 2236054"/>
              <a:gd name="connsiteX2" fmla="*/ 1348548 w 2697096"/>
              <a:gd name="connsiteY2" fmla="*/ 1125711 h 2236054"/>
              <a:gd name="connsiteX3" fmla="*/ 2024743 w 2697096"/>
              <a:gd name="connsiteY3" fmla="*/ 2236054 h 2236054"/>
              <a:gd name="connsiteX4" fmla="*/ 2697096 w 2697096"/>
              <a:gd name="connsiteY4" fmla="*/ 1125711 h 22360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97096" h="2236054">
                <a:moveTo>
                  <a:pt x="0" y="1121869"/>
                </a:moveTo>
                <a:cubicBezTo>
                  <a:pt x="225718" y="560614"/>
                  <a:pt x="451437" y="-640"/>
                  <a:pt x="676195" y="0"/>
                </a:cubicBezTo>
                <a:cubicBezTo>
                  <a:pt x="900953" y="640"/>
                  <a:pt x="1123790" y="753035"/>
                  <a:pt x="1348548" y="1125711"/>
                </a:cubicBezTo>
                <a:cubicBezTo>
                  <a:pt x="1573306" y="1498387"/>
                  <a:pt x="1799985" y="2236054"/>
                  <a:pt x="2024743" y="2236054"/>
                </a:cubicBezTo>
                <a:cubicBezTo>
                  <a:pt x="2249501" y="2236054"/>
                  <a:pt x="2473298" y="1680882"/>
                  <a:pt x="2697096" y="1125711"/>
                </a:cubicBezTo>
              </a:path>
            </a:pathLst>
          </a:custGeom>
          <a:noFill/>
          <a:ln w="12700">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38100" dist="38100" dir="2700000" algn="tl">
                  <a:srgbClr val="000000">
                    <a:alpha val="43137"/>
                  </a:srgbClr>
                </a:outerShdw>
              </a:effectLst>
              <a:latin typeface="+mj-ea"/>
              <a:ea typeface="+mj-ea"/>
            </a:endParaRPr>
          </a:p>
        </p:txBody>
      </p:sp>
      <p:sp>
        <p:nvSpPr>
          <p:cNvPr id="157" name="任意多边形: 形状 156">
            <a:extLst>
              <a:ext uri="{FF2B5EF4-FFF2-40B4-BE49-F238E27FC236}">
                <a16:creationId xmlns:a16="http://schemas.microsoft.com/office/drawing/2014/main" id="{703C73E6-A699-449A-99EF-E2F43365006D}"/>
              </a:ext>
            </a:extLst>
          </p:cNvPr>
          <p:cNvSpPr/>
          <p:nvPr/>
        </p:nvSpPr>
        <p:spPr>
          <a:xfrm flipV="1">
            <a:off x="10029239" y="5258314"/>
            <a:ext cx="376388" cy="556834"/>
          </a:xfrm>
          <a:custGeom>
            <a:avLst/>
            <a:gdLst>
              <a:gd name="connsiteX0" fmla="*/ 0 w 2697096"/>
              <a:gd name="connsiteY0" fmla="*/ 1121869 h 2236054"/>
              <a:gd name="connsiteX1" fmla="*/ 676195 w 2697096"/>
              <a:gd name="connsiteY1" fmla="*/ 0 h 2236054"/>
              <a:gd name="connsiteX2" fmla="*/ 1348548 w 2697096"/>
              <a:gd name="connsiteY2" fmla="*/ 1125711 h 2236054"/>
              <a:gd name="connsiteX3" fmla="*/ 2024743 w 2697096"/>
              <a:gd name="connsiteY3" fmla="*/ 2236054 h 2236054"/>
              <a:gd name="connsiteX4" fmla="*/ 2697096 w 2697096"/>
              <a:gd name="connsiteY4" fmla="*/ 1125711 h 22360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97096" h="2236054">
                <a:moveTo>
                  <a:pt x="0" y="1121869"/>
                </a:moveTo>
                <a:cubicBezTo>
                  <a:pt x="225718" y="560614"/>
                  <a:pt x="451437" y="-640"/>
                  <a:pt x="676195" y="0"/>
                </a:cubicBezTo>
                <a:cubicBezTo>
                  <a:pt x="900953" y="640"/>
                  <a:pt x="1123790" y="753035"/>
                  <a:pt x="1348548" y="1125711"/>
                </a:cubicBezTo>
                <a:cubicBezTo>
                  <a:pt x="1573306" y="1498387"/>
                  <a:pt x="1799985" y="2236054"/>
                  <a:pt x="2024743" y="2236054"/>
                </a:cubicBezTo>
                <a:cubicBezTo>
                  <a:pt x="2249501" y="2236054"/>
                  <a:pt x="2473298" y="1680882"/>
                  <a:pt x="2697096" y="1125711"/>
                </a:cubicBezTo>
              </a:path>
            </a:pathLst>
          </a:custGeom>
          <a:noFill/>
          <a:ln w="12700">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38100" dist="38100" dir="2700000" algn="tl">
                  <a:srgbClr val="000000">
                    <a:alpha val="43137"/>
                  </a:srgbClr>
                </a:outerShdw>
              </a:effectLst>
              <a:latin typeface="+mj-ea"/>
              <a:ea typeface="+mj-ea"/>
            </a:endParaRPr>
          </a:p>
        </p:txBody>
      </p:sp>
      <p:sp>
        <p:nvSpPr>
          <p:cNvPr id="158" name="任意多边形: 形状 157">
            <a:extLst>
              <a:ext uri="{FF2B5EF4-FFF2-40B4-BE49-F238E27FC236}">
                <a16:creationId xmlns:a16="http://schemas.microsoft.com/office/drawing/2014/main" id="{97FABB3A-B0AA-4C10-B950-10296050DED9}"/>
              </a:ext>
            </a:extLst>
          </p:cNvPr>
          <p:cNvSpPr/>
          <p:nvPr/>
        </p:nvSpPr>
        <p:spPr>
          <a:xfrm flipV="1">
            <a:off x="9652851" y="5258314"/>
            <a:ext cx="376388" cy="556834"/>
          </a:xfrm>
          <a:custGeom>
            <a:avLst/>
            <a:gdLst>
              <a:gd name="connsiteX0" fmla="*/ 0 w 2697096"/>
              <a:gd name="connsiteY0" fmla="*/ 1121869 h 2236054"/>
              <a:gd name="connsiteX1" fmla="*/ 676195 w 2697096"/>
              <a:gd name="connsiteY1" fmla="*/ 0 h 2236054"/>
              <a:gd name="connsiteX2" fmla="*/ 1348548 w 2697096"/>
              <a:gd name="connsiteY2" fmla="*/ 1125711 h 2236054"/>
              <a:gd name="connsiteX3" fmla="*/ 2024743 w 2697096"/>
              <a:gd name="connsiteY3" fmla="*/ 2236054 h 2236054"/>
              <a:gd name="connsiteX4" fmla="*/ 2697096 w 2697096"/>
              <a:gd name="connsiteY4" fmla="*/ 1125711 h 22360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97096" h="2236054">
                <a:moveTo>
                  <a:pt x="0" y="1121869"/>
                </a:moveTo>
                <a:cubicBezTo>
                  <a:pt x="225718" y="560614"/>
                  <a:pt x="451437" y="-640"/>
                  <a:pt x="676195" y="0"/>
                </a:cubicBezTo>
                <a:cubicBezTo>
                  <a:pt x="900953" y="640"/>
                  <a:pt x="1123790" y="753035"/>
                  <a:pt x="1348548" y="1125711"/>
                </a:cubicBezTo>
                <a:cubicBezTo>
                  <a:pt x="1573306" y="1498387"/>
                  <a:pt x="1799985" y="2236054"/>
                  <a:pt x="2024743" y="2236054"/>
                </a:cubicBezTo>
                <a:cubicBezTo>
                  <a:pt x="2249501" y="2236054"/>
                  <a:pt x="2473298" y="1680882"/>
                  <a:pt x="2697096" y="1125711"/>
                </a:cubicBezTo>
              </a:path>
            </a:pathLst>
          </a:custGeom>
          <a:noFill/>
          <a:ln w="12700">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38100" dist="38100" dir="2700000" algn="tl">
                  <a:srgbClr val="000000">
                    <a:alpha val="43137"/>
                  </a:srgbClr>
                </a:outerShdw>
              </a:effectLst>
              <a:latin typeface="+mj-ea"/>
              <a:ea typeface="+mj-ea"/>
            </a:endParaRPr>
          </a:p>
        </p:txBody>
      </p:sp>
      <p:cxnSp>
        <p:nvCxnSpPr>
          <p:cNvPr id="159" name="直接连接符 158">
            <a:extLst>
              <a:ext uri="{FF2B5EF4-FFF2-40B4-BE49-F238E27FC236}">
                <a16:creationId xmlns:a16="http://schemas.microsoft.com/office/drawing/2014/main" id="{9BD3FA12-045E-44D7-B7DD-58CC8383D4AF}"/>
              </a:ext>
            </a:extLst>
          </p:cNvPr>
          <p:cNvCxnSpPr>
            <a:stCxn id="155" idx="4"/>
            <a:endCxn id="158" idx="0"/>
          </p:cNvCxnSpPr>
          <p:nvPr/>
        </p:nvCxnSpPr>
        <p:spPr>
          <a:xfrm>
            <a:off x="8900074" y="5534817"/>
            <a:ext cx="752777" cy="957"/>
          </a:xfrm>
          <a:prstGeom prst="line">
            <a:avLst/>
          </a:prstGeom>
          <a:ln w="12700">
            <a:solidFill>
              <a:schemeClr val="bg1"/>
            </a:solidFill>
            <a:prstDash val="lgDash"/>
          </a:ln>
          <a:effectLst>
            <a:outerShdw blurRad="63500" sx="102000" sy="102000" algn="ct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64" name="直接连接符 163">
            <a:extLst>
              <a:ext uri="{FF2B5EF4-FFF2-40B4-BE49-F238E27FC236}">
                <a16:creationId xmlns:a16="http://schemas.microsoft.com/office/drawing/2014/main" id="{5EFE83FE-8EFC-402A-BC24-B7ED8741707A}"/>
              </a:ext>
            </a:extLst>
          </p:cNvPr>
          <p:cNvCxnSpPr>
            <a:cxnSpLocks/>
          </p:cNvCxnSpPr>
          <p:nvPr/>
        </p:nvCxnSpPr>
        <p:spPr>
          <a:xfrm>
            <a:off x="10405627" y="5534817"/>
            <a:ext cx="752779" cy="0"/>
          </a:xfrm>
          <a:prstGeom prst="line">
            <a:avLst/>
          </a:prstGeom>
          <a:ln w="12700">
            <a:solidFill>
              <a:schemeClr val="bg1"/>
            </a:solidFill>
          </a:ln>
          <a:effectLst>
            <a:outerShdw blurRad="63500" sx="102000" sy="102000" algn="ct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77" name="直接连接符 176">
            <a:extLst>
              <a:ext uri="{FF2B5EF4-FFF2-40B4-BE49-F238E27FC236}">
                <a16:creationId xmlns:a16="http://schemas.microsoft.com/office/drawing/2014/main" id="{5D0D9069-0F3B-4B3C-93A0-B9C4722B0408}"/>
              </a:ext>
            </a:extLst>
          </p:cNvPr>
          <p:cNvCxnSpPr>
            <a:cxnSpLocks/>
          </p:cNvCxnSpPr>
          <p:nvPr/>
        </p:nvCxnSpPr>
        <p:spPr>
          <a:xfrm>
            <a:off x="1760425" y="5560893"/>
            <a:ext cx="376389" cy="0"/>
          </a:xfrm>
          <a:prstGeom prst="line">
            <a:avLst/>
          </a:prstGeom>
          <a:ln w="12700">
            <a:solidFill>
              <a:schemeClr val="bg1"/>
            </a:solidFill>
          </a:ln>
          <a:effectLst>
            <a:outerShdw blurRad="63500" sx="102000" sy="102000" algn="ct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82" name="矩形: 圆角 181">
            <a:extLst>
              <a:ext uri="{FF2B5EF4-FFF2-40B4-BE49-F238E27FC236}">
                <a16:creationId xmlns:a16="http://schemas.microsoft.com/office/drawing/2014/main" id="{9DB7E1BC-E770-4DE1-9D54-7D57A18CC400}"/>
              </a:ext>
            </a:extLst>
          </p:cNvPr>
          <p:cNvSpPr/>
          <p:nvPr/>
        </p:nvSpPr>
        <p:spPr>
          <a:xfrm>
            <a:off x="554826" y="2233817"/>
            <a:ext cx="1018601" cy="639682"/>
          </a:xfrm>
          <a:prstGeom prst="roundRect">
            <a:avLst>
              <a:gd name="adj" fmla="val 50000"/>
            </a:avLst>
          </a:prstGeom>
          <a:gradFill>
            <a:gsLst>
              <a:gs pos="0">
                <a:srgbClr val="2EA0D6"/>
              </a:gs>
              <a:gs pos="100000">
                <a:srgbClr val="2481BA"/>
              </a:gs>
            </a:gsLst>
            <a:lin ang="81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b="1">
                <a:effectLst>
                  <a:outerShdw blurRad="38100" dist="38100" dir="2700000" algn="tl">
                    <a:srgbClr val="000000">
                      <a:alpha val="43137"/>
                    </a:srgbClr>
                  </a:outerShdw>
                </a:effectLst>
                <a:latin typeface="+mn-ea"/>
              </a:rPr>
              <a:t>CLK</a:t>
            </a:r>
            <a:endParaRPr lang="zh-CN" altLang="en-US" b="1">
              <a:effectLst>
                <a:outerShdw blurRad="38100" dist="38100" dir="2700000" algn="tl">
                  <a:srgbClr val="000000">
                    <a:alpha val="43137"/>
                  </a:srgbClr>
                </a:outerShdw>
              </a:effectLst>
              <a:latin typeface="+mn-ea"/>
            </a:endParaRPr>
          </a:p>
        </p:txBody>
      </p:sp>
      <p:sp>
        <p:nvSpPr>
          <p:cNvPr id="184" name="矩形: 圆角 183">
            <a:extLst>
              <a:ext uri="{FF2B5EF4-FFF2-40B4-BE49-F238E27FC236}">
                <a16:creationId xmlns:a16="http://schemas.microsoft.com/office/drawing/2014/main" id="{A8C47341-3334-4D03-A2FA-911748487811}"/>
              </a:ext>
            </a:extLst>
          </p:cNvPr>
          <p:cNvSpPr/>
          <p:nvPr/>
        </p:nvSpPr>
        <p:spPr>
          <a:xfrm>
            <a:off x="550117" y="3247587"/>
            <a:ext cx="1028018" cy="639682"/>
          </a:xfrm>
          <a:prstGeom prst="roundRect">
            <a:avLst>
              <a:gd name="adj" fmla="val 50000"/>
            </a:avLst>
          </a:prstGeom>
          <a:gradFill>
            <a:gsLst>
              <a:gs pos="0">
                <a:srgbClr val="2EA0D6"/>
              </a:gs>
              <a:gs pos="100000">
                <a:srgbClr val="2481BA"/>
              </a:gs>
            </a:gsLst>
            <a:lin ang="81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b="1">
                <a:effectLst>
                  <a:outerShdw blurRad="38100" dist="38100" dir="2700000" algn="tl">
                    <a:srgbClr val="000000">
                      <a:alpha val="43137"/>
                    </a:srgbClr>
                  </a:outerShdw>
                </a:effectLst>
                <a:latin typeface="+mn-ea"/>
              </a:rPr>
              <a:t>U(t)</a:t>
            </a:r>
            <a:endParaRPr lang="zh-CN" altLang="en-US" b="1">
              <a:effectLst>
                <a:outerShdw blurRad="38100" dist="38100" dir="2700000" algn="tl">
                  <a:srgbClr val="000000">
                    <a:alpha val="43137"/>
                  </a:srgbClr>
                </a:outerShdw>
              </a:effectLst>
              <a:latin typeface="+mn-ea"/>
            </a:endParaRPr>
          </a:p>
        </p:txBody>
      </p:sp>
      <p:sp>
        <p:nvSpPr>
          <p:cNvPr id="185" name="矩形: 圆角 184">
            <a:extLst>
              <a:ext uri="{FF2B5EF4-FFF2-40B4-BE49-F238E27FC236}">
                <a16:creationId xmlns:a16="http://schemas.microsoft.com/office/drawing/2014/main" id="{4214A09F-83B1-42A5-B182-EB5977FE1138}"/>
              </a:ext>
            </a:extLst>
          </p:cNvPr>
          <p:cNvSpPr/>
          <p:nvPr/>
        </p:nvSpPr>
        <p:spPr>
          <a:xfrm>
            <a:off x="550117" y="4304722"/>
            <a:ext cx="1028018" cy="639682"/>
          </a:xfrm>
          <a:prstGeom prst="roundRect">
            <a:avLst>
              <a:gd name="adj" fmla="val 50000"/>
            </a:avLst>
          </a:prstGeom>
          <a:gradFill>
            <a:gsLst>
              <a:gs pos="0">
                <a:srgbClr val="2EA0D6"/>
              </a:gs>
              <a:gs pos="100000">
                <a:srgbClr val="2481BA"/>
              </a:gs>
            </a:gsLst>
            <a:lin ang="81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b="1">
                <a:effectLst>
                  <a:outerShdw blurRad="38100" dist="38100" dir="2700000" algn="tl">
                    <a:srgbClr val="000000">
                      <a:alpha val="43137"/>
                    </a:srgbClr>
                  </a:outerShdw>
                </a:effectLst>
                <a:latin typeface="+mn-ea"/>
              </a:rPr>
              <a:t>A(t)</a:t>
            </a:r>
            <a:endParaRPr lang="zh-CN" altLang="en-US" b="1">
              <a:effectLst>
                <a:outerShdw blurRad="38100" dist="38100" dir="2700000" algn="tl">
                  <a:srgbClr val="000000">
                    <a:alpha val="43137"/>
                  </a:srgbClr>
                </a:outerShdw>
              </a:effectLst>
              <a:latin typeface="+mn-ea"/>
            </a:endParaRPr>
          </a:p>
        </p:txBody>
      </p:sp>
      <p:sp>
        <p:nvSpPr>
          <p:cNvPr id="186" name="矩形: 圆角 185">
            <a:extLst>
              <a:ext uri="{FF2B5EF4-FFF2-40B4-BE49-F238E27FC236}">
                <a16:creationId xmlns:a16="http://schemas.microsoft.com/office/drawing/2014/main" id="{4B5E09CA-F36D-4325-94D5-28435F2EAAD7}"/>
              </a:ext>
            </a:extLst>
          </p:cNvPr>
          <p:cNvSpPr/>
          <p:nvPr/>
        </p:nvSpPr>
        <p:spPr>
          <a:xfrm>
            <a:off x="550117" y="5234108"/>
            <a:ext cx="1028018" cy="639682"/>
          </a:xfrm>
          <a:prstGeom prst="roundRect">
            <a:avLst>
              <a:gd name="adj" fmla="val 50000"/>
            </a:avLst>
          </a:prstGeom>
          <a:gradFill>
            <a:gsLst>
              <a:gs pos="0">
                <a:srgbClr val="2EA0D6"/>
              </a:gs>
              <a:gs pos="100000">
                <a:srgbClr val="2481BA"/>
              </a:gs>
            </a:gsLst>
            <a:lin ang="81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b="1">
                <a:effectLst>
                  <a:outerShdw blurRad="38100" dist="38100" dir="2700000" algn="tl">
                    <a:srgbClr val="000000">
                      <a:alpha val="43137"/>
                    </a:srgbClr>
                  </a:outerShdw>
                </a:effectLst>
                <a:latin typeface="+mn-ea"/>
              </a:rPr>
              <a:t>W(t)</a:t>
            </a:r>
            <a:endParaRPr lang="zh-CN" altLang="en-US" b="1">
              <a:effectLst>
                <a:outerShdw blurRad="38100" dist="38100" dir="2700000" algn="tl">
                  <a:srgbClr val="000000">
                    <a:alpha val="43137"/>
                  </a:srgbClr>
                </a:outerShdw>
              </a:effectLst>
              <a:latin typeface="+mn-ea"/>
            </a:endParaRPr>
          </a:p>
        </p:txBody>
      </p:sp>
      <mc:AlternateContent xmlns:mc="http://schemas.openxmlformats.org/markup-compatibility/2006">
        <mc:Choice xmlns:a14="http://schemas.microsoft.com/office/drawing/2010/main" Requires="a14">
          <p:sp>
            <p:nvSpPr>
              <p:cNvPr id="244" name="矩形: 圆角 243">
                <a:extLst>
                  <a:ext uri="{FF2B5EF4-FFF2-40B4-BE49-F238E27FC236}">
                    <a16:creationId xmlns:a16="http://schemas.microsoft.com/office/drawing/2014/main" id="{C2BB916B-9B6D-436B-8D30-465E0B998424}"/>
                  </a:ext>
                </a:extLst>
              </p:cNvPr>
              <p:cNvSpPr/>
              <p:nvPr/>
            </p:nvSpPr>
            <p:spPr>
              <a:xfrm>
                <a:off x="7288182" y="1047177"/>
                <a:ext cx="4352953" cy="557001"/>
              </a:xfrm>
              <a:prstGeom prst="roundRect">
                <a:avLst>
                  <a:gd name="adj" fmla="val 50000"/>
                </a:avLst>
              </a:prstGeom>
              <a:gradFill flip="none" rotWithShape="1">
                <a:gsLst>
                  <a:gs pos="0">
                    <a:schemeClr val="tx2">
                      <a:lumMod val="50000"/>
                    </a:schemeClr>
                  </a:gs>
                  <a:gs pos="100000">
                    <a:srgbClr val="222A35"/>
                  </a:gs>
                  <a:gs pos="50000">
                    <a:srgbClr val="242C38">
                      <a:alpha val="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14:m>
                  <m:oMathPara xmlns:m="http://schemas.openxmlformats.org/officeDocument/2006/math">
                    <m:oMathParaPr>
                      <m:jc m:val="centerGroup"/>
                    </m:oMathParaPr>
                    <m:oMath xmlns:m="http://schemas.openxmlformats.org/officeDocument/2006/math">
                      <m:r>
                        <a:rPr lang="en-US" altLang="zh-CN" sz="2400" i="1" smtClean="0">
                          <a:solidFill>
                            <a:schemeClr val="bg1"/>
                          </a:solidFill>
                          <a:effectLst>
                            <a:outerShdw blurRad="38100" dist="38100" dir="2700000" algn="tl">
                              <a:srgbClr val="000000">
                                <a:alpha val="43137"/>
                              </a:srgbClr>
                            </a:outerShdw>
                          </a:effectLst>
                          <a:latin typeface="Cambria Math" panose="02040503050406030204" pitchFamily="18" charset="0"/>
                        </a:rPr>
                        <m:t>𝑊</m:t>
                      </m:r>
                      <m:d>
                        <m:dPr>
                          <m:ctrlPr>
                            <a:rPr lang="zh-CN" altLang="en-US" sz="2400" i="1">
                              <a:solidFill>
                                <a:schemeClr val="bg1"/>
                              </a:solidFill>
                              <a:effectLst>
                                <a:outerShdw blurRad="38100" dist="38100" dir="2700000" algn="tl">
                                  <a:srgbClr val="000000">
                                    <a:alpha val="43137"/>
                                  </a:srgbClr>
                                </a:outerShdw>
                              </a:effectLst>
                              <a:latin typeface="Cambria Math" panose="02040503050406030204" pitchFamily="18" charset="0"/>
                            </a:rPr>
                          </m:ctrlPr>
                        </m:dPr>
                        <m:e>
                          <m:r>
                            <a:rPr lang="zh-CN" altLang="en-US" sz="2400" i="1">
                              <a:solidFill>
                                <a:schemeClr val="bg1"/>
                              </a:solidFill>
                              <a:effectLst>
                                <a:outerShdw blurRad="38100" dist="38100" dir="2700000" algn="tl">
                                  <a:srgbClr val="000000">
                                    <a:alpha val="43137"/>
                                  </a:srgbClr>
                                </a:outerShdw>
                              </a:effectLst>
                              <a:latin typeface="Cambria Math" panose="02040503050406030204" pitchFamily="18" charset="0"/>
                            </a:rPr>
                            <m:t>𝑡</m:t>
                          </m:r>
                        </m:e>
                      </m:d>
                      <m:r>
                        <a:rPr lang="zh-CN" altLang="en-US" sz="2400">
                          <a:solidFill>
                            <a:schemeClr val="bg1"/>
                          </a:solidFill>
                          <a:effectLst>
                            <a:outerShdw blurRad="38100" dist="38100" dir="2700000" algn="tl">
                              <a:srgbClr val="000000">
                                <a:alpha val="43137"/>
                              </a:srgbClr>
                            </a:outerShdw>
                          </a:effectLst>
                          <a:latin typeface="Cambria Math" panose="02040503050406030204" pitchFamily="18" charset="0"/>
                        </a:rPr>
                        <m:t>=</m:t>
                      </m:r>
                      <m:r>
                        <a:rPr lang="en-US" altLang="zh-CN" sz="2400" i="1">
                          <a:solidFill>
                            <a:schemeClr val="bg1"/>
                          </a:solidFill>
                          <a:effectLst>
                            <a:outerShdw blurRad="38100" dist="38100" dir="2700000" algn="tl">
                              <a:srgbClr val="000000">
                                <a:alpha val="43137"/>
                              </a:srgbClr>
                            </a:outerShdw>
                          </a:effectLst>
                          <a:latin typeface="Cambria Math" panose="02040503050406030204" pitchFamily="18" charset="0"/>
                        </a:rPr>
                        <m:t>𝐴</m:t>
                      </m:r>
                      <m:d>
                        <m:dPr>
                          <m:ctrlPr>
                            <a:rPr lang="zh-CN" altLang="en-US" sz="2400" i="1">
                              <a:solidFill>
                                <a:schemeClr val="bg1"/>
                              </a:solidFill>
                              <a:effectLst>
                                <a:outerShdw blurRad="38100" dist="38100" dir="2700000" algn="tl">
                                  <a:srgbClr val="000000">
                                    <a:alpha val="43137"/>
                                  </a:srgbClr>
                                </a:outerShdw>
                              </a:effectLst>
                              <a:latin typeface="Cambria Math" panose="02040503050406030204" pitchFamily="18" charset="0"/>
                            </a:rPr>
                          </m:ctrlPr>
                        </m:dPr>
                        <m:e>
                          <m:r>
                            <a:rPr lang="zh-CN" altLang="en-US" sz="2400" i="1">
                              <a:solidFill>
                                <a:schemeClr val="bg1"/>
                              </a:solidFill>
                              <a:effectLst>
                                <a:outerShdw blurRad="38100" dist="38100" dir="2700000" algn="tl">
                                  <a:srgbClr val="000000">
                                    <a:alpha val="43137"/>
                                  </a:srgbClr>
                                </a:outerShdw>
                              </a:effectLst>
                              <a:latin typeface="Cambria Math" panose="02040503050406030204" pitchFamily="18" charset="0"/>
                            </a:rPr>
                            <m:t>𝑡</m:t>
                          </m:r>
                        </m:e>
                      </m:d>
                      <m:sSup>
                        <m:sSupPr>
                          <m:ctrlPr>
                            <a:rPr lang="zh-CN" altLang="en-US" sz="2400" i="1">
                              <a:solidFill>
                                <a:schemeClr val="bg1"/>
                              </a:solidFill>
                              <a:effectLst>
                                <a:outerShdw blurRad="38100" dist="38100" dir="2700000" algn="tl">
                                  <a:srgbClr val="000000">
                                    <a:alpha val="43137"/>
                                  </a:srgbClr>
                                </a:outerShdw>
                              </a:effectLst>
                              <a:latin typeface="Cambria Math" panose="02040503050406030204" pitchFamily="18" charset="0"/>
                            </a:rPr>
                          </m:ctrlPr>
                        </m:sSupPr>
                        <m:e>
                          <m:r>
                            <a:rPr lang="zh-CN" altLang="en-US" sz="2400" i="1">
                              <a:solidFill>
                                <a:schemeClr val="bg1"/>
                              </a:solidFill>
                              <a:effectLst>
                                <a:outerShdw blurRad="38100" dist="38100" dir="2700000" algn="tl">
                                  <a:srgbClr val="000000">
                                    <a:alpha val="43137"/>
                                  </a:srgbClr>
                                </a:outerShdw>
                              </a:effectLst>
                              <a:latin typeface="Cambria Math" panose="02040503050406030204" pitchFamily="18" charset="0"/>
                            </a:rPr>
                            <m:t>𝑒</m:t>
                          </m:r>
                        </m:e>
                        <m:sup>
                          <m:d>
                            <m:dPr>
                              <m:begChr m:val=""/>
                              <m:ctrlPr>
                                <a:rPr lang="zh-CN" altLang="en-US" sz="2400" i="1">
                                  <a:solidFill>
                                    <a:schemeClr val="bg1"/>
                                  </a:solidFill>
                                  <a:effectLst>
                                    <a:outerShdw blurRad="38100" dist="38100" dir="2700000" algn="tl">
                                      <a:srgbClr val="000000">
                                        <a:alpha val="43137"/>
                                      </a:srgbClr>
                                    </a:outerShdw>
                                  </a:effectLst>
                                  <a:latin typeface="Cambria Math" panose="02040503050406030204" pitchFamily="18" charset="0"/>
                                </a:rPr>
                              </m:ctrlPr>
                            </m:dPr>
                            <m:e>
                              <m:r>
                                <a:rPr lang="zh-CN" altLang="en-US" sz="2400" i="1">
                                  <a:solidFill>
                                    <a:schemeClr val="bg1"/>
                                  </a:solidFill>
                                  <a:effectLst>
                                    <a:outerShdw blurRad="38100" dist="38100" dir="2700000" algn="tl">
                                      <a:srgbClr val="000000">
                                        <a:alpha val="43137"/>
                                      </a:srgbClr>
                                    </a:outerShdw>
                                  </a:effectLst>
                                  <a:latin typeface="Cambria Math" panose="02040503050406030204" pitchFamily="18" charset="0"/>
                                </a:rPr>
                                <m:t>𝑗</m:t>
                              </m:r>
                              <m:r>
                                <m:rPr>
                                  <m:sty m:val="p"/>
                                </m:rPr>
                                <a:rPr lang="en-US" altLang="zh-CN" sz="2400">
                                  <a:solidFill>
                                    <a:schemeClr val="bg1"/>
                                  </a:solidFill>
                                  <a:effectLst>
                                    <a:outerShdw blurRad="38100" dist="38100" dir="2700000" algn="tl">
                                      <a:srgbClr val="000000">
                                        <a:alpha val="43137"/>
                                      </a:srgbClr>
                                    </a:outerShdw>
                                  </a:effectLst>
                                  <a:latin typeface="Cambria Math" panose="02040503050406030204" pitchFamily="18" charset="0"/>
                                </a:rPr>
                                <m:t>U</m:t>
                              </m:r>
                              <m:r>
                                <a:rPr lang="zh-CN" altLang="en-US" sz="2400">
                                  <a:solidFill>
                                    <a:schemeClr val="bg1"/>
                                  </a:solidFill>
                                  <a:effectLst>
                                    <a:outerShdw blurRad="38100" dist="38100" dir="2700000" algn="tl">
                                      <a:srgbClr val="000000">
                                        <a:alpha val="43137"/>
                                      </a:srgbClr>
                                    </a:outerShdw>
                                  </a:effectLst>
                                  <a:latin typeface="Cambria Math" panose="02040503050406030204" pitchFamily="18" charset="0"/>
                                </a:rPr>
                                <m:t>(</m:t>
                              </m:r>
                              <m:r>
                                <a:rPr lang="zh-CN" altLang="en-US" sz="2400" i="1">
                                  <a:solidFill>
                                    <a:schemeClr val="bg1"/>
                                  </a:solidFill>
                                  <a:effectLst>
                                    <a:outerShdw blurRad="38100" dist="38100" dir="2700000" algn="tl">
                                      <a:srgbClr val="000000">
                                        <a:alpha val="43137"/>
                                      </a:srgbClr>
                                    </a:outerShdw>
                                  </a:effectLst>
                                  <a:latin typeface="Cambria Math" panose="02040503050406030204" pitchFamily="18" charset="0"/>
                                </a:rPr>
                                <m:t>𝑡</m:t>
                              </m:r>
                            </m:e>
                          </m:d>
                        </m:sup>
                      </m:sSup>
                      <m:sSup>
                        <m:sSupPr>
                          <m:ctrlPr>
                            <a:rPr lang="zh-CN" altLang="en-US" sz="2400" i="1">
                              <a:solidFill>
                                <a:schemeClr val="bg1"/>
                              </a:solidFill>
                              <a:effectLst>
                                <a:outerShdw blurRad="38100" dist="38100" dir="2700000" algn="tl">
                                  <a:srgbClr val="000000">
                                    <a:alpha val="43137"/>
                                  </a:srgbClr>
                                </a:outerShdw>
                              </a:effectLst>
                              <a:latin typeface="Cambria Math" panose="02040503050406030204" pitchFamily="18" charset="0"/>
                            </a:rPr>
                          </m:ctrlPr>
                        </m:sSupPr>
                        <m:e>
                          <m:r>
                            <a:rPr lang="zh-CN" altLang="en-US" sz="2400" i="1">
                              <a:solidFill>
                                <a:schemeClr val="bg1"/>
                              </a:solidFill>
                              <a:effectLst>
                                <a:outerShdw blurRad="38100" dist="38100" dir="2700000" algn="tl">
                                  <a:srgbClr val="000000">
                                    <a:alpha val="43137"/>
                                  </a:srgbClr>
                                </a:outerShdw>
                              </a:effectLst>
                              <a:latin typeface="Cambria Math" panose="02040503050406030204" pitchFamily="18" charset="0"/>
                            </a:rPr>
                            <m:t>𝑒</m:t>
                          </m:r>
                        </m:e>
                        <m:sup>
                          <m:r>
                            <a:rPr lang="zh-CN" altLang="en-US" sz="2400" i="1">
                              <a:solidFill>
                                <a:schemeClr val="bg1"/>
                              </a:solidFill>
                              <a:effectLst>
                                <a:outerShdw blurRad="38100" dist="38100" dir="2700000" algn="tl">
                                  <a:srgbClr val="000000">
                                    <a:alpha val="43137"/>
                                  </a:srgbClr>
                                </a:outerShdw>
                              </a:effectLst>
                              <a:latin typeface="Cambria Math" panose="02040503050406030204" pitchFamily="18" charset="0"/>
                            </a:rPr>
                            <m:t>𝑗</m:t>
                          </m:r>
                          <m:r>
                            <a:rPr lang="zh-CN" altLang="en-US" sz="2400">
                              <a:solidFill>
                                <a:schemeClr val="bg1"/>
                              </a:solidFill>
                              <a:effectLst>
                                <a:outerShdw blurRad="38100" dist="38100" dir="2700000" algn="tl">
                                  <a:srgbClr val="000000">
                                    <a:alpha val="43137"/>
                                  </a:srgbClr>
                                </a:outerShdw>
                              </a:effectLst>
                              <a:latin typeface="Cambria Math" panose="02040503050406030204" pitchFamily="18" charset="0"/>
                            </a:rPr>
                            <m:t>2</m:t>
                          </m:r>
                          <m:r>
                            <a:rPr lang="zh-CN" altLang="en-US" sz="2400" i="1">
                              <a:solidFill>
                                <a:schemeClr val="bg1"/>
                              </a:solidFill>
                              <a:effectLst>
                                <a:outerShdw blurRad="38100" dist="38100" dir="2700000" algn="tl">
                                  <a:srgbClr val="000000">
                                    <a:alpha val="43137"/>
                                  </a:srgbClr>
                                </a:outerShdw>
                              </a:effectLst>
                              <a:latin typeface="Cambria Math" panose="02040503050406030204" pitchFamily="18" charset="0"/>
                            </a:rPr>
                            <m:t>𝜋</m:t>
                          </m:r>
                          <m:sSub>
                            <m:sSubPr>
                              <m:ctrlPr>
                                <a:rPr lang="zh-CN" altLang="en-US" sz="2400" i="1">
                                  <a:solidFill>
                                    <a:srgbClr val="FFFF00"/>
                                  </a:solidFill>
                                  <a:effectLst>
                                    <a:outerShdw blurRad="38100" dist="38100" dir="2700000" algn="tl">
                                      <a:srgbClr val="000000">
                                        <a:alpha val="43137"/>
                                      </a:srgbClr>
                                    </a:outerShdw>
                                  </a:effectLst>
                                  <a:latin typeface="Cambria Math" panose="02040503050406030204" pitchFamily="18" charset="0"/>
                                </a:rPr>
                              </m:ctrlPr>
                            </m:sSubPr>
                            <m:e>
                              <m:r>
                                <a:rPr lang="zh-CN" altLang="en-US" sz="2400" i="1">
                                  <a:solidFill>
                                    <a:srgbClr val="FFFF00"/>
                                  </a:solidFill>
                                  <a:effectLst>
                                    <a:outerShdw blurRad="38100" dist="38100" dir="2700000" algn="tl">
                                      <a:srgbClr val="000000">
                                        <a:alpha val="43137"/>
                                      </a:srgbClr>
                                    </a:outerShdw>
                                  </a:effectLst>
                                  <a:latin typeface="Cambria Math" panose="02040503050406030204" pitchFamily="18" charset="0"/>
                                </a:rPr>
                                <m:t>𝑓</m:t>
                              </m:r>
                            </m:e>
                            <m:sub>
                              <m:r>
                                <a:rPr lang="zh-CN" altLang="en-US" sz="2400">
                                  <a:solidFill>
                                    <a:srgbClr val="FFFF00"/>
                                  </a:solidFill>
                                  <a:effectLst>
                                    <a:outerShdw blurRad="38100" dist="38100" dir="2700000" algn="tl">
                                      <a:srgbClr val="000000">
                                        <a:alpha val="43137"/>
                                      </a:srgbClr>
                                    </a:outerShdw>
                                  </a:effectLst>
                                  <a:latin typeface="Cambria Math" panose="02040503050406030204" pitchFamily="18" charset="0"/>
                                </a:rPr>
                                <m:t>0</m:t>
                              </m:r>
                            </m:sub>
                          </m:sSub>
                          <m:r>
                            <a:rPr lang="zh-CN" altLang="en-US" sz="2400" i="1">
                              <a:solidFill>
                                <a:schemeClr val="bg1"/>
                              </a:solidFill>
                              <a:effectLst>
                                <a:outerShdw blurRad="38100" dist="38100" dir="2700000" algn="tl">
                                  <a:srgbClr val="000000">
                                    <a:alpha val="43137"/>
                                  </a:srgbClr>
                                </a:outerShdw>
                              </a:effectLst>
                              <a:latin typeface="Cambria Math" panose="02040503050406030204" pitchFamily="18" charset="0"/>
                            </a:rPr>
                            <m:t>𝑡</m:t>
                          </m:r>
                        </m:sup>
                      </m:sSup>
                    </m:oMath>
                  </m:oMathPara>
                </a14:m>
                <a:endParaRPr lang="zh-CN" altLang="en-US" sz="2400">
                  <a:solidFill>
                    <a:schemeClr val="bg1"/>
                  </a:solidFill>
                  <a:effectLst>
                    <a:outerShdw blurRad="38100" dist="38100" dir="2700000" algn="tl">
                      <a:srgbClr val="000000">
                        <a:alpha val="43137"/>
                      </a:srgbClr>
                    </a:outerShdw>
                  </a:effectLst>
                </a:endParaRPr>
              </a:p>
            </p:txBody>
          </p:sp>
        </mc:Choice>
        <mc:Fallback>
          <p:sp>
            <p:nvSpPr>
              <p:cNvPr id="244" name="矩形: 圆角 243">
                <a:extLst>
                  <a:ext uri="{FF2B5EF4-FFF2-40B4-BE49-F238E27FC236}">
                    <a16:creationId xmlns:a16="http://schemas.microsoft.com/office/drawing/2014/main" id="{C2BB916B-9B6D-436B-8D30-465E0B998424}"/>
                  </a:ext>
                </a:extLst>
              </p:cNvPr>
              <p:cNvSpPr>
                <a:spLocks noRot="1" noChangeAspect="1" noMove="1" noResize="1" noEditPoints="1" noAdjustHandles="1" noChangeArrowheads="1" noChangeShapeType="1" noTextEdit="1"/>
              </p:cNvSpPr>
              <p:nvPr/>
            </p:nvSpPr>
            <p:spPr>
              <a:xfrm>
                <a:off x="7288182" y="1047177"/>
                <a:ext cx="4352953" cy="557001"/>
              </a:xfrm>
              <a:prstGeom prst="roundRect">
                <a:avLst>
                  <a:gd name="adj" fmla="val 50000"/>
                </a:avLst>
              </a:prstGeom>
              <a:blipFill>
                <a:blip r:embed="rId4"/>
                <a:stretch>
                  <a:fillRect/>
                </a:stretch>
              </a:blipFill>
              <a:ln>
                <a:noFill/>
              </a:ln>
            </p:spPr>
            <p:txBody>
              <a:bodyPr/>
              <a:lstStyle/>
              <a:p>
                <a:r>
                  <a:rPr lang="zh-CN" altLang="en-US">
                    <a:noFill/>
                  </a:rPr>
                  <a:t> </a:t>
                </a:r>
              </a:p>
            </p:txBody>
          </p:sp>
        </mc:Fallback>
      </mc:AlternateContent>
    </p:spTree>
    <p:extLst>
      <p:ext uri="{BB962C8B-B14F-4D97-AF65-F5344CB8AC3E}">
        <p14:creationId xmlns:p14="http://schemas.microsoft.com/office/powerpoint/2010/main" val="1746096211"/>
      </p:ext>
    </p:extLst>
  </p:cSld>
  <p:clrMapOvr>
    <a:overrideClrMapping bg1="lt1" tx1="dk1" bg2="lt2" tx2="dk2" accent1="accent1" accent2="accent2" accent3="accent3" accent4="accent4" accent5="accent5" accent6="accent6" hlink="hlink" folHlink="folHlink"/>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244"/>
                                        </p:tgtEl>
                                        <p:attrNameLst>
                                          <p:attrName>style.visibility</p:attrName>
                                        </p:attrNameLst>
                                      </p:cBhvr>
                                      <p:to>
                                        <p:strVal val="visible"/>
                                      </p:to>
                                    </p:set>
                                    <p:anim calcmode="lin" valueType="num">
                                      <p:cBhvr additive="base">
                                        <p:cTn id="7" dur="500" fill="hold"/>
                                        <p:tgtEl>
                                          <p:spTgt spid="244"/>
                                        </p:tgtEl>
                                        <p:attrNameLst>
                                          <p:attrName>ppt_x</p:attrName>
                                        </p:attrNameLst>
                                      </p:cBhvr>
                                      <p:tavLst>
                                        <p:tav tm="0">
                                          <p:val>
                                            <p:strVal val="1+#ppt_w/2"/>
                                          </p:val>
                                        </p:tav>
                                        <p:tav tm="100000">
                                          <p:val>
                                            <p:strVal val="#ppt_x"/>
                                          </p:val>
                                        </p:tav>
                                      </p:tavLst>
                                    </p:anim>
                                    <p:anim calcmode="lin" valueType="num">
                                      <p:cBhvr additive="base">
                                        <p:cTn id="8" dur="500" fill="hold"/>
                                        <p:tgtEl>
                                          <p:spTgt spid="24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4"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圆角 7">
            <a:extLst>
              <a:ext uri="{FF2B5EF4-FFF2-40B4-BE49-F238E27FC236}">
                <a16:creationId xmlns:a16="http://schemas.microsoft.com/office/drawing/2014/main" id="{F3530821-96D6-4636-90A3-3C5E29D4E0A6}"/>
              </a:ext>
            </a:extLst>
          </p:cNvPr>
          <p:cNvSpPr/>
          <p:nvPr/>
        </p:nvSpPr>
        <p:spPr>
          <a:xfrm>
            <a:off x="4479960" y="2311256"/>
            <a:ext cx="2691829" cy="2866490"/>
          </a:xfrm>
          <a:prstGeom prst="roundRect">
            <a:avLst>
              <a:gd name="adj" fmla="val 1017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 name="图片 9">
            <a:extLst>
              <a:ext uri="{FF2B5EF4-FFF2-40B4-BE49-F238E27FC236}">
                <a16:creationId xmlns:a16="http://schemas.microsoft.com/office/drawing/2014/main" id="{E278E1E4-94FD-45C8-B923-DF86311B606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36385" y="2655012"/>
            <a:ext cx="2178977" cy="2178977"/>
          </a:xfrm>
          <a:prstGeom prst="rect">
            <a:avLst/>
          </a:prstGeom>
        </p:spPr>
      </p:pic>
    </p:spTree>
    <p:extLst>
      <p:ext uri="{BB962C8B-B14F-4D97-AF65-F5344CB8AC3E}">
        <p14:creationId xmlns:p14="http://schemas.microsoft.com/office/powerpoint/2010/main" val="3455329817"/>
      </p:ext>
    </p:extLst>
  </p:cSld>
  <p:clrMapOvr>
    <a:overrideClrMapping bg1="lt1" tx1="dk1" bg2="lt2" tx2="dk2" accent1="accent1" accent2="accent2" accent3="accent3" accent4="accent4" accent5="accent5" accent6="accent6" hlink="hlink" folHlink="folHlink"/>
  </p:clrMapOvr>
  <p:transition spd="slow">
    <p:push dir="u"/>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任意多边形: 形状 196">
            <a:extLst>
              <a:ext uri="{FF2B5EF4-FFF2-40B4-BE49-F238E27FC236}">
                <a16:creationId xmlns:a16="http://schemas.microsoft.com/office/drawing/2014/main" id="{F078D28F-09F0-4BAA-A731-577AF6706A7F}"/>
              </a:ext>
            </a:extLst>
          </p:cNvPr>
          <p:cNvSpPr/>
          <p:nvPr/>
        </p:nvSpPr>
        <p:spPr>
          <a:xfrm flipV="1">
            <a:off x="5486399" y="-5"/>
            <a:ext cx="6705601" cy="6858001"/>
          </a:xfrm>
          <a:custGeom>
            <a:avLst/>
            <a:gdLst>
              <a:gd name="connsiteX0" fmla="*/ 397645 w 7103239"/>
              <a:gd name="connsiteY0" fmla="*/ 0 h 6858001"/>
              <a:gd name="connsiteX1" fmla="*/ 3017740 w 7103239"/>
              <a:gd name="connsiteY1" fmla="*/ 0 h 6858001"/>
              <a:gd name="connsiteX2" fmla="*/ 3017741 w 7103239"/>
              <a:gd name="connsiteY2" fmla="*/ 1 h 6858001"/>
              <a:gd name="connsiteX3" fmla="*/ 7103239 w 7103239"/>
              <a:gd name="connsiteY3" fmla="*/ 1 h 6858001"/>
              <a:gd name="connsiteX4" fmla="*/ 7103239 w 7103239"/>
              <a:gd name="connsiteY4" fmla="*/ 6858001 h 6858001"/>
              <a:gd name="connsiteX5" fmla="*/ 2138516 w 7103239"/>
              <a:gd name="connsiteY5" fmla="*/ 6858001 h 6858001"/>
              <a:gd name="connsiteX6" fmla="*/ 2138516 w 7103239"/>
              <a:gd name="connsiteY6" fmla="*/ 6857999 h 6858001"/>
              <a:gd name="connsiteX7" fmla="*/ 397645 w 7103239"/>
              <a:gd name="connsiteY7" fmla="*/ 6857999 h 6858001"/>
              <a:gd name="connsiteX8" fmla="*/ 397645 w 7103239"/>
              <a:gd name="connsiteY8" fmla="*/ 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03239" h="6858001">
                <a:moveTo>
                  <a:pt x="397645" y="0"/>
                </a:moveTo>
                <a:lnTo>
                  <a:pt x="3017740" y="0"/>
                </a:lnTo>
                <a:lnTo>
                  <a:pt x="3017741" y="1"/>
                </a:lnTo>
                <a:lnTo>
                  <a:pt x="7103239" y="1"/>
                </a:lnTo>
                <a:lnTo>
                  <a:pt x="7103239" y="6858001"/>
                </a:lnTo>
                <a:lnTo>
                  <a:pt x="2138516" y="6858001"/>
                </a:lnTo>
                <a:lnTo>
                  <a:pt x="2138516" y="6857999"/>
                </a:lnTo>
                <a:lnTo>
                  <a:pt x="397645" y="6857999"/>
                </a:lnTo>
                <a:cubicBezTo>
                  <a:pt x="-979839" y="4571999"/>
                  <a:pt x="1775130" y="2286000"/>
                  <a:pt x="397645" y="0"/>
                </a:cubicBezTo>
                <a:close/>
              </a:path>
            </a:pathLst>
          </a:custGeom>
          <a:solidFill>
            <a:schemeClr val="bg1"/>
          </a:solidFill>
          <a:ln>
            <a:noFill/>
          </a:ln>
          <a:effectLst>
            <a:outerShdw blurRad="50800" dist="381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7" name="组合 66">
            <a:extLst>
              <a:ext uri="{FF2B5EF4-FFF2-40B4-BE49-F238E27FC236}">
                <a16:creationId xmlns:a16="http://schemas.microsoft.com/office/drawing/2014/main" id="{497DD2D3-8CD4-4CFB-9B59-8A3C0B140481}"/>
              </a:ext>
            </a:extLst>
          </p:cNvPr>
          <p:cNvGrpSpPr/>
          <p:nvPr/>
        </p:nvGrpSpPr>
        <p:grpSpPr>
          <a:xfrm>
            <a:off x="5823761" y="986870"/>
            <a:ext cx="1292027" cy="1292027"/>
            <a:chOff x="5903429" y="3616964"/>
            <a:chExt cx="1292027" cy="1292027"/>
          </a:xfrm>
        </p:grpSpPr>
        <p:sp>
          <p:nvSpPr>
            <p:cNvPr id="66" name="椭圆 65">
              <a:extLst>
                <a:ext uri="{FF2B5EF4-FFF2-40B4-BE49-F238E27FC236}">
                  <a16:creationId xmlns:a16="http://schemas.microsoft.com/office/drawing/2014/main" id="{75B72501-9213-46CD-8376-79FEEA96ADEC}"/>
                </a:ext>
              </a:extLst>
            </p:cNvPr>
            <p:cNvSpPr/>
            <p:nvPr/>
          </p:nvSpPr>
          <p:spPr>
            <a:xfrm>
              <a:off x="5903429" y="3616964"/>
              <a:ext cx="1292027" cy="1292027"/>
            </a:xfrm>
            <a:prstGeom prst="ellipse">
              <a:avLst/>
            </a:prstGeom>
            <a:solidFill>
              <a:srgbClr val="4B586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solidFill>
              </a:endParaRPr>
            </a:p>
          </p:txBody>
        </p:sp>
        <p:grpSp>
          <p:nvGrpSpPr>
            <p:cNvPr id="63" name="组合 62">
              <a:extLst>
                <a:ext uri="{FF2B5EF4-FFF2-40B4-BE49-F238E27FC236}">
                  <a16:creationId xmlns:a16="http://schemas.microsoft.com/office/drawing/2014/main" id="{CC26BF8A-8C18-4623-ACC2-CF3B5E2B6CF1}"/>
                </a:ext>
              </a:extLst>
            </p:cNvPr>
            <p:cNvGrpSpPr/>
            <p:nvPr/>
          </p:nvGrpSpPr>
          <p:grpSpPr>
            <a:xfrm>
              <a:off x="6205428" y="3874321"/>
              <a:ext cx="688028" cy="777313"/>
              <a:chOff x="1778137" y="1594884"/>
              <a:chExt cx="2956188" cy="3339808"/>
            </a:xfrm>
            <a:solidFill>
              <a:schemeClr val="bg2"/>
            </a:solidFill>
          </p:grpSpPr>
          <p:grpSp>
            <p:nvGrpSpPr>
              <p:cNvPr id="59" name="组合 58">
                <a:extLst>
                  <a:ext uri="{FF2B5EF4-FFF2-40B4-BE49-F238E27FC236}">
                    <a16:creationId xmlns:a16="http://schemas.microsoft.com/office/drawing/2014/main" id="{D76427EF-529D-4EAC-8BD9-6F0103BBE67E}"/>
                  </a:ext>
                </a:extLst>
              </p:cNvPr>
              <p:cNvGrpSpPr/>
              <p:nvPr/>
            </p:nvGrpSpPr>
            <p:grpSpPr>
              <a:xfrm>
                <a:off x="4181432" y="1594884"/>
                <a:ext cx="552893" cy="3339808"/>
                <a:chOff x="4181432" y="1594884"/>
                <a:chExt cx="552893" cy="3339808"/>
              </a:xfrm>
              <a:grpFill/>
            </p:grpSpPr>
            <p:sp>
              <p:nvSpPr>
                <p:cNvPr id="45" name="矩形: 圆角 44">
                  <a:extLst>
                    <a:ext uri="{FF2B5EF4-FFF2-40B4-BE49-F238E27FC236}">
                      <a16:creationId xmlns:a16="http://schemas.microsoft.com/office/drawing/2014/main" id="{A6F242E5-159C-4800-A2FC-090D74F6441A}"/>
                    </a:ext>
                  </a:extLst>
                </p:cNvPr>
                <p:cNvSpPr/>
                <p:nvPr/>
              </p:nvSpPr>
              <p:spPr>
                <a:xfrm>
                  <a:off x="4352449" y="1594884"/>
                  <a:ext cx="210858" cy="3339808"/>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a:extLst>
                    <a:ext uri="{FF2B5EF4-FFF2-40B4-BE49-F238E27FC236}">
                      <a16:creationId xmlns:a16="http://schemas.microsoft.com/office/drawing/2014/main" id="{8B2C7950-D810-4800-A1E3-2F3D7E6D6ECE}"/>
                    </a:ext>
                  </a:extLst>
                </p:cNvPr>
                <p:cNvGrpSpPr/>
                <p:nvPr/>
              </p:nvGrpSpPr>
              <p:grpSpPr>
                <a:xfrm>
                  <a:off x="4181432" y="3388602"/>
                  <a:ext cx="552893" cy="552893"/>
                  <a:chOff x="4165197" y="3659766"/>
                  <a:chExt cx="552893" cy="552893"/>
                </a:xfrm>
                <a:grpFill/>
              </p:grpSpPr>
              <p:sp>
                <p:nvSpPr>
                  <p:cNvPr id="5" name="圆: 空心 4">
                    <a:extLst>
                      <a:ext uri="{FF2B5EF4-FFF2-40B4-BE49-F238E27FC236}">
                        <a16:creationId xmlns:a16="http://schemas.microsoft.com/office/drawing/2014/main" id="{1421B52A-FD8D-4FBD-BC4A-12050E2F2BAF}"/>
                      </a:ext>
                    </a:extLst>
                  </p:cNvPr>
                  <p:cNvSpPr/>
                  <p:nvPr/>
                </p:nvSpPr>
                <p:spPr>
                  <a:xfrm>
                    <a:off x="4165197" y="3659766"/>
                    <a:ext cx="552893" cy="552893"/>
                  </a:xfrm>
                  <a:prstGeom prst="donut">
                    <a:avLst>
                      <a:gd name="adj" fmla="val 44582"/>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 name="椭圆 3">
                    <a:extLst>
                      <a:ext uri="{FF2B5EF4-FFF2-40B4-BE49-F238E27FC236}">
                        <a16:creationId xmlns:a16="http://schemas.microsoft.com/office/drawing/2014/main" id="{14854591-5C52-4B86-8C0F-E41D459D5A12}"/>
                      </a:ext>
                    </a:extLst>
                  </p:cNvPr>
                  <p:cNvSpPr/>
                  <p:nvPr/>
                </p:nvSpPr>
                <p:spPr>
                  <a:xfrm>
                    <a:off x="4315599" y="3812397"/>
                    <a:ext cx="247630" cy="247630"/>
                  </a:xfrm>
                  <a:prstGeom prst="ellipse">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60" name="组合 59">
                <a:extLst>
                  <a:ext uri="{FF2B5EF4-FFF2-40B4-BE49-F238E27FC236}">
                    <a16:creationId xmlns:a16="http://schemas.microsoft.com/office/drawing/2014/main" id="{40CE5A38-1AB2-4009-A7DC-19A699444C51}"/>
                  </a:ext>
                </a:extLst>
              </p:cNvPr>
              <p:cNvGrpSpPr/>
              <p:nvPr/>
            </p:nvGrpSpPr>
            <p:grpSpPr>
              <a:xfrm>
                <a:off x="3380333" y="1594884"/>
                <a:ext cx="552893" cy="3339808"/>
                <a:chOff x="3334086" y="1594884"/>
                <a:chExt cx="552893" cy="3339808"/>
              </a:xfrm>
              <a:grpFill/>
            </p:grpSpPr>
            <p:sp>
              <p:nvSpPr>
                <p:cNvPr id="42" name="矩形: 圆角 41">
                  <a:extLst>
                    <a:ext uri="{FF2B5EF4-FFF2-40B4-BE49-F238E27FC236}">
                      <a16:creationId xmlns:a16="http://schemas.microsoft.com/office/drawing/2014/main" id="{2C381008-90D2-41CD-884C-B39A1395E222}"/>
                    </a:ext>
                  </a:extLst>
                </p:cNvPr>
                <p:cNvSpPr/>
                <p:nvPr/>
              </p:nvSpPr>
              <p:spPr>
                <a:xfrm>
                  <a:off x="3505103" y="1594884"/>
                  <a:ext cx="210858" cy="3339808"/>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9" name="组合 48">
                  <a:extLst>
                    <a:ext uri="{FF2B5EF4-FFF2-40B4-BE49-F238E27FC236}">
                      <a16:creationId xmlns:a16="http://schemas.microsoft.com/office/drawing/2014/main" id="{8C474662-E445-45F9-9B41-69E87E67E694}"/>
                    </a:ext>
                  </a:extLst>
                </p:cNvPr>
                <p:cNvGrpSpPr/>
                <p:nvPr/>
              </p:nvGrpSpPr>
              <p:grpSpPr>
                <a:xfrm>
                  <a:off x="3334086" y="2190899"/>
                  <a:ext cx="552893" cy="552893"/>
                  <a:chOff x="4165197" y="3659766"/>
                  <a:chExt cx="552893" cy="552893"/>
                </a:xfrm>
                <a:grpFill/>
              </p:grpSpPr>
              <p:sp>
                <p:nvSpPr>
                  <p:cNvPr id="50" name="圆: 空心 49">
                    <a:extLst>
                      <a:ext uri="{FF2B5EF4-FFF2-40B4-BE49-F238E27FC236}">
                        <a16:creationId xmlns:a16="http://schemas.microsoft.com/office/drawing/2014/main" id="{319AA0C3-FDD8-4AC2-ADAD-026BFDB1BCFB}"/>
                      </a:ext>
                    </a:extLst>
                  </p:cNvPr>
                  <p:cNvSpPr/>
                  <p:nvPr/>
                </p:nvSpPr>
                <p:spPr>
                  <a:xfrm>
                    <a:off x="4165197" y="3659766"/>
                    <a:ext cx="552893" cy="552893"/>
                  </a:xfrm>
                  <a:prstGeom prst="donut">
                    <a:avLst>
                      <a:gd name="adj" fmla="val 44582"/>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1" name="椭圆 50">
                    <a:extLst>
                      <a:ext uri="{FF2B5EF4-FFF2-40B4-BE49-F238E27FC236}">
                        <a16:creationId xmlns:a16="http://schemas.microsoft.com/office/drawing/2014/main" id="{6514569A-B7E0-4507-BB3E-CCEC8A7E7C68}"/>
                      </a:ext>
                    </a:extLst>
                  </p:cNvPr>
                  <p:cNvSpPr/>
                  <p:nvPr/>
                </p:nvSpPr>
                <p:spPr>
                  <a:xfrm>
                    <a:off x="4315599" y="3812397"/>
                    <a:ext cx="247630" cy="247630"/>
                  </a:xfrm>
                  <a:prstGeom prst="ellipse">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61" name="组合 60">
                <a:extLst>
                  <a:ext uri="{FF2B5EF4-FFF2-40B4-BE49-F238E27FC236}">
                    <a16:creationId xmlns:a16="http://schemas.microsoft.com/office/drawing/2014/main" id="{2EEEB5A2-2C33-435F-8492-7BD3FEA8788A}"/>
                  </a:ext>
                </a:extLst>
              </p:cNvPr>
              <p:cNvGrpSpPr/>
              <p:nvPr/>
            </p:nvGrpSpPr>
            <p:grpSpPr>
              <a:xfrm>
                <a:off x="2579235" y="1594884"/>
                <a:ext cx="552893" cy="3339808"/>
                <a:chOff x="2550926" y="1594884"/>
                <a:chExt cx="552893" cy="3339808"/>
              </a:xfrm>
              <a:grpFill/>
            </p:grpSpPr>
            <p:sp>
              <p:nvSpPr>
                <p:cNvPr id="40" name="矩形: 圆角 39">
                  <a:extLst>
                    <a:ext uri="{FF2B5EF4-FFF2-40B4-BE49-F238E27FC236}">
                      <a16:creationId xmlns:a16="http://schemas.microsoft.com/office/drawing/2014/main" id="{E08C6A2E-04EB-4B34-ABE0-782F664E27C5}"/>
                    </a:ext>
                  </a:extLst>
                </p:cNvPr>
                <p:cNvSpPr/>
                <p:nvPr/>
              </p:nvSpPr>
              <p:spPr>
                <a:xfrm>
                  <a:off x="2721943" y="1594884"/>
                  <a:ext cx="210858" cy="3339808"/>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2" name="组合 51">
                  <a:extLst>
                    <a:ext uri="{FF2B5EF4-FFF2-40B4-BE49-F238E27FC236}">
                      <a16:creationId xmlns:a16="http://schemas.microsoft.com/office/drawing/2014/main" id="{7D000D40-3FA8-49F2-83F1-F96F40F206CF}"/>
                    </a:ext>
                  </a:extLst>
                </p:cNvPr>
                <p:cNvGrpSpPr/>
                <p:nvPr/>
              </p:nvGrpSpPr>
              <p:grpSpPr>
                <a:xfrm>
                  <a:off x="2550926" y="3936212"/>
                  <a:ext cx="552893" cy="552893"/>
                  <a:chOff x="4165197" y="3659766"/>
                  <a:chExt cx="552893" cy="552893"/>
                </a:xfrm>
                <a:grpFill/>
              </p:grpSpPr>
              <p:sp>
                <p:nvSpPr>
                  <p:cNvPr id="53" name="圆: 空心 52">
                    <a:extLst>
                      <a:ext uri="{FF2B5EF4-FFF2-40B4-BE49-F238E27FC236}">
                        <a16:creationId xmlns:a16="http://schemas.microsoft.com/office/drawing/2014/main" id="{FF263606-0C6E-4713-AE86-630D44F56B3D}"/>
                      </a:ext>
                    </a:extLst>
                  </p:cNvPr>
                  <p:cNvSpPr/>
                  <p:nvPr/>
                </p:nvSpPr>
                <p:spPr>
                  <a:xfrm>
                    <a:off x="4165197" y="3659766"/>
                    <a:ext cx="552893" cy="552893"/>
                  </a:xfrm>
                  <a:prstGeom prst="donut">
                    <a:avLst>
                      <a:gd name="adj" fmla="val 44582"/>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4" name="椭圆 53">
                    <a:extLst>
                      <a:ext uri="{FF2B5EF4-FFF2-40B4-BE49-F238E27FC236}">
                        <a16:creationId xmlns:a16="http://schemas.microsoft.com/office/drawing/2014/main" id="{11BD851E-84E5-4E3D-99B2-00E5A52CC66F}"/>
                      </a:ext>
                    </a:extLst>
                  </p:cNvPr>
                  <p:cNvSpPr/>
                  <p:nvPr/>
                </p:nvSpPr>
                <p:spPr>
                  <a:xfrm>
                    <a:off x="4315599" y="3812397"/>
                    <a:ext cx="247630" cy="247630"/>
                  </a:xfrm>
                  <a:prstGeom prst="ellipse">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62" name="组合 61">
                <a:extLst>
                  <a:ext uri="{FF2B5EF4-FFF2-40B4-BE49-F238E27FC236}">
                    <a16:creationId xmlns:a16="http://schemas.microsoft.com/office/drawing/2014/main" id="{AA3AAC8F-4243-4AA4-9B44-601B63C99D80}"/>
                  </a:ext>
                </a:extLst>
              </p:cNvPr>
              <p:cNvGrpSpPr/>
              <p:nvPr/>
            </p:nvGrpSpPr>
            <p:grpSpPr>
              <a:xfrm>
                <a:off x="1778137" y="1594884"/>
                <a:ext cx="552893" cy="3339808"/>
                <a:chOff x="1778137" y="1594884"/>
                <a:chExt cx="552893" cy="3339808"/>
              </a:xfrm>
              <a:grpFill/>
            </p:grpSpPr>
            <p:sp>
              <p:nvSpPr>
                <p:cNvPr id="3" name="矩形: 圆角 2">
                  <a:extLst>
                    <a:ext uri="{FF2B5EF4-FFF2-40B4-BE49-F238E27FC236}">
                      <a16:creationId xmlns:a16="http://schemas.microsoft.com/office/drawing/2014/main" id="{DFD44EE2-6D39-404F-B6BD-E73A79F7AAC4}"/>
                    </a:ext>
                  </a:extLst>
                </p:cNvPr>
                <p:cNvSpPr/>
                <p:nvPr/>
              </p:nvSpPr>
              <p:spPr>
                <a:xfrm>
                  <a:off x="1949154" y="1594884"/>
                  <a:ext cx="210858" cy="3339808"/>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5" name="组合 54">
                  <a:extLst>
                    <a:ext uri="{FF2B5EF4-FFF2-40B4-BE49-F238E27FC236}">
                      <a16:creationId xmlns:a16="http://schemas.microsoft.com/office/drawing/2014/main" id="{9A85A13A-9881-4F65-8630-A573D276D141}"/>
                    </a:ext>
                  </a:extLst>
                </p:cNvPr>
                <p:cNvGrpSpPr/>
                <p:nvPr/>
              </p:nvGrpSpPr>
              <p:grpSpPr>
                <a:xfrm>
                  <a:off x="1778137" y="2970748"/>
                  <a:ext cx="552893" cy="552893"/>
                  <a:chOff x="4165197" y="3659766"/>
                  <a:chExt cx="552893" cy="552893"/>
                </a:xfrm>
                <a:grpFill/>
              </p:grpSpPr>
              <p:sp>
                <p:nvSpPr>
                  <p:cNvPr id="56" name="圆: 空心 55">
                    <a:extLst>
                      <a:ext uri="{FF2B5EF4-FFF2-40B4-BE49-F238E27FC236}">
                        <a16:creationId xmlns:a16="http://schemas.microsoft.com/office/drawing/2014/main" id="{1DB0EC70-7A97-441D-97F3-88B6CD47268D}"/>
                      </a:ext>
                    </a:extLst>
                  </p:cNvPr>
                  <p:cNvSpPr/>
                  <p:nvPr/>
                </p:nvSpPr>
                <p:spPr>
                  <a:xfrm>
                    <a:off x="4165197" y="3659766"/>
                    <a:ext cx="552893" cy="552893"/>
                  </a:xfrm>
                  <a:prstGeom prst="donut">
                    <a:avLst>
                      <a:gd name="adj" fmla="val 44582"/>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7" name="椭圆 56">
                    <a:extLst>
                      <a:ext uri="{FF2B5EF4-FFF2-40B4-BE49-F238E27FC236}">
                        <a16:creationId xmlns:a16="http://schemas.microsoft.com/office/drawing/2014/main" id="{ACB6EF1C-FFF8-4F43-9EEE-11F6085FF174}"/>
                      </a:ext>
                    </a:extLst>
                  </p:cNvPr>
                  <p:cNvSpPr/>
                  <p:nvPr/>
                </p:nvSpPr>
                <p:spPr>
                  <a:xfrm>
                    <a:off x="4315599" y="3812397"/>
                    <a:ext cx="247630" cy="247630"/>
                  </a:xfrm>
                  <a:prstGeom prst="ellipse">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grpSp>
        <p:nvGrpSpPr>
          <p:cNvPr id="180" name="组合 179">
            <a:extLst>
              <a:ext uri="{FF2B5EF4-FFF2-40B4-BE49-F238E27FC236}">
                <a16:creationId xmlns:a16="http://schemas.microsoft.com/office/drawing/2014/main" id="{EDCBAEC7-D069-4BE9-8BAE-64890AEEAB73}"/>
              </a:ext>
            </a:extLst>
          </p:cNvPr>
          <p:cNvGrpSpPr/>
          <p:nvPr/>
        </p:nvGrpSpPr>
        <p:grpSpPr>
          <a:xfrm>
            <a:off x="6194945" y="2835024"/>
            <a:ext cx="1292027" cy="1292027"/>
            <a:chOff x="5957043" y="3079367"/>
            <a:chExt cx="1292027" cy="1292027"/>
          </a:xfrm>
        </p:grpSpPr>
        <p:sp>
          <p:nvSpPr>
            <p:cNvPr id="71" name="椭圆 70">
              <a:extLst>
                <a:ext uri="{FF2B5EF4-FFF2-40B4-BE49-F238E27FC236}">
                  <a16:creationId xmlns:a16="http://schemas.microsoft.com/office/drawing/2014/main" id="{6370F9DE-63D2-4680-BA0B-01FD2EF22A12}"/>
                </a:ext>
              </a:extLst>
            </p:cNvPr>
            <p:cNvSpPr/>
            <p:nvPr/>
          </p:nvSpPr>
          <p:spPr>
            <a:xfrm>
              <a:off x="5957043" y="3079367"/>
              <a:ext cx="1292027" cy="1292027"/>
            </a:xfrm>
            <a:prstGeom prst="ellipse">
              <a:avLst/>
            </a:prstGeom>
            <a:solidFill>
              <a:srgbClr val="4B586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solidFill>
              </a:endParaRPr>
            </a:p>
          </p:txBody>
        </p:sp>
        <p:grpSp>
          <p:nvGrpSpPr>
            <p:cNvPr id="69" name="组合 68">
              <a:extLst>
                <a:ext uri="{FF2B5EF4-FFF2-40B4-BE49-F238E27FC236}">
                  <a16:creationId xmlns:a16="http://schemas.microsoft.com/office/drawing/2014/main" id="{567D06CE-64E6-42E4-B2A1-79EA2FC7CCCF}"/>
                </a:ext>
              </a:extLst>
            </p:cNvPr>
            <p:cNvGrpSpPr/>
            <p:nvPr/>
          </p:nvGrpSpPr>
          <p:grpSpPr>
            <a:xfrm>
              <a:off x="6168541" y="3383390"/>
              <a:ext cx="869030" cy="696491"/>
              <a:chOff x="6086605" y="3424316"/>
              <a:chExt cx="986769" cy="790854"/>
            </a:xfrm>
            <a:solidFill>
              <a:schemeClr val="bg2"/>
            </a:solidFill>
          </p:grpSpPr>
          <p:grpSp>
            <p:nvGrpSpPr>
              <p:cNvPr id="68" name="组合 67">
                <a:extLst>
                  <a:ext uri="{FF2B5EF4-FFF2-40B4-BE49-F238E27FC236}">
                    <a16:creationId xmlns:a16="http://schemas.microsoft.com/office/drawing/2014/main" id="{C3628AD7-07CC-471F-B699-60CB33CB5B3A}"/>
                  </a:ext>
                </a:extLst>
              </p:cNvPr>
              <p:cNvGrpSpPr/>
              <p:nvPr/>
            </p:nvGrpSpPr>
            <p:grpSpPr>
              <a:xfrm>
                <a:off x="6086605" y="3424316"/>
                <a:ext cx="986769" cy="537075"/>
                <a:chOff x="10442876" y="1471782"/>
                <a:chExt cx="390140" cy="212344"/>
              </a:xfrm>
              <a:grpFill/>
            </p:grpSpPr>
            <p:sp>
              <p:nvSpPr>
                <p:cNvPr id="125" name="闪电形 124">
                  <a:extLst>
                    <a:ext uri="{FF2B5EF4-FFF2-40B4-BE49-F238E27FC236}">
                      <a16:creationId xmlns:a16="http://schemas.microsoft.com/office/drawing/2014/main" id="{75D435B9-EE62-4A7D-BFD7-4C11AC914C85}"/>
                    </a:ext>
                  </a:extLst>
                </p:cNvPr>
                <p:cNvSpPr/>
                <p:nvPr/>
              </p:nvSpPr>
              <p:spPr>
                <a:xfrm rot="982640" flipH="1">
                  <a:off x="10715030" y="1529832"/>
                  <a:ext cx="117986" cy="154110"/>
                </a:xfrm>
                <a:prstGeom prst="lightningBolt">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闪电形 125">
                  <a:extLst>
                    <a:ext uri="{FF2B5EF4-FFF2-40B4-BE49-F238E27FC236}">
                      <a16:creationId xmlns:a16="http://schemas.microsoft.com/office/drawing/2014/main" id="{82FECD34-AF52-4320-931B-261848A5F88C}"/>
                    </a:ext>
                  </a:extLst>
                </p:cNvPr>
                <p:cNvSpPr/>
                <p:nvPr/>
              </p:nvSpPr>
              <p:spPr>
                <a:xfrm rot="21070401">
                  <a:off x="10442876" y="1535906"/>
                  <a:ext cx="133555" cy="148220"/>
                </a:xfrm>
                <a:prstGeom prst="lightningBolt">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闪电形 126">
                  <a:extLst>
                    <a:ext uri="{FF2B5EF4-FFF2-40B4-BE49-F238E27FC236}">
                      <a16:creationId xmlns:a16="http://schemas.microsoft.com/office/drawing/2014/main" id="{9A976BF3-DCC8-4DD1-B461-F91535DAFC5D}"/>
                    </a:ext>
                  </a:extLst>
                </p:cNvPr>
                <p:cNvSpPr/>
                <p:nvPr/>
              </p:nvSpPr>
              <p:spPr>
                <a:xfrm rot="1406100">
                  <a:off x="10566076" y="1471782"/>
                  <a:ext cx="129142" cy="162142"/>
                </a:xfrm>
                <a:prstGeom prst="lightningBolt">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2" name="椭圆 171">
                <a:extLst>
                  <a:ext uri="{FF2B5EF4-FFF2-40B4-BE49-F238E27FC236}">
                    <a16:creationId xmlns:a16="http://schemas.microsoft.com/office/drawing/2014/main" id="{DF469D42-1A57-4EAF-9EB8-8C0FB1410156}"/>
                  </a:ext>
                </a:extLst>
              </p:cNvPr>
              <p:cNvSpPr/>
              <p:nvPr/>
            </p:nvSpPr>
            <p:spPr>
              <a:xfrm>
                <a:off x="6455255" y="3926045"/>
                <a:ext cx="298163" cy="289125"/>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79" name="组合 178">
            <a:extLst>
              <a:ext uri="{FF2B5EF4-FFF2-40B4-BE49-F238E27FC236}">
                <a16:creationId xmlns:a16="http://schemas.microsoft.com/office/drawing/2014/main" id="{EFAFE953-EEAB-45A2-8222-D60CEFFEA6B2}"/>
              </a:ext>
            </a:extLst>
          </p:cNvPr>
          <p:cNvGrpSpPr/>
          <p:nvPr/>
        </p:nvGrpSpPr>
        <p:grpSpPr>
          <a:xfrm>
            <a:off x="6566130" y="4683179"/>
            <a:ext cx="1292027" cy="1295774"/>
            <a:chOff x="5957043" y="4915100"/>
            <a:chExt cx="1292027" cy="1295774"/>
          </a:xfrm>
        </p:grpSpPr>
        <p:sp>
          <p:nvSpPr>
            <p:cNvPr id="96" name="椭圆 95">
              <a:extLst>
                <a:ext uri="{FF2B5EF4-FFF2-40B4-BE49-F238E27FC236}">
                  <a16:creationId xmlns:a16="http://schemas.microsoft.com/office/drawing/2014/main" id="{9ECDA21B-D19B-4E8B-A142-0D777BD17926}"/>
                </a:ext>
              </a:extLst>
            </p:cNvPr>
            <p:cNvSpPr/>
            <p:nvPr/>
          </p:nvSpPr>
          <p:spPr>
            <a:xfrm>
              <a:off x="5957043" y="4915100"/>
              <a:ext cx="1292027" cy="1292027"/>
            </a:xfrm>
            <a:prstGeom prst="ellipse">
              <a:avLst/>
            </a:prstGeom>
            <a:solidFill>
              <a:srgbClr val="4B586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solidFill>
              </a:endParaRPr>
            </a:p>
          </p:txBody>
        </p:sp>
        <p:grpSp>
          <p:nvGrpSpPr>
            <p:cNvPr id="177" name="组合 176">
              <a:extLst>
                <a:ext uri="{FF2B5EF4-FFF2-40B4-BE49-F238E27FC236}">
                  <a16:creationId xmlns:a16="http://schemas.microsoft.com/office/drawing/2014/main" id="{E2EDBBA3-912C-4525-BC91-B1BCC600F760}"/>
                </a:ext>
              </a:extLst>
            </p:cNvPr>
            <p:cNvGrpSpPr/>
            <p:nvPr/>
          </p:nvGrpSpPr>
          <p:grpSpPr>
            <a:xfrm>
              <a:off x="6058771" y="5155299"/>
              <a:ext cx="1088571" cy="1055575"/>
              <a:chOff x="8443229" y="2080579"/>
              <a:chExt cx="442345" cy="428937"/>
            </a:xfrm>
          </p:grpSpPr>
          <p:sp>
            <p:nvSpPr>
              <p:cNvPr id="174" name="空心弧 173">
                <a:extLst>
                  <a:ext uri="{FF2B5EF4-FFF2-40B4-BE49-F238E27FC236}">
                    <a16:creationId xmlns:a16="http://schemas.microsoft.com/office/drawing/2014/main" id="{2BD09BC0-E38C-4136-A6F6-9A648F37570D}"/>
                  </a:ext>
                </a:extLst>
              </p:cNvPr>
              <p:cNvSpPr/>
              <p:nvPr/>
            </p:nvSpPr>
            <p:spPr>
              <a:xfrm>
                <a:off x="8511128" y="2138402"/>
                <a:ext cx="306548" cy="297256"/>
              </a:xfrm>
              <a:prstGeom prst="blockArc">
                <a:avLst>
                  <a:gd name="adj1" fmla="val 10800000"/>
                  <a:gd name="adj2" fmla="val 21597693"/>
                  <a:gd name="adj3" fmla="val 6902"/>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5" name="空心弧 174">
                <a:extLst>
                  <a:ext uri="{FF2B5EF4-FFF2-40B4-BE49-F238E27FC236}">
                    <a16:creationId xmlns:a16="http://schemas.microsoft.com/office/drawing/2014/main" id="{0DD34E9F-D7FB-43FC-AD4D-DB127AB1DC74}"/>
                  </a:ext>
                </a:extLst>
              </p:cNvPr>
              <p:cNvSpPr/>
              <p:nvPr/>
            </p:nvSpPr>
            <p:spPr>
              <a:xfrm>
                <a:off x="8443229" y="2080579"/>
                <a:ext cx="442345" cy="428937"/>
              </a:xfrm>
              <a:prstGeom prst="blockArc">
                <a:avLst>
                  <a:gd name="adj1" fmla="val 10800000"/>
                  <a:gd name="adj2" fmla="val 21597693"/>
                  <a:gd name="adj3" fmla="val 6902"/>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6" name="空心弧 175">
                <a:extLst>
                  <a:ext uri="{FF2B5EF4-FFF2-40B4-BE49-F238E27FC236}">
                    <a16:creationId xmlns:a16="http://schemas.microsoft.com/office/drawing/2014/main" id="{DA013BB8-272A-4A46-A397-328F8A56D148}"/>
                  </a:ext>
                </a:extLst>
              </p:cNvPr>
              <p:cNvSpPr/>
              <p:nvPr/>
            </p:nvSpPr>
            <p:spPr>
              <a:xfrm>
                <a:off x="8581478" y="2190437"/>
                <a:ext cx="165846" cy="160819"/>
              </a:xfrm>
              <a:prstGeom prst="blockArc">
                <a:avLst>
                  <a:gd name="adj1" fmla="val 10800000"/>
                  <a:gd name="adj2" fmla="val 21597693"/>
                  <a:gd name="adj3" fmla="val 6902"/>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178" name="椭圆 177">
              <a:extLst>
                <a:ext uri="{FF2B5EF4-FFF2-40B4-BE49-F238E27FC236}">
                  <a16:creationId xmlns:a16="http://schemas.microsoft.com/office/drawing/2014/main" id="{499B5D94-E447-4908-86CF-C2646612A8EA}"/>
                </a:ext>
              </a:extLst>
            </p:cNvPr>
            <p:cNvSpPr/>
            <p:nvPr/>
          </p:nvSpPr>
          <p:spPr>
            <a:xfrm>
              <a:off x="6471763" y="5536042"/>
              <a:ext cx="262587" cy="254627"/>
            </a:xfrm>
            <a:prstGeom prst="ellipse">
              <a:avLst/>
            </a:prstGeom>
            <a:solidFill>
              <a:schemeClr val="bg2"/>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a:extLst>
              <a:ext uri="{FF2B5EF4-FFF2-40B4-BE49-F238E27FC236}">
                <a16:creationId xmlns:a16="http://schemas.microsoft.com/office/drawing/2014/main" id="{9F9EC07B-EC8F-4487-8BC2-2C1652F9B630}"/>
              </a:ext>
            </a:extLst>
          </p:cNvPr>
          <p:cNvGrpSpPr/>
          <p:nvPr/>
        </p:nvGrpSpPr>
        <p:grpSpPr>
          <a:xfrm>
            <a:off x="874264" y="2559643"/>
            <a:ext cx="3519182" cy="2792824"/>
            <a:chOff x="265814" y="1758505"/>
            <a:chExt cx="4518837" cy="3586150"/>
          </a:xfrm>
          <a:solidFill>
            <a:schemeClr val="tx1">
              <a:lumMod val="85000"/>
              <a:lumOff val="15000"/>
            </a:schemeClr>
          </a:solidFill>
          <a:scene3d>
            <a:camera prst="isometricTopUp"/>
            <a:lightRig rig="threePt" dir="t"/>
          </a:scene3d>
        </p:grpSpPr>
        <p:sp>
          <p:nvSpPr>
            <p:cNvPr id="181" name="矩形: 圆角 180">
              <a:extLst>
                <a:ext uri="{FF2B5EF4-FFF2-40B4-BE49-F238E27FC236}">
                  <a16:creationId xmlns:a16="http://schemas.microsoft.com/office/drawing/2014/main" id="{7DC17338-2FE8-4004-A27C-B05E0AA13FB7}"/>
                </a:ext>
              </a:extLst>
            </p:cNvPr>
            <p:cNvSpPr/>
            <p:nvPr/>
          </p:nvSpPr>
          <p:spPr>
            <a:xfrm>
              <a:off x="1137684" y="1758505"/>
              <a:ext cx="2775098" cy="1440897"/>
            </a:xfrm>
            <a:prstGeom prst="roundRect">
              <a:avLst>
                <a:gd name="adj" fmla="val 1022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solidFill>
                  <a:schemeClr val="bg1"/>
                </a:solidFill>
                <a:effectLst>
                  <a:outerShdw blurRad="38100" dist="38100" dir="2700000" algn="tl">
                    <a:srgbClr val="000000">
                      <a:alpha val="43137"/>
                    </a:srgbClr>
                  </a:outerShdw>
                </a:effectLst>
              </a:endParaRPr>
            </a:p>
          </p:txBody>
        </p:sp>
        <p:sp>
          <p:nvSpPr>
            <p:cNvPr id="182" name="矩形: 圆角 181">
              <a:extLst>
                <a:ext uri="{FF2B5EF4-FFF2-40B4-BE49-F238E27FC236}">
                  <a16:creationId xmlns:a16="http://schemas.microsoft.com/office/drawing/2014/main" id="{65E0859D-5198-4AF2-B4AE-D9CB856CEAE7}"/>
                </a:ext>
              </a:extLst>
            </p:cNvPr>
            <p:cNvSpPr/>
            <p:nvPr/>
          </p:nvSpPr>
          <p:spPr>
            <a:xfrm>
              <a:off x="265814" y="3761180"/>
              <a:ext cx="1807535" cy="1583329"/>
            </a:xfrm>
            <a:prstGeom prst="roundRect">
              <a:avLst>
                <a:gd name="adj" fmla="val 1022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solidFill>
                  <a:schemeClr val="bg1"/>
                </a:solidFill>
                <a:effectLst>
                  <a:outerShdw blurRad="38100" dist="38100" dir="2700000" algn="tl">
                    <a:srgbClr val="000000">
                      <a:alpha val="43137"/>
                    </a:srgbClr>
                  </a:outerShdw>
                </a:effectLst>
              </a:endParaRPr>
            </a:p>
          </p:txBody>
        </p:sp>
        <p:sp>
          <p:nvSpPr>
            <p:cNvPr id="183" name="矩形: 圆角 182">
              <a:extLst>
                <a:ext uri="{FF2B5EF4-FFF2-40B4-BE49-F238E27FC236}">
                  <a16:creationId xmlns:a16="http://schemas.microsoft.com/office/drawing/2014/main" id="{B26EEC80-B8C5-4964-9DD9-47C4C7D10A80}"/>
                </a:ext>
              </a:extLst>
            </p:cNvPr>
            <p:cNvSpPr/>
            <p:nvPr/>
          </p:nvSpPr>
          <p:spPr>
            <a:xfrm>
              <a:off x="2977116" y="3761326"/>
              <a:ext cx="1807535" cy="1583329"/>
            </a:xfrm>
            <a:prstGeom prst="roundRect">
              <a:avLst>
                <a:gd name="adj" fmla="val 1022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solidFill>
                  <a:schemeClr val="bg1"/>
                </a:solidFill>
                <a:effectLst>
                  <a:outerShdw blurRad="38100" dist="38100" dir="2700000" algn="tl">
                    <a:srgbClr val="000000">
                      <a:alpha val="43137"/>
                    </a:srgbClr>
                  </a:outerShdw>
                </a:effectLst>
              </a:endParaRPr>
            </a:p>
          </p:txBody>
        </p:sp>
        <p:sp>
          <p:nvSpPr>
            <p:cNvPr id="184" name="箭头: 丁字 183">
              <a:extLst>
                <a:ext uri="{FF2B5EF4-FFF2-40B4-BE49-F238E27FC236}">
                  <a16:creationId xmlns:a16="http://schemas.microsoft.com/office/drawing/2014/main" id="{3FAEE5FE-4585-4D4D-BE91-8D8A26E01A33}"/>
                </a:ext>
              </a:extLst>
            </p:cNvPr>
            <p:cNvSpPr/>
            <p:nvPr/>
          </p:nvSpPr>
          <p:spPr>
            <a:xfrm>
              <a:off x="2106378" y="3199403"/>
              <a:ext cx="837710" cy="1475860"/>
            </a:xfrm>
            <a:prstGeom prst="leftRightUpArrow">
              <a:avLst>
                <a:gd name="adj1" fmla="val 22461"/>
                <a:gd name="adj2" fmla="val 21192"/>
                <a:gd name="adj3" fmla="val 2880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solidFill>
                  <a:schemeClr val="bg1"/>
                </a:solidFill>
                <a:effectLst>
                  <a:outerShdw blurRad="38100" dist="38100" dir="2700000" algn="tl">
                    <a:srgbClr val="000000">
                      <a:alpha val="43137"/>
                    </a:srgbClr>
                  </a:outerShdw>
                </a:effectLst>
              </a:endParaRPr>
            </a:p>
          </p:txBody>
        </p:sp>
      </p:grpSp>
      <p:grpSp>
        <p:nvGrpSpPr>
          <p:cNvPr id="191" name="组合 190">
            <a:extLst>
              <a:ext uri="{FF2B5EF4-FFF2-40B4-BE49-F238E27FC236}">
                <a16:creationId xmlns:a16="http://schemas.microsoft.com/office/drawing/2014/main" id="{D6D2D85D-9EF2-4EA2-8966-2287157E31A9}"/>
              </a:ext>
            </a:extLst>
          </p:cNvPr>
          <p:cNvGrpSpPr/>
          <p:nvPr/>
        </p:nvGrpSpPr>
        <p:grpSpPr>
          <a:xfrm>
            <a:off x="914369" y="2174885"/>
            <a:ext cx="3519183" cy="2792824"/>
            <a:chOff x="265814" y="1758506"/>
            <a:chExt cx="4518839" cy="3586150"/>
          </a:xfrm>
          <a:gradFill>
            <a:gsLst>
              <a:gs pos="100000">
                <a:srgbClr val="2481BA"/>
              </a:gs>
              <a:gs pos="0">
                <a:srgbClr val="37BBEF"/>
              </a:gs>
            </a:gsLst>
            <a:lin ang="8100000" scaled="1"/>
          </a:gradFill>
          <a:scene3d>
            <a:camera prst="isometricTopUp"/>
            <a:lightRig rig="threePt" dir="t"/>
          </a:scene3d>
        </p:grpSpPr>
        <p:sp>
          <p:nvSpPr>
            <p:cNvPr id="192" name="矩形: 圆角 191">
              <a:extLst>
                <a:ext uri="{FF2B5EF4-FFF2-40B4-BE49-F238E27FC236}">
                  <a16:creationId xmlns:a16="http://schemas.microsoft.com/office/drawing/2014/main" id="{3174F3AB-E3F6-455C-9E51-1B19D532C281}"/>
                </a:ext>
              </a:extLst>
            </p:cNvPr>
            <p:cNvSpPr/>
            <p:nvPr/>
          </p:nvSpPr>
          <p:spPr>
            <a:xfrm>
              <a:off x="1137684" y="1758506"/>
              <a:ext cx="2775098" cy="1440898"/>
            </a:xfrm>
            <a:prstGeom prst="roundRect">
              <a:avLst>
                <a:gd name="adj" fmla="val 1022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effectLst>
                    <a:outerShdw blurRad="38100" dist="38100" dir="2700000" algn="tl">
                      <a:srgbClr val="000000">
                        <a:alpha val="43137"/>
                      </a:srgbClr>
                    </a:outerShdw>
                  </a:effectLst>
                </a:rPr>
                <a:t>control</a:t>
              </a:r>
              <a:endParaRPr lang="zh-CN" altLang="en-US" sz="2000">
                <a:effectLst>
                  <a:outerShdw blurRad="38100" dist="38100" dir="2700000" algn="tl">
                    <a:srgbClr val="000000">
                      <a:alpha val="43137"/>
                    </a:srgbClr>
                  </a:outerShdw>
                </a:effectLst>
              </a:endParaRPr>
            </a:p>
          </p:txBody>
        </p:sp>
        <p:sp>
          <p:nvSpPr>
            <p:cNvPr id="193" name="矩形: 圆角 192">
              <a:extLst>
                <a:ext uri="{FF2B5EF4-FFF2-40B4-BE49-F238E27FC236}">
                  <a16:creationId xmlns:a16="http://schemas.microsoft.com/office/drawing/2014/main" id="{A5D8C666-B9D7-43EE-A0C0-C228F1FAE128}"/>
                </a:ext>
              </a:extLst>
            </p:cNvPr>
            <p:cNvSpPr/>
            <p:nvPr/>
          </p:nvSpPr>
          <p:spPr>
            <a:xfrm>
              <a:off x="265814" y="3761180"/>
              <a:ext cx="1807535" cy="1583329"/>
            </a:xfrm>
            <a:prstGeom prst="roundRect">
              <a:avLst>
                <a:gd name="adj" fmla="val 1022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effectLst>
                    <a:outerShdw blurRad="38100" dist="38100" dir="2700000" algn="tl">
                      <a:srgbClr val="000000">
                        <a:alpha val="43137"/>
                      </a:srgbClr>
                    </a:outerShdw>
                  </a:effectLst>
                </a:rPr>
                <a:t>send</a:t>
              </a:r>
              <a:endParaRPr lang="zh-CN" altLang="en-US" sz="2000">
                <a:effectLst>
                  <a:outerShdw blurRad="38100" dist="38100" dir="2700000" algn="tl">
                    <a:srgbClr val="000000">
                      <a:alpha val="43137"/>
                    </a:srgbClr>
                  </a:outerShdw>
                </a:effectLst>
              </a:endParaRPr>
            </a:p>
          </p:txBody>
        </p:sp>
        <p:sp>
          <p:nvSpPr>
            <p:cNvPr id="194" name="矩形: 圆角 193">
              <a:extLst>
                <a:ext uri="{FF2B5EF4-FFF2-40B4-BE49-F238E27FC236}">
                  <a16:creationId xmlns:a16="http://schemas.microsoft.com/office/drawing/2014/main" id="{31E86F9A-59B0-4776-903F-C35883AC261D}"/>
                </a:ext>
              </a:extLst>
            </p:cNvPr>
            <p:cNvSpPr/>
            <p:nvPr/>
          </p:nvSpPr>
          <p:spPr>
            <a:xfrm>
              <a:off x="2977117" y="3761327"/>
              <a:ext cx="1807536" cy="1583329"/>
            </a:xfrm>
            <a:prstGeom prst="roundRect">
              <a:avLst>
                <a:gd name="adj" fmla="val 1022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effectLst>
                    <a:outerShdw blurRad="38100" dist="38100" dir="2700000" algn="tl">
                      <a:srgbClr val="000000">
                        <a:alpha val="43137"/>
                      </a:srgbClr>
                    </a:outerShdw>
                  </a:effectLst>
                </a:rPr>
                <a:t>recv</a:t>
              </a:r>
              <a:endParaRPr lang="zh-CN" altLang="en-US" sz="2000">
                <a:effectLst>
                  <a:outerShdw blurRad="38100" dist="38100" dir="2700000" algn="tl">
                    <a:srgbClr val="000000">
                      <a:alpha val="43137"/>
                    </a:srgbClr>
                  </a:outerShdw>
                </a:effectLst>
              </a:endParaRPr>
            </a:p>
          </p:txBody>
        </p:sp>
        <p:sp>
          <p:nvSpPr>
            <p:cNvPr id="195" name="箭头: 丁字 194">
              <a:extLst>
                <a:ext uri="{FF2B5EF4-FFF2-40B4-BE49-F238E27FC236}">
                  <a16:creationId xmlns:a16="http://schemas.microsoft.com/office/drawing/2014/main" id="{E93BBDA7-FAEA-4C24-8E5D-391C441DC700}"/>
                </a:ext>
              </a:extLst>
            </p:cNvPr>
            <p:cNvSpPr/>
            <p:nvPr/>
          </p:nvSpPr>
          <p:spPr>
            <a:xfrm>
              <a:off x="2106378" y="3199402"/>
              <a:ext cx="837710" cy="1475860"/>
            </a:xfrm>
            <a:prstGeom prst="leftRightUpArrow">
              <a:avLst>
                <a:gd name="adj1" fmla="val 22461"/>
                <a:gd name="adj2" fmla="val 21192"/>
                <a:gd name="adj3" fmla="val 2880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grpSp>
      <p:grpSp>
        <p:nvGrpSpPr>
          <p:cNvPr id="254" name="组合 253">
            <a:extLst>
              <a:ext uri="{FF2B5EF4-FFF2-40B4-BE49-F238E27FC236}">
                <a16:creationId xmlns:a16="http://schemas.microsoft.com/office/drawing/2014/main" id="{A0A80179-9896-4836-8BF5-67126FDCC1D0}"/>
              </a:ext>
            </a:extLst>
          </p:cNvPr>
          <p:cNvGrpSpPr/>
          <p:nvPr/>
        </p:nvGrpSpPr>
        <p:grpSpPr>
          <a:xfrm>
            <a:off x="283278" y="224309"/>
            <a:ext cx="3011105" cy="870221"/>
            <a:chOff x="185454" y="165694"/>
            <a:chExt cx="3011105" cy="870221"/>
          </a:xfrm>
        </p:grpSpPr>
        <p:sp>
          <p:nvSpPr>
            <p:cNvPr id="199" name="矩形 198">
              <a:extLst>
                <a:ext uri="{FF2B5EF4-FFF2-40B4-BE49-F238E27FC236}">
                  <a16:creationId xmlns:a16="http://schemas.microsoft.com/office/drawing/2014/main" id="{36E0D1BE-3EC3-4DEE-8F23-6E79DABF1BA3}"/>
                </a:ext>
              </a:extLst>
            </p:cNvPr>
            <p:cNvSpPr/>
            <p:nvPr/>
          </p:nvSpPr>
          <p:spPr>
            <a:xfrm>
              <a:off x="185454" y="165694"/>
              <a:ext cx="3011105" cy="4596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a:solidFill>
                    <a:schemeClr val="bg1"/>
                  </a:solidFill>
                  <a:latin typeface="+mj-ea"/>
                  <a:ea typeface="+mj-ea"/>
                </a:rPr>
                <a:t>终端系统</a:t>
              </a:r>
              <a:r>
                <a:rPr lang="en-US" altLang="zh-CN" sz="2800">
                  <a:solidFill>
                    <a:schemeClr val="bg1"/>
                  </a:solidFill>
                  <a:latin typeface="+mj-ea"/>
                  <a:ea typeface="+mj-ea"/>
                </a:rPr>
                <a:t>EDA</a:t>
              </a:r>
              <a:r>
                <a:rPr lang="zh-CN" altLang="en-US" sz="2800">
                  <a:solidFill>
                    <a:schemeClr val="bg1"/>
                  </a:solidFill>
                  <a:latin typeface="+mj-ea"/>
                  <a:ea typeface="+mj-ea"/>
                </a:rPr>
                <a:t>设计</a:t>
              </a:r>
            </a:p>
          </p:txBody>
        </p:sp>
        <p:cxnSp>
          <p:nvCxnSpPr>
            <p:cNvPr id="200" name="直接连接符 199">
              <a:extLst>
                <a:ext uri="{FF2B5EF4-FFF2-40B4-BE49-F238E27FC236}">
                  <a16:creationId xmlns:a16="http://schemas.microsoft.com/office/drawing/2014/main" id="{C558E588-1A20-48AC-B6D0-D742D7CF69CC}"/>
                </a:ext>
              </a:extLst>
            </p:cNvPr>
            <p:cNvCxnSpPr>
              <a:cxnSpLocks/>
            </p:cNvCxnSpPr>
            <p:nvPr/>
          </p:nvCxnSpPr>
          <p:spPr>
            <a:xfrm>
              <a:off x="185454" y="698971"/>
              <a:ext cx="3011105" cy="0"/>
            </a:xfrm>
            <a:prstGeom prst="line">
              <a:avLst/>
            </a:prstGeom>
            <a:ln w="12700" cap="rnd">
              <a:solidFill>
                <a:schemeClr val="bg1"/>
              </a:solidFill>
              <a:prstDash val="solid"/>
              <a:headEnd type="diamond"/>
              <a:tailEnd type="diamond"/>
            </a:ln>
          </p:spPr>
          <p:style>
            <a:lnRef idx="1">
              <a:schemeClr val="accent1"/>
            </a:lnRef>
            <a:fillRef idx="0">
              <a:schemeClr val="accent1"/>
            </a:fillRef>
            <a:effectRef idx="0">
              <a:schemeClr val="accent1"/>
            </a:effectRef>
            <a:fontRef idx="minor">
              <a:schemeClr val="tx1"/>
            </a:fontRef>
          </p:style>
        </p:cxnSp>
        <p:sp>
          <p:nvSpPr>
            <p:cNvPr id="201" name="矩形 200">
              <a:extLst>
                <a:ext uri="{FF2B5EF4-FFF2-40B4-BE49-F238E27FC236}">
                  <a16:creationId xmlns:a16="http://schemas.microsoft.com/office/drawing/2014/main" id="{4F499D5C-A59D-43A9-990F-6BBA0AA9245A}"/>
                </a:ext>
              </a:extLst>
            </p:cNvPr>
            <p:cNvSpPr/>
            <p:nvPr/>
          </p:nvSpPr>
          <p:spPr>
            <a:xfrm>
              <a:off x="185454" y="772629"/>
              <a:ext cx="3011104" cy="26328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a:solidFill>
                    <a:schemeClr val="bg1"/>
                  </a:solidFill>
                  <a:latin typeface="+mj-ea"/>
                  <a:ea typeface="+mj-ea"/>
                </a:rPr>
                <a:t>终端系统结构介绍</a:t>
              </a:r>
            </a:p>
          </p:txBody>
        </p:sp>
      </p:grpSp>
      <p:grpSp>
        <p:nvGrpSpPr>
          <p:cNvPr id="58" name="组合 57">
            <a:extLst>
              <a:ext uri="{FF2B5EF4-FFF2-40B4-BE49-F238E27FC236}">
                <a16:creationId xmlns:a16="http://schemas.microsoft.com/office/drawing/2014/main" id="{F65F3D2C-4119-4F2F-A0AD-F30702B1007B}"/>
              </a:ext>
            </a:extLst>
          </p:cNvPr>
          <p:cNvGrpSpPr/>
          <p:nvPr/>
        </p:nvGrpSpPr>
        <p:grpSpPr>
          <a:xfrm>
            <a:off x="203200" y="4471968"/>
            <a:ext cx="1099431" cy="2119332"/>
            <a:chOff x="203200" y="4471968"/>
            <a:chExt cx="1099431" cy="2119332"/>
          </a:xfrm>
        </p:grpSpPr>
        <p:sp>
          <p:nvSpPr>
            <p:cNvPr id="64" name="菱形 63">
              <a:extLst>
                <a:ext uri="{FF2B5EF4-FFF2-40B4-BE49-F238E27FC236}">
                  <a16:creationId xmlns:a16="http://schemas.microsoft.com/office/drawing/2014/main" id="{9AF9B4CE-8A75-4F37-B3F0-31D28CAF7A0D}"/>
                </a:ext>
              </a:extLst>
            </p:cNvPr>
            <p:cNvSpPr/>
            <p:nvPr/>
          </p:nvSpPr>
          <p:spPr>
            <a:xfrm>
              <a:off x="203200" y="5249856"/>
              <a:ext cx="546100" cy="546100"/>
            </a:xfrm>
            <a:prstGeom prst="diamond">
              <a:avLst/>
            </a:prstGeom>
            <a:noFill/>
            <a:ln>
              <a:solidFill>
                <a:schemeClr val="tx2">
                  <a:lumMod val="20000"/>
                  <a:lumOff val="80000"/>
                  <a:alpha val="23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菱形 64">
              <a:extLst>
                <a:ext uri="{FF2B5EF4-FFF2-40B4-BE49-F238E27FC236}">
                  <a16:creationId xmlns:a16="http://schemas.microsoft.com/office/drawing/2014/main" id="{7F03436D-B63B-4983-920A-31BE41D6B37F}"/>
                </a:ext>
              </a:extLst>
            </p:cNvPr>
            <p:cNvSpPr/>
            <p:nvPr/>
          </p:nvSpPr>
          <p:spPr>
            <a:xfrm>
              <a:off x="339725" y="5628394"/>
              <a:ext cx="962906" cy="962906"/>
            </a:xfrm>
            <a:prstGeom prst="diamond">
              <a:avLst/>
            </a:prstGeom>
            <a:noFill/>
            <a:ln>
              <a:solidFill>
                <a:schemeClr val="tx2">
                  <a:lumMod val="20000"/>
                  <a:lumOff val="80000"/>
                  <a:alpha val="23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菱形 69">
              <a:extLst>
                <a:ext uri="{FF2B5EF4-FFF2-40B4-BE49-F238E27FC236}">
                  <a16:creationId xmlns:a16="http://schemas.microsoft.com/office/drawing/2014/main" id="{205E1EA1-21BE-4A2C-9525-C40C22F5C7D7}"/>
                </a:ext>
              </a:extLst>
            </p:cNvPr>
            <p:cNvSpPr/>
            <p:nvPr/>
          </p:nvSpPr>
          <p:spPr>
            <a:xfrm>
              <a:off x="476249" y="5143487"/>
              <a:ext cx="682625" cy="682625"/>
            </a:xfrm>
            <a:prstGeom prst="diamond">
              <a:avLst/>
            </a:prstGeom>
            <a:noFill/>
            <a:ln>
              <a:solidFill>
                <a:schemeClr val="tx2">
                  <a:lumMod val="20000"/>
                  <a:lumOff val="80000"/>
                  <a:alpha val="23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菱形 71">
              <a:extLst>
                <a:ext uri="{FF2B5EF4-FFF2-40B4-BE49-F238E27FC236}">
                  <a16:creationId xmlns:a16="http://schemas.microsoft.com/office/drawing/2014/main" id="{0252DF4B-D175-4792-9F09-0FC7FC0D2B40}"/>
                </a:ext>
              </a:extLst>
            </p:cNvPr>
            <p:cNvSpPr/>
            <p:nvPr/>
          </p:nvSpPr>
          <p:spPr>
            <a:xfrm>
              <a:off x="228600" y="4736297"/>
              <a:ext cx="407631" cy="407631"/>
            </a:xfrm>
            <a:prstGeom prst="diamond">
              <a:avLst/>
            </a:prstGeom>
            <a:noFill/>
            <a:ln>
              <a:solidFill>
                <a:schemeClr val="tx2">
                  <a:lumMod val="20000"/>
                  <a:lumOff val="80000"/>
                  <a:alpha val="23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菱形 72">
              <a:extLst>
                <a:ext uri="{FF2B5EF4-FFF2-40B4-BE49-F238E27FC236}">
                  <a16:creationId xmlns:a16="http://schemas.microsoft.com/office/drawing/2014/main" id="{17D979F6-9D5F-4AFE-BD6E-A245DA9A0D08}"/>
                </a:ext>
              </a:extLst>
            </p:cNvPr>
            <p:cNvSpPr/>
            <p:nvPr/>
          </p:nvSpPr>
          <p:spPr>
            <a:xfrm>
              <a:off x="492438" y="4471968"/>
              <a:ext cx="319962" cy="319962"/>
            </a:xfrm>
            <a:prstGeom prst="diamond">
              <a:avLst/>
            </a:prstGeom>
            <a:noFill/>
            <a:ln>
              <a:solidFill>
                <a:schemeClr val="tx2">
                  <a:lumMod val="20000"/>
                  <a:lumOff val="80000"/>
                  <a:alpha val="23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646529871"/>
      </p:ext>
    </p:extLst>
  </p:cSld>
  <p:clrMapOvr>
    <a:overrideClrMapping bg1="lt1" tx1="dk1" bg2="lt2" tx2="dk2" accent1="accent1" accent2="accent2" accent3="accent3" accent4="accent4" accent5="accent5" accent6="accent6" hlink="hlink" folHlink="folHlink"/>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波形 6">
            <a:extLst>
              <a:ext uri="{FF2B5EF4-FFF2-40B4-BE49-F238E27FC236}">
                <a16:creationId xmlns:a16="http://schemas.microsoft.com/office/drawing/2014/main" id="{3D56A70B-0D38-4356-83F4-ED18F31587BC}"/>
              </a:ext>
            </a:extLst>
          </p:cNvPr>
          <p:cNvSpPr/>
          <p:nvPr/>
        </p:nvSpPr>
        <p:spPr>
          <a:xfrm>
            <a:off x="0" y="457898"/>
            <a:ext cx="12192000" cy="6011289"/>
          </a:xfrm>
          <a:prstGeom prst="wave">
            <a:avLst>
              <a:gd name="adj1" fmla="val 3471"/>
              <a:gd name="adj2" fmla="val 0"/>
            </a:avLst>
          </a:prstGeom>
          <a:solidFill>
            <a:schemeClr val="bg1"/>
          </a:solidFill>
          <a:ln>
            <a:noFill/>
          </a:ln>
          <a:effectLst>
            <a:outerShdw blurRad="63500" algn="ctr"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终端系统...">
            <a:extLst>
              <a:ext uri="{FF2B5EF4-FFF2-40B4-BE49-F238E27FC236}">
                <a16:creationId xmlns:a16="http://schemas.microsoft.com/office/drawing/2014/main" id="{0FD979A2-C2D8-485E-B277-6DB506F5620B}"/>
              </a:ext>
            </a:extLst>
          </p:cNvPr>
          <p:cNvSpPr/>
          <p:nvPr/>
        </p:nvSpPr>
        <p:spPr>
          <a:xfrm>
            <a:off x="3164681" y="2946889"/>
            <a:ext cx="5862638" cy="96422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600" b="1">
                <a:gradFill>
                  <a:gsLst>
                    <a:gs pos="0">
                      <a:srgbClr val="2481BA"/>
                    </a:gs>
                    <a:gs pos="48000">
                      <a:srgbClr val="37BBEF"/>
                    </a:gs>
                    <a:gs pos="100000">
                      <a:srgbClr val="2481BA"/>
                    </a:gs>
                  </a:gsLst>
                  <a:path path="circle">
                    <a:fillToRect l="100000" b="100000"/>
                  </a:path>
                </a:gradFill>
                <a:latin typeface="微软雅黑" panose="020B0503020204020204" pitchFamily="34" charset="-122"/>
                <a:ea typeface="微软雅黑" panose="020B0503020204020204" pitchFamily="34" charset="-122"/>
              </a:rPr>
              <a:t>终端系统嵌入式软件设计</a:t>
            </a:r>
          </a:p>
        </p:txBody>
      </p:sp>
      <p:sp>
        <p:nvSpPr>
          <p:cNvPr id="11" name="任意多边形: 形状 10">
            <a:extLst>
              <a:ext uri="{FF2B5EF4-FFF2-40B4-BE49-F238E27FC236}">
                <a16:creationId xmlns:a16="http://schemas.microsoft.com/office/drawing/2014/main" id="{381E4AA1-7C3A-4556-A667-89E97E5F31D3}"/>
              </a:ext>
            </a:extLst>
          </p:cNvPr>
          <p:cNvSpPr/>
          <p:nvPr/>
        </p:nvSpPr>
        <p:spPr>
          <a:xfrm rot="16200000">
            <a:off x="3170075" y="2941496"/>
            <a:ext cx="447568" cy="458356"/>
          </a:xfrm>
          <a:custGeom>
            <a:avLst/>
            <a:gdLst>
              <a:gd name="connsiteX0" fmla="*/ 447568 w 447568"/>
              <a:gd name="connsiteY0" fmla="*/ 45719 h 458356"/>
              <a:gd name="connsiteX1" fmla="*/ 447568 w 447568"/>
              <a:gd name="connsiteY1" fmla="*/ 458356 h 458356"/>
              <a:gd name="connsiteX2" fmla="*/ 401849 w 447568"/>
              <a:gd name="connsiteY2" fmla="*/ 458356 h 458356"/>
              <a:gd name="connsiteX3" fmla="*/ 401849 w 447568"/>
              <a:gd name="connsiteY3" fmla="*/ 45719 h 458356"/>
              <a:gd name="connsiteX4" fmla="*/ 0 w 447568"/>
              <a:gd name="connsiteY4" fmla="*/ 45719 h 458356"/>
              <a:gd name="connsiteX5" fmla="*/ 0 w 447568"/>
              <a:gd name="connsiteY5" fmla="*/ 0 h 458356"/>
              <a:gd name="connsiteX6" fmla="*/ 447567 w 447568"/>
              <a:gd name="connsiteY6" fmla="*/ 0 h 458356"/>
              <a:gd name="connsiteX7" fmla="*/ 447567 w 447568"/>
              <a:gd name="connsiteY7" fmla="*/ 45719 h 45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7568" h="458356">
                <a:moveTo>
                  <a:pt x="447568" y="45719"/>
                </a:moveTo>
                <a:lnTo>
                  <a:pt x="447568" y="458356"/>
                </a:lnTo>
                <a:lnTo>
                  <a:pt x="401849" y="458356"/>
                </a:lnTo>
                <a:lnTo>
                  <a:pt x="401849" y="45719"/>
                </a:lnTo>
                <a:lnTo>
                  <a:pt x="0" y="45719"/>
                </a:lnTo>
                <a:lnTo>
                  <a:pt x="0" y="0"/>
                </a:lnTo>
                <a:lnTo>
                  <a:pt x="447567" y="0"/>
                </a:lnTo>
                <a:lnTo>
                  <a:pt x="447567" y="45719"/>
                </a:lnTo>
                <a:close/>
              </a:path>
            </a:pathLst>
          </a:custGeom>
          <a:gradFill>
            <a:gsLst>
              <a:gs pos="100000">
                <a:srgbClr val="008FBE"/>
              </a:gs>
              <a:gs pos="0">
                <a:srgbClr val="37BBEF"/>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任意多边形: 形状 11">
            <a:extLst>
              <a:ext uri="{FF2B5EF4-FFF2-40B4-BE49-F238E27FC236}">
                <a16:creationId xmlns:a16="http://schemas.microsoft.com/office/drawing/2014/main" id="{AD310FBE-E4A1-45BC-967C-C4DE343CA83C}"/>
              </a:ext>
            </a:extLst>
          </p:cNvPr>
          <p:cNvSpPr/>
          <p:nvPr/>
        </p:nvSpPr>
        <p:spPr>
          <a:xfrm rot="5400000">
            <a:off x="8574357" y="3458149"/>
            <a:ext cx="447568" cy="458356"/>
          </a:xfrm>
          <a:custGeom>
            <a:avLst/>
            <a:gdLst>
              <a:gd name="connsiteX0" fmla="*/ 447568 w 447568"/>
              <a:gd name="connsiteY0" fmla="*/ 45719 h 458356"/>
              <a:gd name="connsiteX1" fmla="*/ 447568 w 447568"/>
              <a:gd name="connsiteY1" fmla="*/ 458356 h 458356"/>
              <a:gd name="connsiteX2" fmla="*/ 401849 w 447568"/>
              <a:gd name="connsiteY2" fmla="*/ 458356 h 458356"/>
              <a:gd name="connsiteX3" fmla="*/ 401849 w 447568"/>
              <a:gd name="connsiteY3" fmla="*/ 45719 h 458356"/>
              <a:gd name="connsiteX4" fmla="*/ 0 w 447568"/>
              <a:gd name="connsiteY4" fmla="*/ 45719 h 458356"/>
              <a:gd name="connsiteX5" fmla="*/ 0 w 447568"/>
              <a:gd name="connsiteY5" fmla="*/ 0 h 458356"/>
              <a:gd name="connsiteX6" fmla="*/ 447567 w 447568"/>
              <a:gd name="connsiteY6" fmla="*/ 0 h 458356"/>
              <a:gd name="connsiteX7" fmla="*/ 447567 w 447568"/>
              <a:gd name="connsiteY7" fmla="*/ 45719 h 45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7568" h="458356">
                <a:moveTo>
                  <a:pt x="447568" y="45719"/>
                </a:moveTo>
                <a:lnTo>
                  <a:pt x="447568" y="458356"/>
                </a:lnTo>
                <a:lnTo>
                  <a:pt x="401849" y="458356"/>
                </a:lnTo>
                <a:lnTo>
                  <a:pt x="401849" y="45719"/>
                </a:lnTo>
                <a:lnTo>
                  <a:pt x="0" y="45719"/>
                </a:lnTo>
                <a:lnTo>
                  <a:pt x="0" y="0"/>
                </a:lnTo>
                <a:lnTo>
                  <a:pt x="447567" y="0"/>
                </a:lnTo>
                <a:lnTo>
                  <a:pt x="447567" y="45719"/>
                </a:lnTo>
                <a:close/>
              </a:path>
            </a:pathLst>
          </a:custGeom>
          <a:gradFill>
            <a:gsLst>
              <a:gs pos="100000">
                <a:srgbClr val="008FBE"/>
              </a:gs>
              <a:gs pos="0">
                <a:srgbClr val="37BBEF"/>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809349337"/>
      </p:ext>
    </p:extLst>
  </p:cSld>
  <p:clrMapOvr>
    <a:overrideClrMapping bg1="lt1" tx1="dk1" bg2="lt2" tx2="dk2" accent1="accent1" accent2="accent2" accent3="accent3" accent4="accent4" accent5="accent5" accent6="accent6" hlink="hlink" folHlink="folHlink"/>
  </p:clrMapOvr>
  <p:transition spd="slow">
    <p:push/>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a:extLst>
              <a:ext uri="{FF2B5EF4-FFF2-40B4-BE49-F238E27FC236}">
                <a16:creationId xmlns:a16="http://schemas.microsoft.com/office/drawing/2014/main" id="{3EDE248C-723B-4F49-9F13-937A541818D3}"/>
              </a:ext>
            </a:extLst>
          </p:cNvPr>
          <p:cNvGrpSpPr/>
          <p:nvPr/>
        </p:nvGrpSpPr>
        <p:grpSpPr>
          <a:xfrm>
            <a:off x="5908656" y="1114480"/>
            <a:ext cx="370008" cy="4244182"/>
            <a:chOff x="6232572" y="1682319"/>
            <a:chExt cx="764469" cy="5104806"/>
          </a:xfrm>
        </p:grpSpPr>
        <p:grpSp>
          <p:nvGrpSpPr>
            <p:cNvPr id="21" name="组合 20">
              <a:extLst>
                <a:ext uri="{FF2B5EF4-FFF2-40B4-BE49-F238E27FC236}">
                  <a16:creationId xmlns:a16="http://schemas.microsoft.com/office/drawing/2014/main" id="{F49F7754-64B9-4107-83A3-583D0D411AB8}"/>
                </a:ext>
              </a:extLst>
            </p:cNvPr>
            <p:cNvGrpSpPr/>
            <p:nvPr/>
          </p:nvGrpSpPr>
          <p:grpSpPr>
            <a:xfrm>
              <a:off x="6232574" y="1682319"/>
              <a:ext cx="764467" cy="4830333"/>
              <a:chOff x="6276105" y="1726393"/>
              <a:chExt cx="764467" cy="4830333"/>
            </a:xfrm>
          </p:grpSpPr>
          <p:sp>
            <p:nvSpPr>
              <p:cNvPr id="116" name="矩形 115">
                <a:extLst>
                  <a:ext uri="{FF2B5EF4-FFF2-40B4-BE49-F238E27FC236}">
                    <a16:creationId xmlns:a16="http://schemas.microsoft.com/office/drawing/2014/main" id="{DF2C4D71-3DB6-4B4B-A321-1B094835BD8A}"/>
                  </a:ext>
                </a:extLst>
              </p:cNvPr>
              <p:cNvSpPr/>
              <p:nvPr/>
            </p:nvSpPr>
            <p:spPr>
              <a:xfrm>
                <a:off x="6276105" y="1726393"/>
                <a:ext cx="764467" cy="1433334"/>
              </a:xfrm>
              <a:prstGeom prst="rect">
                <a:avLst/>
              </a:prstGeom>
              <a:solidFill>
                <a:schemeClr val="bg1"/>
              </a:solidFill>
              <a:ln w="12700">
                <a:noFill/>
                <a:tailEnd type="stealth"/>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36000" rIns="0" bIns="0" numCol="1" spcCol="0" rtlCol="0" fromWordArt="0" anchor="ctr" anchorCtr="0" forceAA="0" compatLnSpc="1">
                <a:prstTxWarp prst="textNoShape">
                  <a:avLst/>
                </a:prstTxWarp>
                <a:noAutofit/>
              </a:bodyPr>
              <a:lstStyle/>
              <a:p>
                <a:pPr algn="ctr"/>
                <a:r>
                  <a:rPr lang="zh-CN" altLang="en-US" kern="100">
                    <a:solidFill>
                      <a:srgbClr val="4B5869"/>
                    </a:solidFill>
                    <a:latin typeface="+mn-ea"/>
                    <a:cs typeface="Consolas" panose="020B0609020204030204" pitchFamily="49" charset="0"/>
                  </a:rPr>
                  <a:t>设计</a:t>
                </a:r>
              </a:p>
            </p:txBody>
          </p:sp>
          <p:sp>
            <p:nvSpPr>
              <p:cNvPr id="118" name="矩形 117">
                <a:extLst>
                  <a:ext uri="{FF2B5EF4-FFF2-40B4-BE49-F238E27FC236}">
                    <a16:creationId xmlns:a16="http://schemas.microsoft.com/office/drawing/2014/main" id="{00227ECE-9229-4795-8E33-DC3B422CAE09}"/>
                  </a:ext>
                </a:extLst>
              </p:cNvPr>
              <p:cNvSpPr/>
              <p:nvPr/>
            </p:nvSpPr>
            <p:spPr>
              <a:xfrm>
                <a:off x="6276106" y="3122892"/>
                <a:ext cx="764466" cy="1226580"/>
              </a:xfrm>
              <a:prstGeom prst="rect">
                <a:avLst/>
              </a:prstGeom>
              <a:solidFill>
                <a:schemeClr val="bg1"/>
              </a:solidFill>
              <a:ln w="12700">
                <a:noFill/>
                <a:tailEnd type="stealth"/>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36000" rIns="0" bIns="0" numCol="1" spcCol="0" rtlCol="0" fromWordArt="0" anchor="ctr" anchorCtr="0" forceAA="0" compatLnSpc="1">
                <a:prstTxWarp prst="textNoShape">
                  <a:avLst/>
                </a:prstTxWarp>
                <a:noAutofit/>
              </a:bodyPr>
              <a:lstStyle/>
              <a:p>
                <a:pPr algn="ctr"/>
                <a:r>
                  <a:rPr lang="zh-CN" altLang="en-US" kern="100">
                    <a:solidFill>
                      <a:srgbClr val="4B5869"/>
                    </a:solidFill>
                    <a:latin typeface="+mn-ea"/>
                    <a:cs typeface="Consolas" panose="020B0609020204030204" pitchFamily="49" charset="0"/>
                  </a:rPr>
                  <a:t>仿真</a:t>
                </a:r>
              </a:p>
            </p:txBody>
          </p:sp>
          <p:sp>
            <p:nvSpPr>
              <p:cNvPr id="120" name="矩形 119">
                <a:extLst>
                  <a:ext uri="{FF2B5EF4-FFF2-40B4-BE49-F238E27FC236}">
                    <a16:creationId xmlns:a16="http://schemas.microsoft.com/office/drawing/2014/main" id="{F7945A55-B0F8-4BEB-8794-8ACAEE4F0C9E}"/>
                  </a:ext>
                </a:extLst>
              </p:cNvPr>
              <p:cNvSpPr/>
              <p:nvPr/>
            </p:nvSpPr>
            <p:spPr>
              <a:xfrm>
                <a:off x="6276106" y="4312637"/>
                <a:ext cx="764466" cy="1226580"/>
              </a:xfrm>
              <a:prstGeom prst="rect">
                <a:avLst/>
              </a:prstGeom>
              <a:solidFill>
                <a:schemeClr val="bg1"/>
              </a:solidFill>
              <a:ln w="12700">
                <a:noFill/>
                <a:tailEnd type="stealth"/>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36000" rIns="0" bIns="0" numCol="1" spcCol="0" rtlCol="0" fromWordArt="0" anchor="ctr" anchorCtr="0" forceAA="0" compatLnSpc="1">
                <a:prstTxWarp prst="textNoShape">
                  <a:avLst/>
                </a:prstTxWarp>
                <a:noAutofit/>
              </a:bodyPr>
              <a:lstStyle/>
              <a:p>
                <a:pPr algn="ctr"/>
                <a:r>
                  <a:rPr lang="zh-CN" altLang="en-US" kern="100">
                    <a:solidFill>
                      <a:srgbClr val="4B5869"/>
                    </a:solidFill>
                    <a:latin typeface="+mn-ea"/>
                    <a:cs typeface="Consolas" panose="020B0609020204030204" pitchFamily="49" charset="0"/>
                  </a:rPr>
                  <a:t>调试</a:t>
                </a:r>
              </a:p>
            </p:txBody>
          </p:sp>
          <p:sp>
            <p:nvSpPr>
              <p:cNvPr id="122" name="矩形 121">
                <a:extLst>
                  <a:ext uri="{FF2B5EF4-FFF2-40B4-BE49-F238E27FC236}">
                    <a16:creationId xmlns:a16="http://schemas.microsoft.com/office/drawing/2014/main" id="{2328BEFD-E235-4F50-8A88-113052D544F1}"/>
                  </a:ext>
                </a:extLst>
              </p:cNvPr>
              <p:cNvSpPr/>
              <p:nvPr/>
            </p:nvSpPr>
            <p:spPr>
              <a:xfrm>
                <a:off x="6276105" y="5502383"/>
                <a:ext cx="764466" cy="1054343"/>
              </a:xfrm>
              <a:prstGeom prst="rect">
                <a:avLst/>
              </a:prstGeom>
              <a:solidFill>
                <a:schemeClr val="bg1"/>
              </a:solidFill>
              <a:ln w="12700">
                <a:noFill/>
                <a:tailEnd type="stealth"/>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36000" rIns="0" bIns="0" numCol="1" spcCol="0" rtlCol="0" fromWordArt="0" anchor="ctr" anchorCtr="0" forceAA="0" compatLnSpc="1">
                <a:prstTxWarp prst="textNoShape">
                  <a:avLst/>
                </a:prstTxWarp>
                <a:noAutofit/>
              </a:bodyPr>
              <a:lstStyle/>
              <a:p>
                <a:pPr algn="ctr"/>
                <a:endParaRPr lang="en-US" altLang="zh-CN" kern="100">
                  <a:solidFill>
                    <a:srgbClr val="4B5869"/>
                  </a:solidFill>
                  <a:latin typeface="+mn-ea"/>
                  <a:cs typeface="Consolas" panose="020B0609020204030204" pitchFamily="49" charset="0"/>
                </a:endParaRPr>
              </a:p>
              <a:p>
                <a:pPr algn="ctr"/>
                <a:r>
                  <a:rPr lang="zh-CN" altLang="en-US" kern="100">
                    <a:solidFill>
                      <a:srgbClr val="4B5869"/>
                    </a:solidFill>
                    <a:latin typeface="+mn-ea"/>
                    <a:cs typeface="Consolas" panose="020B0609020204030204" pitchFamily="49" charset="0"/>
                  </a:rPr>
                  <a:t>发布</a:t>
                </a:r>
              </a:p>
            </p:txBody>
          </p:sp>
        </p:grpSp>
        <p:sp>
          <p:nvSpPr>
            <p:cNvPr id="22" name="箭头: V 形 21">
              <a:extLst>
                <a:ext uri="{FF2B5EF4-FFF2-40B4-BE49-F238E27FC236}">
                  <a16:creationId xmlns:a16="http://schemas.microsoft.com/office/drawing/2014/main" id="{421E0269-645C-4EF4-A1B6-1464832457B0}"/>
                </a:ext>
              </a:extLst>
            </p:cNvPr>
            <p:cNvSpPr/>
            <p:nvPr/>
          </p:nvSpPr>
          <p:spPr>
            <a:xfrm rot="5400000">
              <a:off x="6400226" y="2635791"/>
              <a:ext cx="429158" cy="764466"/>
            </a:xfrm>
            <a:prstGeom prst="chevron">
              <a:avLst/>
            </a:prstGeom>
            <a:solidFill>
              <a:srgbClr val="2A34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4B5869"/>
                </a:solidFill>
                <a:latin typeface="+mn-ea"/>
              </a:endParaRPr>
            </a:p>
          </p:txBody>
        </p:sp>
        <p:sp>
          <p:nvSpPr>
            <p:cNvPr id="133" name="箭头: V 形 132">
              <a:extLst>
                <a:ext uri="{FF2B5EF4-FFF2-40B4-BE49-F238E27FC236}">
                  <a16:creationId xmlns:a16="http://schemas.microsoft.com/office/drawing/2014/main" id="{8F63E69D-E145-4739-A536-01DBFBBF0512}"/>
                </a:ext>
              </a:extLst>
            </p:cNvPr>
            <p:cNvSpPr/>
            <p:nvPr/>
          </p:nvSpPr>
          <p:spPr>
            <a:xfrm rot="5400000">
              <a:off x="6400226" y="3872194"/>
              <a:ext cx="429158" cy="764466"/>
            </a:xfrm>
            <a:prstGeom prst="chevron">
              <a:avLst/>
            </a:prstGeom>
            <a:solidFill>
              <a:srgbClr val="2A34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4B5869"/>
                </a:solidFill>
                <a:latin typeface="+mn-ea"/>
              </a:endParaRPr>
            </a:p>
          </p:txBody>
        </p:sp>
        <p:sp>
          <p:nvSpPr>
            <p:cNvPr id="134" name="箭头: V 形 133">
              <a:extLst>
                <a:ext uri="{FF2B5EF4-FFF2-40B4-BE49-F238E27FC236}">
                  <a16:creationId xmlns:a16="http://schemas.microsoft.com/office/drawing/2014/main" id="{B65CB5EA-D0C7-470F-AF95-3FF014D7C7B3}"/>
                </a:ext>
              </a:extLst>
            </p:cNvPr>
            <p:cNvSpPr/>
            <p:nvPr/>
          </p:nvSpPr>
          <p:spPr>
            <a:xfrm rot="5400000">
              <a:off x="6400226" y="5108596"/>
              <a:ext cx="429157" cy="764466"/>
            </a:xfrm>
            <a:prstGeom prst="chevron">
              <a:avLst/>
            </a:prstGeom>
            <a:solidFill>
              <a:srgbClr val="2A34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4B5869"/>
                </a:solidFill>
                <a:latin typeface="+mn-ea"/>
              </a:endParaRPr>
            </a:p>
          </p:txBody>
        </p:sp>
        <p:sp>
          <p:nvSpPr>
            <p:cNvPr id="23" name="箭头: 五边形 22">
              <a:extLst>
                <a:ext uri="{FF2B5EF4-FFF2-40B4-BE49-F238E27FC236}">
                  <a16:creationId xmlns:a16="http://schemas.microsoft.com/office/drawing/2014/main" id="{9EC3B8D8-09B5-4EDB-9368-1878E7C8D37E}"/>
                </a:ext>
              </a:extLst>
            </p:cNvPr>
            <p:cNvSpPr/>
            <p:nvPr/>
          </p:nvSpPr>
          <p:spPr>
            <a:xfrm rot="5400000">
              <a:off x="6475734" y="6265820"/>
              <a:ext cx="278144" cy="764466"/>
            </a:xfrm>
            <a:prstGeom prst="homePlate">
              <a:avLst>
                <a:gd name="adj" fmla="val 100000"/>
              </a:avLst>
            </a:prstGeom>
            <a:solidFill>
              <a:schemeClr val="bg1"/>
            </a:solidFill>
            <a:ln w="12700">
              <a:noFill/>
              <a:tailEnd type="stealth"/>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36000" rIns="0" bIns="0" numCol="1" spcCol="0" rtlCol="0" fromWordArt="0" anchor="ctr" anchorCtr="0" forceAA="0" compatLnSpc="1">
              <a:prstTxWarp prst="textNoShape">
                <a:avLst/>
              </a:prstTxWarp>
              <a:noAutofit/>
            </a:bodyPr>
            <a:lstStyle/>
            <a:p>
              <a:pPr algn="ctr"/>
              <a:endParaRPr lang="zh-CN" altLang="en-US" kern="100">
                <a:solidFill>
                  <a:srgbClr val="4B5869"/>
                </a:solidFill>
                <a:latin typeface="+mn-ea"/>
              </a:endParaRPr>
            </a:p>
          </p:txBody>
        </p:sp>
      </p:grpSp>
      <p:grpSp>
        <p:nvGrpSpPr>
          <p:cNvPr id="3" name="组合 2">
            <a:extLst>
              <a:ext uri="{FF2B5EF4-FFF2-40B4-BE49-F238E27FC236}">
                <a16:creationId xmlns:a16="http://schemas.microsoft.com/office/drawing/2014/main" id="{23406EB1-602E-44C9-969A-12C6BF56ED20}"/>
              </a:ext>
            </a:extLst>
          </p:cNvPr>
          <p:cNvGrpSpPr/>
          <p:nvPr/>
        </p:nvGrpSpPr>
        <p:grpSpPr>
          <a:xfrm>
            <a:off x="2938198" y="1096823"/>
            <a:ext cx="6726985" cy="5707041"/>
            <a:chOff x="3120487" y="1150959"/>
            <a:chExt cx="6726985" cy="5707041"/>
          </a:xfrm>
        </p:grpSpPr>
        <p:grpSp>
          <p:nvGrpSpPr>
            <p:cNvPr id="141" name="组合 140">
              <a:extLst>
                <a:ext uri="{FF2B5EF4-FFF2-40B4-BE49-F238E27FC236}">
                  <a16:creationId xmlns:a16="http://schemas.microsoft.com/office/drawing/2014/main" id="{2E55E346-AEB9-412E-A8C8-5C0800ECE6F2}"/>
                </a:ext>
              </a:extLst>
            </p:cNvPr>
            <p:cNvGrpSpPr/>
            <p:nvPr/>
          </p:nvGrpSpPr>
          <p:grpSpPr>
            <a:xfrm>
              <a:off x="5626251" y="5436563"/>
              <a:ext cx="1290013" cy="1421437"/>
              <a:chOff x="1702777" y="2189037"/>
              <a:chExt cx="678473" cy="747595"/>
            </a:xfrm>
          </p:grpSpPr>
          <p:sp>
            <p:nvSpPr>
              <p:cNvPr id="142" name="矩形: 圆角 141">
                <a:extLst>
                  <a:ext uri="{FF2B5EF4-FFF2-40B4-BE49-F238E27FC236}">
                    <a16:creationId xmlns:a16="http://schemas.microsoft.com/office/drawing/2014/main" id="{349572EC-F5F8-45C1-A0F8-E4D53218E865}"/>
                  </a:ext>
                </a:extLst>
              </p:cNvPr>
              <p:cNvSpPr/>
              <p:nvPr/>
            </p:nvSpPr>
            <p:spPr>
              <a:xfrm>
                <a:off x="1702777" y="2258159"/>
                <a:ext cx="678473" cy="678473"/>
              </a:xfrm>
              <a:prstGeom prst="roundRect">
                <a:avLst>
                  <a:gd name="adj" fmla="val 0"/>
                </a:avLst>
              </a:prstGeom>
              <a:solidFill>
                <a:schemeClr val="tx1">
                  <a:alpha val="41000"/>
                </a:schemeClr>
              </a:solidFill>
              <a:ln>
                <a:no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zh-CN" altLang="en-US" sz="2400">
                  <a:effectLst>
                    <a:outerShdw blurRad="38100" dist="38100" dir="2700000" algn="tl">
                      <a:srgbClr val="000000">
                        <a:alpha val="43137"/>
                      </a:srgbClr>
                    </a:outerShdw>
                  </a:effectLst>
                  <a:latin typeface="+mn-ea"/>
                </a:endParaRPr>
              </a:p>
            </p:txBody>
          </p:sp>
          <p:sp>
            <p:nvSpPr>
              <p:cNvPr id="143" name="矩形: 圆角 142">
                <a:extLst>
                  <a:ext uri="{FF2B5EF4-FFF2-40B4-BE49-F238E27FC236}">
                    <a16:creationId xmlns:a16="http://schemas.microsoft.com/office/drawing/2014/main" id="{A949F751-505B-4577-A051-029B38F68F22}"/>
                  </a:ext>
                </a:extLst>
              </p:cNvPr>
              <p:cNvSpPr/>
              <p:nvPr/>
            </p:nvSpPr>
            <p:spPr>
              <a:xfrm>
                <a:off x="1702777" y="2189037"/>
                <a:ext cx="678473" cy="678473"/>
              </a:xfrm>
              <a:prstGeom prst="roundRect">
                <a:avLst>
                  <a:gd name="adj" fmla="val 0"/>
                </a:avLst>
              </a:prstGeom>
              <a:gradFill flip="none" rotWithShape="1">
                <a:gsLst>
                  <a:gs pos="0">
                    <a:srgbClr val="008FBE"/>
                  </a:gs>
                  <a:gs pos="100000">
                    <a:srgbClr val="00BADA"/>
                  </a:gs>
                </a:gsLst>
                <a:lin ang="0" scaled="1"/>
                <a:tileRect/>
              </a:gradFill>
              <a:ln>
                <a:no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400" b="1">
                    <a:solidFill>
                      <a:schemeClr val="bg1"/>
                    </a:solidFill>
                    <a:effectLst>
                      <a:outerShdw blurRad="38100" dist="38100" dir="2700000" algn="tl">
                        <a:srgbClr val="000000">
                          <a:alpha val="43137"/>
                        </a:srgbClr>
                      </a:outerShdw>
                    </a:effectLst>
                    <a:latin typeface="+mn-ea"/>
                  </a:rPr>
                  <a:t>SOC</a:t>
                </a:r>
                <a:endParaRPr lang="zh-CN" altLang="en-US" sz="2400" b="1">
                  <a:solidFill>
                    <a:schemeClr val="bg1"/>
                  </a:solidFill>
                  <a:effectLst>
                    <a:outerShdw blurRad="38100" dist="38100" dir="2700000" algn="tl">
                      <a:srgbClr val="000000">
                        <a:alpha val="43137"/>
                      </a:srgbClr>
                    </a:outerShdw>
                  </a:effectLst>
                  <a:latin typeface="+mn-ea"/>
                </a:endParaRPr>
              </a:p>
            </p:txBody>
          </p:sp>
        </p:grpSp>
        <p:sp>
          <p:nvSpPr>
            <p:cNvPr id="115" name="矩形 114">
              <a:extLst>
                <a:ext uri="{FF2B5EF4-FFF2-40B4-BE49-F238E27FC236}">
                  <a16:creationId xmlns:a16="http://schemas.microsoft.com/office/drawing/2014/main" id="{BBFE127F-9612-43D6-9C67-46255FD7F93F}"/>
                </a:ext>
              </a:extLst>
            </p:cNvPr>
            <p:cNvSpPr/>
            <p:nvPr/>
          </p:nvSpPr>
          <p:spPr>
            <a:xfrm>
              <a:off x="3129872" y="1215226"/>
              <a:ext cx="2787754" cy="1161062"/>
            </a:xfrm>
            <a:prstGeom prst="rect">
              <a:avLst/>
            </a:prstGeom>
            <a:noFill/>
            <a:ln w="12700">
              <a:noFill/>
              <a:tailEnd type="stealth"/>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44000" tIns="36000" rIns="144000" bIns="0" numCol="1" spcCol="0" rtlCol="0" fromWordArt="0" anchor="ctr" anchorCtr="0" forceAA="0" compatLnSpc="1">
              <a:prstTxWarp prst="textNoShape">
                <a:avLst/>
              </a:prstTxWarp>
              <a:noAutofit/>
            </a:bodyPr>
            <a:lstStyle/>
            <a:p>
              <a:pPr algn="r"/>
              <a:r>
                <a:rPr lang="en-US" altLang="zh-CN" kern="100">
                  <a:solidFill>
                    <a:schemeClr val="bg1"/>
                  </a:solidFill>
                  <a:effectLst>
                    <a:outerShdw blurRad="38100" dist="38100" dir="2700000" algn="tl">
                      <a:srgbClr val="000000">
                        <a:alpha val="43137"/>
                      </a:srgbClr>
                    </a:outerShdw>
                  </a:effectLst>
                  <a:latin typeface="+mn-ea"/>
                  <a:cs typeface="Consolas" panose="020B0609020204030204" pitchFamily="49" charset="0"/>
                </a:rPr>
                <a:t>Quartus II </a:t>
              </a:r>
              <a:r>
                <a:rPr lang="zh-CN" altLang="en-US" kern="100">
                  <a:solidFill>
                    <a:schemeClr val="bg1"/>
                  </a:solidFill>
                  <a:effectLst>
                    <a:outerShdw blurRad="38100" dist="38100" dir="2700000" algn="tl">
                      <a:srgbClr val="000000">
                        <a:alpha val="43137"/>
                      </a:srgbClr>
                    </a:outerShdw>
                  </a:effectLst>
                  <a:latin typeface="+mn-ea"/>
                  <a:cs typeface="Consolas" panose="020B0609020204030204" pitchFamily="49" charset="0"/>
                </a:rPr>
                <a:t>设计软件</a:t>
              </a:r>
              <a:endParaRPr lang="en-US" altLang="zh-CN" kern="100">
                <a:solidFill>
                  <a:schemeClr val="bg1"/>
                </a:solidFill>
                <a:effectLst>
                  <a:outerShdw blurRad="38100" dist="38100" dir="2700000" algn="tl">
                    <a:srgbClr val="000000">
                      <a:alpha val="43137"/>
                    </a:srgbClr>
                  </a:outerShdw>
                </a:effectLst>
                <a:latin typeface="+mn-ea"/>
                <a:cs typeface="Consolas" panose="020B0609020204030204" pitchFamily="49" charset="0"/>
              </a:endParaRPr>
            </a:p>
            <a:p>
              <a:pPr algn="r"/>
              <a:r>
                <a:rPr lang="en-US" altLang="zh-CN" kern="100">
                  <a:solidFill>
                    <a:schemeClr val="bg1"/>
                  </a:solidFill>
                  <a:effectLst>
                    <a:outerShdw blurRad="38100" dist="38100" dir="2700000" algn="tl">
                      <a:srgbClr val="000000">
                        <a:alpha val="43137"/>
                      </a:srgbClr>
                    </a:outerShdw>
                  </a:effectLst>
                  <a:latin typeface="+mn-ea"/>
                  <a:cs typeface="Consolas" panose="020B0609020204030204" pitchFamily="49" charset="0"/>
                </a:rPr>
                <a:t>Qsys </a:t>
              </a:r>
              <a:r>
                <a:rPr lang="zh-CN" altLang="en-US" kern="100">
                  <a:solidFill>
                    <a:schemeClr val="bg1"/>
                  </a:solidFill>
                  <a:effectLst>
                    <a:outerShdw blurRad="38100" dist="38100" dir="2700000" algn="tl">
                      <a:srgbClr val="000000">
                        <a:alpha val="43137"/>
                      </a:srgbClr>
                    </a:outerShdw>
                  </a:effectLst>
                  <a:latin typeface="+mn-ea"/>
                  <a:cs typeface="Consolas" panose="020B0609020204030204" pitchFamily="49" charset="0"/>
                </a:rPr>
                <a:t>系统集成工具</a:t>
              </a:r>
              <a:endParaRPr lang="en-US" altLang="zh-CN" kern="100">
                <a:solidFill>
                  <a:schemeClr val="bg1"/>
                </a:solidFill>
                <a:effectLst>
                  <a:outerShdw blurRad="38100" dist="38100" dir="2700000" algn="tl">
                    <a:srgbClr val="000000">
                      <a:alpha val="43137"/>
                    </a:srgbClr>
                  </a:outerShdw>
                </a:effectLst>
                <a:latin typeface="+mn-ea"/>
                <a:cs typeface="Consolas" panose="020B0609020204030204" pitchFamily="49" charset="0"/>
              </a:endParaRPr>
            </a:p>
            <a:p>
              <a:pPr algn="r"/>
              <a:r>
                <a:rPr lang="zh-CN" altLang="en-US" kern="100">
                  <a:solidFill>
                    <a:schemeClr val="bg1"/>
                  </a:solidFill>
                  <a:effectLst>
                    <a:outerShdw blurRad="38100" dist="38100" dir="2700000" algn="tl">
                      <a:srgbClr val="000000">
                        <a:alpha val="43137"/>
                      </a:srgbClr>
                    </a:outerShdw>
                  </a:effectLst>
                  <a:latin typeface="+mn-ea"/>
                  <a:cs typeface="Consolas" panose="020B0609020204030204" pitchFamily="49" charset="0"/>
                </a:rPr>
                <a:t>标准的 </a:t>
              </a:r>
              <a:r>
                <a:rPr lang="en-US" altLang="zh-CN" kern="100">
                  <a:solidFill>
                    <a:schemeClr val="bg1"/>
                  </a:solidFill>
                  <a:effectLst>
                    <a:outerShdw blurRad="38100" dist="38100" dir="2700000" algn="tl">
                      <a:srgbClr val="000000">
                        <a:alpha val="43137"/>
                      </a:srgbClr>
                    </a:outerShdw>
                  </a:effectLst>
                  <a:latin typeface="+mn-ea"/>
                  <a:cs typeface="Consolas" panose="020B0609020204030204" pitchFamily="49" charset="0"/>
                </a:rPr>
                <a:t>RTL </a:t>
              </a:r>
              <a:r>
                <a:rPr lang="zh-CN" altLang="en-US" kern="100">
                  <a:solidFill>
                    <a:schemeClr val="bg1"/>
                  </a:solidFill>
                  <a:effectLst>
                    <a:outerShdw blurRad="38100" dist="38100" dir="2700000" algn="tl">
                      <a:srgbClr val="000000">
                        <a:alpha val="43137"/>
                      </a:srgbClr>
                    </a:outerShdw>
                  </a:effectLst>
                  <a:latin typeface="+mn-ea"/>
                  <a:cs typeface="Consolas" panose="020B0609020204030204" pitchFamily="49" charset="0"/>
                </a:rPr>
                <a:t>流程</a:t>
              </a:r>
              <a:endParaRPr lang="en-US" altLang="zh-CN" kern="100">
                <a:solidFill>
                  <a:schemeClr val="bg1"/>
                </a:solidFill>
                <a:effectLst>
                  <a:outerShdw blurRad="38100" dist="38100" dir="2700000" algn="tl">
                    <a:srgbClr val="000000">
                      <a:alpha val="43137"/>
                    </a:srgbClr>
                  </a:outerShdw>
                </a:effectLst>
                <a:latin typeface="+mn-ea"/>
                <a:cs typeface="Consolas" panose="020B0609020204030204" pitchFamily="49" charset="0"/>
              </a:endParaRPr>
            </a:p>
            <a:p>
              <a:pPr algn="r"/>
              <a:r>
                <a:rPr lang="en-US" altLang="zh-CN" kern="100">
                  <a:solidFill>
                    <a:schemeClr val="bg1"/>
                  </a:solidFill>
                  <a:effectLst>
                    <a:outerShdw blurRad="38100" dist="38100" dir="2700000" algn="tl">
                      <a:srgbClr val="000000">
                        <a:alpha val="43137"/>
                      </a:srgbClr>
                    </a:outerShdw>
                  </a:effectLst>
                  <a:latin typeface="+mn-ea"/>
                  <a:cs typeface="Consolas" panose="020B0609020204030204" pitchFamily="49" charset="0"/>
                </a:rPr>
                <a:t>IP </a:t>
              </a:r>
              <a:r>
                <a:rPr lang="zh-CN" altLang="en-US" kern="100">
                  <a:solidFill>
                    <a:schemeClr val="bg1"/>
                  </a:solidFill>
                  <a:effectLst>
                    <a:outerShdw blurRad="38100" dist="38100" dir="2700000" algn="tl">
                      <a:srgbClr val="000000">
                        <a:alpha val="43137"/>
                      </a:srgbClr>
                    </a:outerShdw>
                  </a:effectLst>
                  <a:latin typeface="+mn-ea"/>
                  <a:cs typeface="Consolas" panose="020B0609020204030204" pitchFamily="49" charset="0"/>
                </a:rPr>
                <a:t>支持</a:t>
              </a:r>
            </a:p>
          </p:txBody>
        </p:sp>
        <p:sp>
          <p:nvSpPr>
            <p:cNvPr id="117" name="矩形 116">
              <a:extLst>
                <a:ext uri="{FF2B5EF4-FFF2-40B4-BE49-F238E27FC236}">
                  <a16:creationId xmlns:a16="http://schemas.microsoft.com/office/drawing/2014/main" id="{57FC981F-2F91-4757-B105-5ECA70EF76C1}"/>
                </a:ext>
              </a:extLst>
            </p:cNvPr>
            <p:cNvSpPr/>
            <p:nvPr/>
          </p:nvSpPr>
          <p:spPr>
            <a:xfrm>
              <a:off x="3129872" y="2669306"/>
              <a:ext cx="2787754" cy="433020"/>
            </a:xfrm>
            <a:prstGeom prst="rect">
              <a:avLst/>
            </a:prstGeom>
            <a:noFill/>
            <a:ln w="12700">
              <a:noFill/>
              <a:tailEnd type="stealth"/>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44000" tIns="36000" rIns="144000" bIns="0" numCol="1" spcCol="0" rtlCol="0" fromWordArt="0" anchor="ctr" anchorCtr="0" forceAA="0" compatLnSpc="1">
              <a:prstTxWarp prst="textNoShape">
                <a:avLst/>
              </a:prstTxWarp>
              <a:noAutofit/>
            </a:bodyPr>
            <a:lstStyle/>
            <a:p>
              <a:pPr algn="r"/>
              <a:r>
                <a:rPr lang="en-US" altLang="zh-CN" kern="100">
                  <a:solidFill>
                    <a:schemeClr val="bg1"/>
                  </a:solidFill>
                  <a:effectLst>
                    <a:outerShdw blurRad="38100" dist="38100" dir="2700000" algn="tl">
                      <a:srgbClr val="000000">
                        <a:alpha val="43137"/>
                      </a:srgbClr>
                    </a:outerShdw>
                  </a:effectLst>
                  <a:latin typeface="+mn-ea"/>
                  <a:cs typeface="Consolas" panose="020B0609020204030204" pitchFamily="49" charset="0"/>
                </a:rPr>
                <a:t>Modelsim</a:t>
              </a:r>
            </a:p>
          </p:txBody>
        </p:sp>
        <p:sp>
          <p:nvSpPr>
            <p:cNvPr id="119" name="矩形 118">
              <a:extLst>
                <a:ext uri="{FF2B5EF4-FFF2-40B4-BE49-F238E27FC236}">
                  <a16:creationId xmlns:a16="http://schemas.microsoft.com/office/drawing/2014/main" id="{2D9DFD5F-62FA-4001-9D9A-ADA20D0ECB7B}"/>
                </a:ext>
              </a:extLst>
            </p:cNvPr>
            <p:cNvSpPr/>
            <p:nvPr/>
          </p:nvSpPr>
          <p:spPr>
            <a:xfrm>
              <a:off x="3120488" y="3571771"/>
              <a:ext cx="2787754" cy="433020"/>
            </a:xfrm>
            <a:prstGeom prst="rect">
              <a:avLst/>
            </a:prstGeom>
            <a:noFill/>
            <a:ln w="12700">
              <a:noFill/>
              <a:tailEnd type="stealth"/>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44000" tIns="36000" rIns="144000" bIns="0" numCol="1" spcCol="0" rtlCol="0" fromWordArt="0" anchor="ctr" anchorCtr="0" forceAA="0" compatLnSpc="1">
              <a:prstTxWarp prst="textNoShape">
                <a:avLst/>
              </a:prstTxWarp>
              <a:noAutofit/>
            </a:bodyPr>
            <a:lstStyle/>
            <a:p>
              <a:pPr algn="r"/>
              <a:r>
                <a:rPr lang="en-US" altLang="zh-CN" kern="100">
                  <a:solidFill>
                    <a:schemeClr val="bg1"/>
                  </a:solidFill>
                  <a:effectLst>
                    <a:outerShdw blurRad="38100" dist="38100" dir="2700000" algn="tl">
                      <a:srgbClr val="000000">
                        <a:alpha val="43137"/>
                      </a:srgbClr>
                    </a:outerShdw>
                  </a:effectLst>
                  <a:latin typeface="+mn-ea"/>
                  <a:cs typeface="Consolas" panose="020B0609020204030204" pitchFamily="49" charset="0"/>
                </a:rPr>
                <a:t>SignalTap</a:t>
              </a:r>
              <a:r>
                <a:rPr lang="zh-CN" altLang="en-US" kern="100">
                  <a:solidFill>
                    <a:schemeClr val="bg1"/>
                  </a:solidFill>
                  <a:effectLst>
                    <a:outerShdw blurRad="38100" dist="38100" dir="2700000" algn="tl">
                      <a:srgbClr val="000000">
                        <a:alpha val="43137"/>
                      </a:srgbClr>
                    </a:outerShdw>
                  </a:effectLst>
                  <a:latin typeface="+mn-ea"/>
                  <a:cs typeface="Consolas" panose="020B0609020204030204" pitchFamily="49" charset="0"/>
                </a:rPr>
                <a:t>逻辑分析仪</a:t>
              </a:r>
              <a:endParaRPr lang="en-US" altLang="zh-CN" kern="100">
                <a:solidFill>
                  <a:schemeClr val="bg1"/>
                </a:solidFill>
                <a:effectLst>
                  <a:outerShdw blurRad="38100" dist="38100" dir="2700000" algn="tl">
                    <a:srgbClr val="000000">
                      <a:alpha val="43137"/>
                    </a:srgbClr>
                  </a:outerShdw>
                </a:effectLst>
                <a:latin typeface="+mn-ea"/>
                <a:cs typeface="Consolas" panose="020B0609020204030204" pitchFamily="49" charset="0"/>
              </a:endParaRPr>
            </a:p>
          </p:txBody>
        </p:sp>
        <p:sp>
          <p:nvSpPr>
            <p:cNvPr id="121" name="矩形 120">
              <a:extLst>
                <a:ext uri="{FF2B5EF4-FFF2-40B4-BE49-F238E27FC236}">
                  <a16:creationId xmlns:a16="http://schemas.microsoft.com/office/drawing/2014/main" id="{094F124B-F01F-4CAF-9E13-3F86B4CC99EA}"/>
                </a:ext>
              </a:extLst>
            </p:cNvPr>
            <p:cNvSpPr/>
            <p:nvPr/>
          </p:nvSpPr>
          <p:spPr>
            <a:xfrm>
              <a:off x="3120487" y="4545775"/>
              <a:ext cx="2787754" cy="433020"/>
            </a:xfrm>
            <a:prstGeom prst="rect">
              <a:avLst/>
            </a:prstGeom>
            <a:noFill/>
            <a:ln w="12700">
              <a:noFill/>
              <a:tailEnd type="stealth"/>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44000" tIns="36000" rIns="144000" bIns="0" numCol="1" spcCol="0" rtlCol="0" fromWordArt="0" anchor="ctr" anchorCtr="0" forceAA="0" compatLnSpc="1">
              <a:prstTxWarp prst="textNoShape">
                <a:avLst/>
              </a:prstTxWarp>
              <a:noAutofit/>
            </a:bodyPr>
            <a:lstStyle/>
            <a:p>
              <a:pPr algn="r"/>
              <a:r>
                <a:rPr lang="en-US" altLang="zh-CN" kern="100">
                  <a:solidFill>
                    <a:schemeClr val="bg1"/>
                  </a:solidFill>
                  <a:effectLst>
                    <a:outerShdw blurRad="38100" dist="38100" dir="2700000" algn="tl">
                      <a:srgbClr val="000000">
                        <a:alpha val="43137"/>
                      </a:srgbClr>
                    </a:outerShdw>
                  </a:effectLst>
                  <a:latin typeface="+mn-ea"/>
                  <a:cs typeface="Consolas" panose="020B0609020204030204" pitchFamily="49" charset="0"/>
                </a:rPr>
                <a:t>Quartus II Programmer</a:t>
              </a:r>
            </a:p>
          </p:txBody>
        </p:sp>
        <p:sp>
          <p:nvSpPr>
            <p:cNvPr id="136" name="矩形 135">
              <a:extLst>
                <a:ext uri="{FF2B5EF4-FFF2-40B4-BE49-F238E27FC236}">
                  <a16:creationId xmlns:a16="http://schemas.microsoft.com/office/drawing/2014/main" id="{E28E45D1-9DFF-4ABA-B84C-62F2FD9CFFF5}"/>
                </a:ext>
              </a:extLst>
            </p:cNvPr>
            <p:cNvSpPr/>
            <p:nvPr/>
          </p:nvSpPr>
          <p:spPr>
            <a:xfrm>
              <a:off x="6580976" y="1150959"/>
              <a:ext cx="3266496" cy="1161062"/>
            </a:xfrm>
            <a:prstGeom prst="rect">
              <a:avLst/>
            </a:prstGeom>
            <a:noFill/>
            <a:ln w="12700">
              <a:noFill/>
              <a:tailEnd type="stealth"/>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44000" tIns="36000" rIns="144000" bIns="0" numCol="1" spcCol="0" rtlCol="0" fromWordArt="0" anchor="ctr" anchorCtr="0" forceAA="0" compatLnSpc="1">
              <a:prstTxWarp prst="textNoShape">
                <a:avLst/>
              </a:prstTxWarp>
              <a:noAutofit/>
            </a:bodyPr>
            <a:lstStyle/>
            <a:p>
              <a:r>
                <a:rPr lang="en-US" altLang="zh-CN" kern="100">
                  <a:solidFill>
                    <a:schemeClr val="bg1"/>
                  </a:solidFill>
                  <a:effectLst>
                    <a:outerShdw blurRad="38100" dist="38100" dir="2700000" algn="tl">
                      <a:srgbClr val="000000">
                        <a:alpha val="43137"/>
                      </a:srgbClr>
                    </a:outerShdw>
                  </a:effectLst>
                  <a:latin typeface="+mn-ea"/>
                </a:rPr>
                <a:t>ARM Development Studio</a:t>
              </a:r>
            </a:p>
            <a:p>
              <a:r>
                <a:rPr lang="en-US" altLang="zh-CN" kern="100">
                  <a:solidFill>
                    <a:schemeClr val="bg1"/>
                  </a:solidFill>
                  <a:effectLst>
                    <a:outerShdw blurRad="38100" dist="38100" dir="2700000" algn="tl">
                      <a:srgbClr val="000000">
                        <a:alpha val="43137"/>
                      </a:srgbClr>
                    </a:outerShdw>
                  </a:effectLst>
                  <a:latin typeface="+mn-ea"/>
                </a:rPr>
                <a:t>GUN tool chain</a:t>
              </a:r>
            </a:p>
            <a:p>
              <a:r>
                <a:rPr lang="en-US" altLang="zh-CN" kern="100">
                  <a:solidFill>
                    <a:schemeClr val="bg1"/>
                  </a:solidFill>
                  <a:effectLst>
                    <a:outerShdw blurRad="38100" dist="38100" dir="2700000" algn="tl">
                      <a:srgbClr val="000000">
                        <a:alpha val="43137"/>
                      </a:srgbClr>
                    </a:outerShdw>
                  </a:effectLst>
                  <a:latin typeface="+mn-ea"/>
                </a:rPr>
                <a:t>Linux</a:t>
              </a:r>
            </a:p>
          </p:txBody>
        </p:sp>
        <p:sp>
          <p:nvSpPr>
            <p:cNvPr id="137" name="矩形 136">
              <a:extLst>
                <a:ext uri="{FF2B5EF4-FFF2-40B4-BE49-F238E27FC236}">
                  <a16:creationId xmlns:a16="http://schemas.microsoft.com/office/drawing/2014/main" id="{D330C3A1-A780-44A8-AC3F-C925195D0E37}"/>
                </a:ext>
              </a:extLst>
            </p:cNvPr>
            <p:cNvSpPr/>
            <p:nvPr/>
          </p:nvSpPr>
          <p:spPr>
            <a:xfrm>
              <a:off x="6571592" y="2650382"/>
              <a:ext cx="3266496" cy="433020"/>
            </a:xfrm>
            <a:prstGeom prst="rect">
              <a:avLst/>
            </a:prstGeom>
            <a:noFill/>
            <a:ln w="12700">
              <a:noFill/>
              <a:tailEnd type="stealth"/>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44000" tIns="36000" rIns="144000" bIns="0" numCol="1" spcCol="0" rtlCol="0" fromWordArt="0" anchor="ctr" anchorCtr="0" forceAA="0" compatLnSpc="1">
              <a:prstTxWarp prst="textNoShape">
                <a:avLst/>
              </a:prstTxWarp>
              <a:noAutofit/>
            </a:bodyPr>
            <a:lstStyle/>
            <a:p>
              <a:r>
                <a:rPr lang="en-US" altLang="zh-CN" kern="100">
                  <a:solidFill>
                    <a:schemeClr val="bg1"/>
                  </a:solidFill>
                  <a:effectLst>
                    <a:outerShdw blurRad="38100" dist="38100" dir="2700000" algn="tl">
                      <a:srgbClr val="000000">
                        <a:alpha val="43137"/>
                      </a:srgbClr>
                    </a:outerShdw>
                  </a:effectLst>
                  <a:latin typeface="+mn-ea"/>
                </a:rPr>
                <a:t>Visual Studio</a:t>
              </a:r>
            </a:p>
          </p:txBody>
        </p:sp>
        <p:sp>
          <p:nvSpPr>
            <p:cNvPr id="138" name="矩形 137">
              <a:extLst>
                <a:ext uri="{FF2B5EF4-FFF2-40B4-BE49-F238E27FC236}">
                  <a16:creationId xmlns:a16="http://schemas.microsoft.com/office/drawing/2014/main" id="{BC99C11A-7B6D-4F0A-8D09-D452EE508B7E}"/>
                </a:ext>
              </a:extLst>
            </p:cNvPr>
            <p:cNvSpPr/>
            <p:nvPr/>
          </p:nvSpPr>
          <p:spPr>
            <a:xfrm>
              <a:off x="6580976" y="3612228"/>
              <a:ext cx="3266496" cy="433020"/>
            </a:xfrm>
            <a:prstGeom prst="rect">
              <a:avLst/>
            </a:prstGeom>
            <a:noFill/>
            <a:ln w="12700">
              <a:noFill/>
              <a:tailEnd type="stealth"/>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44000" tIns="36000" rIns="144000" bIns="0" numCol="1" spcCol="0" rtlCol="0" fromWordArt="0" anchor="ctr" anchorCtr="0" forceAA="0" compatLnSpc="1">
              <a:prstTxWarp prst="textNoShape">
                <a:avLst/>
              </a:prstTxWarp>
              <a:noAutofit/>
            </a:bodyPr>
            <a:lstStyle/>
            <a:p>
              <a:r>
                <a:rPr lang="en-US" altLang="zh-CN" kern="100">
                  <a:solidFill>
                    <a:schemeClr val="bg1"/>
                  </a:solidFill>
                  <a:effectLst>
                    <a:outerShdw blurRad="38100" dist="38100" dir="2700000" algn="tl">
                      <a:srgbClr val="000000">
                        <a:alpha val="43137"/>
                      </a:srgbClr>
                    </a:outerShdw>
                  </a:effectLst>
                  <a:latin typeface="+mn-ea"/>
                </a:rPr>
                <a:t>GDB</a:t>
              </a:r>
            </a:p>
          </p:txBody>
        </p:sp>
        <p:sp>
          <p:nvSpPr>
            <p:cNvPr id="139" name="矩形 138">
              <a:extLst>
                <a:ext uri="{FF2B5EF4-FFF2-40B4-BE49-F238E27FC236}">
                  <a16:creationId xmlns:a16="http://schemas.microsoft.com/office/drawing/2014/main" id="{B78B2D87-94A9-4AC9-8AE0-71C6E300C4E8}"/>
                </a:ext>
              </a:extLst>
            </p:cNvPr>
            <p:cNvSpPr/>
            <p:nvPr/>
          </p:nvSpPr>
          <p:spPr>
            <a:xfrm>
              <a:off x="6580976" y="4545773"/>
              <a:ext cx="3266496" cy="433020"/>
            </a:xfrm>
            <a:prstGeom prst="rect">
              <a:avLst/>
            </a:prstGeom>
            <a:noFill/>
            <a:ln w="12700">
              <a:noFill/>
              <a:tailEnd type="stealth"/>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44000" tIns="36000" rIns="144000" bIns="0" numCol="1" spcCol="0" rtlCol="0" fromWordArt="0" anchor="ctr" anchorCtr="0" forceAA="0" compatLnSpc="1">
              <a:prstTxWarp prst="textNoShape">
                <a:avLst/>
              </a:prstTxWarp>
              <a:noAutofit/>
            </a:bodyPr>
            <a:lstStyle/>
            <a:p>
              <a:r>
                <a:rPr lang="en-US" altLang="zh-CN" kern="100">
                  <a:solidFill>
                    <a:schemeClr val="bg1"/>
                  </a:solidFill>
                  <a:effectLst>
                    <a:outerShdw blurRad="38100" dist="38100" dir="2700000" algn="tl">
                      <a:srgbClr val="000000">
                        <a:alpha val="43137"/>
                      </a:srgbClr>
                    </a:outerShdw>
                  </a:effectLst>
                  <a:latin typeface="+mn-ea"/>
                </a:rPr>
                <a:t>Flash Programmer</a:t>
              </a:r>
            </a:p>
          </p:txBody>
        </p:sp>
      </p:grpSp>
      <p:grpSp>
        <p:nvGrpSpPr>
          <p:cNvPr id="2" name="组合 1">
            <a:extLst>
              <a:ext uri="{FF2B5EF4-FFF2-40B4-BE49-F238E27FC236}">
                <a16:creationId xmlns:a16="http://schemas.microsoft.com/office/drawing/2014/main" id="{6EE423B1-E9AB-4B7C-9078-11ADB23A0CC7}"/>
              </a:ext>
            </a:extLst>
          </p:cNvPr>
          <p:cNvGrpSpPr/>
          <p:nvPr/>
        </p:nvGrpSpPr>
        <p:grpSpPr>
          <a:xfrm>
            <a:off x="9243505" y="1734735"/>
            <a:ext cx="2688110" cy="2985912"/>
            <a:chOff x="9020767" y="2195634"/>
            <a:chExt cx="2688110" cy="2985912"/>
          </a:xfrm>
        </p:grpSpPr>
        <p:sp>
          <p:nvSpPr>
            <p:cNvPr id="152" name="矩形: 圆角 151">
              <a:extLst>
                <a:ext uri="{FF2B5EF4-FFF2-40B4-BE49-F238E27FC236}">
                  <a16:creationId xmlns:a16="http://schemas.microsoft.com/office/drawing/2014/main" id="{01F8C3B5-46E2-4E94-8F08-222C7E334695}"/>
                </a:ext>
              </a:extLst>
            </p:cNvPr>
            <p:cNvSpPr/>
            <p:nvPr/>
          </p:nvSpPr>
          <p:spPr>
            <a:xfrm>
              <a:off x="9373051" y="2568587"/>
              <a:ext cx="1983543" cy="2612959"/>
            </a:xfrm>
            <a:prstGeom prst="round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38100" dist="38100" dir="2700000" algn="tl">
                    <a:srgbClr val="000000">
                      <a:alpha val="43137"/>
                    </a:srgbClr>
                  </a:outerShdw>
                </a:effectLst>
                <a:latin typeface="+mn-ea"/>
              </a:endParaRPr>
            </a:p>
          </p:txBody>
        </p:sp>
        <p:sp>
          <p:nvSpPr>
            <p:cNvPr id="153" name="文本框 152">
              <a:extLst>
                <a:ext uri="{FF2B5EF4-FFF2-40B4-BE49-F238E27FC236}">
                  <a16:creationId xmlns:a16="http://schemas.microsoft.com/office/drawing/2014/main" id="{0C7542EF-00EE-4F81-AE63-94F03A3177C3}"/>
                </a:ext>
              </a:extLst>
            </p:cNvPr>
            <p:cNvSpPr txBox="1"/>
            <p:nvPr/>
          </p:nvSpPr>
          <p:spPr>
            <a:xfrm>
              <a:off x="9020767" y="2195634"/>
              <a:ext cx="2688110" cy="356059"/>
            </a:xfrm>
            <a:prstGeom prst="rect">
              <a:avLst/>
            </a:prstGeom>
            <a:noFill/>
            <a:ln w="12700">
              <a:noFill/>
              <a:tailEnd type="stealth"/>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36000" rIns="0" bIns="0" numCol="1" spcCol="0" rtlCol="0" fromWordArt="0" anchor="ctr" anchorCtr="0" forceAA="0" compatLnSpc="1">
              <a:prstTxWarp prst="textNoShape">
                <a:avLst/>
              </a:prstTxWarp>
              <a:noAutofit/>
            </a:bodyPr>
            <a:lstStyle>
              <a:defPPr>
                <a:defRPr lang="zh-CN"/>
              </a:defPPr>
              <a:lvl1pPr algn="ctr">
                <a:defRPr sz="1100" b="1" kern="100">
                  <a:latin typeface="Consolas" panose="020B0609020204030204" pitchFamily="49"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zh-CN" altLang="en-US" sz="1800" b="0">
                  <a:solidFill>
                    <a:schemeClr val="bg1"/>
                  </a:solidFill>
                  <a:effectLst>
                    <a:outerShdw blurRad="38100" dist="38100" dir="2700000" algn="tl">
                      <a:srgbClr val="000000">
                        <a:alpha val="43137"/>
                      </a:srgbClr>
                    </a:outerShdw>
                  </a:effectLst>
                  <a:latin typeface="+mn-ea"/>
                  <a:cs typeface="Consolas" panose="020B0609020204030204" pitchFamily="49" charset="0"/>
                </a:rPr>
                <a:t>嵌入式软件设计</a:t>
              </a:r>
            </a:p>
          </p:txBody>
        </p:sp>
        <p:pic>
          <p:nvPicPr>
            <p:cNvPr id="147" name="Picture 2" descr="linux çå¾åç»æ">
              <a:extLst>
                <a:ext uri="{FF2B5EF4-FFF2-40B4-BE49-F238E27FC236}">
                  <a16:creationId xmlns:a16="http://schemas.microsoft.com/office/drawing/2014/main" id="{184F4964-8260-4596-9447-BADE24407F79}"/>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backgroundRemoval t="0" b="100000" l="0" r="100000">
                          <a14:foregroundMark x1="6552" y1="43750" x2="5517" y2="36875"/>
                          <a14:foregroundMark x1="4483" y1="26875" x2="5517" y2="50000"/>
                          <a14:foregroundMark x1="11034" y1="52500" x2="11034" y2="52500"/>
                          <a14:foregroundMark x1="13793" y1="49375" x2="13793" y2="49375"/>
                          <a14:foregroundMark x1="6552" y1="25000" x2="6552" y2="25000"/>
                          <a14:foregroundMark x1="19655" y1="23750" x2="19655" y2="23750"/>
                          <a14:foregroundMark x1="19310" y1="34375" x2="19655" y2="48750"/>
                          <a14:foregroundMark x1="27241" y1="33125" x2="27241" y2="49375"/>
                          <a14:foregroundMark x1="34138" y1="33750" x2="35517" y2="49375"/>
                          <a14:foregroundMark x1="42759" y1="33125" x2="42759" y2="46875"/>
                          <a14:foregroundMark x1="44483" y1="51875" x2="42414" y2="51875"/>
                          <a14:foregroundMark x1="50345" y1="32500" x2="50345" y2="51250"/>
                          <a14:foregroundMark x1="58276" y1="33125" x2="65517" y2="51250"/>
                          <a14:foregroundMark x1="65517" y1="32500" x2="56897" y2="51875"/>
                          <a14:foregroundMark x1="77931" y1="20000" x2="77931" y2="20000"/>
                          <a14:foregroundMark x1="58966" y1="61250" x2="7931" y2="72500"/>
                          <a14:foregroundMark x1="74828" y1="53125" x2="77586" y2="70625"/>
                          <a14:foregroundMark x1="77586" y1="49375" x2="82069" y2="68125"/>
                          <a14:foregroundMark x1="82759" y1="48750" x2="84138" y2="68125"/>
                          <a14:foregroundMark x1="86207" y1="55625" x2="86552" y2="75000"/>
                          <a14:foregroundMark x1="86207" y1="82500" x2="67931" y2="83125"/>
                          <a14:foregroundMark x1="81379" y1="76875" x2="73448" y2="66250"/>
                          <a14:foregroundMark x1="69655" y1="64375" x2="75862" y2="40000"/>
                          <a14:foregroundMark x1="75862" y1="28750" x2="76552" y2="21875"/>
                          <a14:foregroundMark x1="78621" y1="21250" x2="82759" y2="31250"/>
                          <a14:foregroundMark x1="20345" y1="51875" x2="18966" y2="51875"/>
                          <a14:foregroundMark x1="14138" y1="46250" x2="14138" y2="49375"/>
                          <a14:foregroundMark x1="13448" y1="51875" x2="8966" y2="51875"/>
                          <a14:foregroundMark x1="3448" y1="23125" x2="7586" y2="23125"/>
                          <a14:foregroundMark x1="91034" y1="71250" x2="90000" y2="53125"/>
                          <a14:foregroundMark x1="92414" y1="60625" x2="84138" y2="35625"/>
                          <a14:foregroundMark x1="83448" y1="48125" x2="78621" y2="37500"/>
                          <a14:foregroundMark x1="84138" y1="30625" x2="82759" y2="20000"/>
                          <a14:foregroundMark x1="82069" y1="19375" x2="81034" y2="19375"/>
                          <a14:foregroundMark x1="85172" y1="26250" x2="82069" y2="21875"/>
                          <a14:foregroundMark x1="86552" y1="28750" x2="83448" y2="20625"/>
                          <a14:foregroundMark x1="92759" y1="65000" x2="86897" y2="47500"/>
                          <a14:foregroundMark x1="89310" y1="47500" x2="88276" y2="69375"/>
                          <a14:foregroundMark x1="82759" y1="35625" x2="82414" y2="58750"/>
                          <a14:foregroundMark x1="81034" y1="27500" x2="76897" y2="61250"/>
                          <a14:foregroundMark x1="76897" y1="33125" x2="74483" y2="68125"/>
                        </a14:backgroundRemoval>
                      </a14:imgEffect>
                    </a14:imgLayer>
                  </a14:imgProps>
                </a:ext>
                <a:ext uri="{28A0092B-C50C-407E-A947-70E740481C1C}">
                  <a14:useLocalDpi xmlns:a14="http://schemas.microsoft.com/office/drawing/2010/main" val="0"/>
                </a:ext>
              </a:extLst>
            </a:blip>
            <a:srcRect/>
            <a:stretch>
              <a:fillRect/>
            </a:stretch>
          </p:blipFill>
          <p:spPr bwMode="auto">
            <a:xfrm>
              <a:off x="9749965" y="4045248"/>
              <a:ext cx="1229714" cy="664709"/>
            </a:xfrm>
            <a:prstGeom prst="rect">
              <a:avLst/>
            </a:prstGeom>
            <a:noFill/>
            <a:ln w="12700">
              <a:noFill/>
              <a:tailEnd type="stealth"/>
            </a:ln>
            <a:extLst/>
          </p:spPr>
        </p:pic>
        <p:pic>
          <p:nvPicPr>
            <p:cNvPr id="148" name="Picture 4" descr="arm logo çå¾åç»æ">
              <a:extLst>
                <a:ext uri="{FF2B5EF4-FFF2-40B4-BE49-F238E27FC236}">
                  <a16:creationId xmlns:a16="http://schemas.microsoft.com/office/drawing/2014/main" id="{846F9744-0C2B-4305-AD18-E8CC13543FB2}"/>
                </a:ext>
              </a:extLst>
            </p:cNvPr>
            <p:cNvPicPr>
              <a:picLocks noChangeAspect="1" noChangeArrowheads="1"/>
            </p:cNvPicPr>
            <p:nvPr/>
          </p:nvPicPr>
          <p:blipFill rotWithShape="1">
            <a:blip r:embed="rId6">
              <a:extLst>
                <a:ext uri="{BEBA8EAE-BF5A-486C-A8C5-ECC9F3942E4B}">
                  <a14:imgProps xmlns:a14="http://schemas.microsoft.com/office/drawing/2010/main">
                    <a14:imgLayer r:embed="rId7">
                      <a14:imgEffect>
                        <a14:backgroundRemoval t="38318" b="64019" l="17442" r="81395">
                          <a14:foregroundMark x1="27907" y1="44393" x2="27907" y2="44393"/>
                          <a14:foregroundMark x1="41473" y1="46262" x2="41473" y2="46262"/>
                          <a14:foregroundMark x1="75969" y1="42056" x2="75969" y2="42056"/>
                        </a14:backgroundRemoval>
                      </a14:imgEffect>
                    </a14:imgLayer>
                  </a14:imgProps>
                </a:ext>
                <a:ext uri="{28A0092B-C50C-407E-A947-70E740481C1C}">
                  <a14:useLocalDpi xmlns:a14="http://schemas.microsoft.com/office/drawing/2010/main" val="0"/>
                </a:ext>
              </a:extLst>
            </a:blip>
            <a:srcRect l="16919" t="36806" r="17782" b="35707"/>
            <a:stretch/>
          </p:blipFill>
          <p:spPr bwMode="auto">
            <a:xfrm>
              <a:off x="9818930" y="3039937"/>
              <a:ext cx="1091785" cy="373481"/>
            </a:xfrm>
            <a:prstGeom prst="rect">
              <a:avLst/>
            </a:prstGeom>
            <a:noFill/>
            <a:ln w="12700">
              <a:noFill/>
              <a:tailEnd type="stealth"/>
            </a:ln>
            <a:extLst/>
          </p:spPr>
        </p:pic>
      </p:grpSp>
      <p:grpSp>
        <p:nvGrpSpPr>
          <p:cNvPr id="5" name="组合 4">
            <a:extLst>
              <a:ext uri="{FF2B5EF4-FFF2-40B4-BE49-F238E27FC236}">
                <a16:creationId xmlns:a16="http://schemas.microsoft.com/office/drawing/2014/main" id="{A6DBDE55-2C80-4125-9424-FEFFAC148BC5}"/>
              </a:ext>
            </a:extLst>
          </p:cNvPr>
          <p:cNvGrpSpPr/>
          <p:nvPr/>
        </p:nvGrpSpPr>
        <p:grpSpPr>
          <a:xfrm>
            <a:off x="424819" y="1703859"/>
            <a:ext cx="2688110" cy="3016788"/>
            <a:chOff x="-132873" y="2406634"/>
            <a:chExt cx="2688110" cy="3016788"/>
          </a:xfrm>
        </p:grpSpPr>
        <p:sp>
          <p:nvSpPr>
            <p:cNvPr id="38" name="矩形: 圆角 37">
              <a:extLst>
                <a:ext uri="{FF2B5EF4-FFF2-40B4-BE49-F238E27FC236}">
                  <a16:creationId xmlns:a16="http://schemas.microsoft.com/office/drawing/2014/main" id="{364AC638-8612-445A-8BD1-5A95826C2B75}"/>
                </a:ext>
              </a:extLst>
            </p:cNvPr>
            <p:cNvSpPr/>
            <p:nvPr/>
          </p:nvSpPr>
          <p:spPr>
            <a:xfrm>
              <a:off x="219411" y="2810463"/>
              <a:ext cx="1983543" cy="2612959"/>
            </a:xfrm>
            <a:prstGeom prst="round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38100" dist="38100" dir="2700000" algn="tl">
                    <a:srgbClr val="000000">
                      <a:alpha val="43137"/>
                    </a:srgbClr>
                  </a:outerShdw>
                </a:effectLst>
                <a:latin typeface="+mn-ea"/>
              </a:endParaRPr>
            </a:p>
          </p:txBody>
        </p:sp>
        <p:pic>
          <p:nvPicPr>
            <p:cNvPr id="107" name="Picture 2" descr="æ¥çæºå¾å">
              <a:extLst>
                <a:ext uri="{FF2B5EF4-FFF2-40B4-BE49-F238E27FC236}">
                  <a16:creationId xmlns:a16="http://schemas.microsoft.com/office/drawing/2014/main" id="{ACC3E3F6-AB69-41D3-938E-F491EECC6EB5}"/>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18773" y="4376546"/>
              <a:ext cx="1584819" cy="626658"/>
            </a:xfrm>
            <a:prstGeom prst="rect">
              <a:avLst/>
            </a:prstGeom>
            <a:noFill/>
            <a:ln w="12700">
              <a:noFill/>
              <a:tailEnd type="stealth"/>
            </a:ln>
          </p:spPr>
        </p:pic>
        <p:pic>
          <p:nvPicPr>
            <p:cNvPr id="108" name="Picture 4" descr="æ¥çæºå¾å">
              <a:extLst>
                <a:ext uri="{FF2B5EF4-FFF2-40B4-BE49-F238E27FC236}">
                  <a16:creationId xmlns:a16="http://schemas.microsoft.com/office/drawing/2014/main" id="{9A5CBEAC-93EE-411E-A9A6-6EDFABB75F09}"/>
                </a:ext>
              </a:extLst>
            </p:cNvPr>
            <p:cNvPicPr>
              <a:picLocks noChangeAspect="1" noChangeArrowheads="1"/>
            </p:cNvPicPr>
            <p:nvPr/>
          </p:nvPicPr>
          <p:blipFill rotWithShape="1">
            <a:blip r:embed="rId9">
              <a:extLst>
                <a:ext uri="{BEBA8EAE-BF5A-486C-A8C5-ECC9F3942E4B}">
                  <a14:imgProps xmlns:a14="http://schemas.microsoft.com/office/drawing/2010/main">
                    <a14:imgLayer r:embed="rId10">
                      <a14:imgEffect>
                        <a14:backgroundRemoval t="7600" b="78200" l="7000" r="89800">
                          <a14:foregroundMark x1="55800" y1="62800" x2="55800" y2="62800"/>
                          <a14:foregroundMark x1="67800" y1="58800" x2="67800" y2="58800"/>
                          <a14:foregroundMark x1="42800" y1="56600" x2="42800" y2="56600"/>
                          <a14:foregroundMark x1="44400" y1="56400" x2="44400" y2="56400"/>
                          <a14:foregroundMark x1="35800" y1="54400" x2="55000" y2="41000"/>
                          <a14:foregroundMark x1="48200" y1="37200" x2="34000" y2="50600"/>
                          <a14:foregroundMark x1="42000" y1="34600" x2="34600" y2="44200"/>
                          <a14:foregroundMark x1="56200" y1="63200" x2="56200" y2="63200"/>
                          <a14:foregroundMark x1="61000" y1="66600" x2="49600" y2="60000"/>
                          <a14:foregroundMark x1="49400" y1="54000" x2="31200" y2="39400"/>
                          <a14:foregroundMark x1="33800" y1="49600" x2="32000" y2="45400"/>
                          <a14:foregroundMark x1="27200" y1="37800" x2="27200" y2="37800"/>
                          <a14:foregroundMark x1="15200" y1="71800" x2="15200" y2="71800"/>
                          <a14:foregroundMark x1="19800" y1="72200" x2="20000" y2="72200"/>
                          <a14:foregroundMark x1="33800" y1="73600" x2="33800" y2="73600"/>
                          <a14:foregroundMark x1="39400" y1="72800" x2="39400" y2="72800"/>
                          <a14:foregroundMark x1="50600" y1="74000" x2="50600" y2="74000"/>
                          <a14:foregroundMark x1="58600" y1="74000" x2="58600" y2="74000"/>
                          <a14:foregroundMark x1="69200" y1="72000" x2="69200" y2="72000"/>
                          <a14:foregroundMark x1="81600" y1="70400" x2="81800" y2="75600"/>
                          <a14:foregroundMark x1="87400" y1="70200" x2="87400" y2="74200"/>
                          <a14:foregroundMark x1="14200" y1="76600" x2="14200" y2="76600"/>
                          <a14:foregroundMark x1="37200" y1="31200" x2="36600" y2="36600"/>
                          <a14:foregroundMark x1="34600" y1="36200" x2="36200" y2="41600"/>
                          <a14:foregroundMark x1="61400" y1="76000" x2="61400" y2="76000"/>
                          <a14:foregroundMark x1="52400" y1="75600" x2="52400" y2="75600"/>
                          <a14:backgroundMark x1="17800" y1="17800" x2="21400" y2="57000"/>
                          <a14:backgroundMark x1="27800" y1="16800" x2="89200" y2="12800"/>
                          <a14:backgroundMark x1="82200" y1="19600" x2="82800" y2="64000"/>
                          <a14:backgroundMark x1="42600" y1="71200" x2="42600" y2="71200"/>
                          <a14:backgroundMark x1="31600" y1="72000" x2="31600" y2="72000"/>
                          <a14:backgroundMark x1="16000" y1="76000" x2="14400" y2="76200"/>
                        </a14:backgroundRemoval>
                      </a14:imgEffect>
                    </a14:imgLayer>
                  </a14:imgProps>
                </a:ext>
                <a:ext uri="{28A0092B-C50C-407E-A947-70E740481C1C}">
                  <a14:useLocalDpi xmlns:a14="http://schemas.microsoft.com/office/drawing/2010/main" val="0"/>
                </a:ext>
              </a:extLst>
            </a:blip>
            <a:srcRect l="6923" t="7217" r="9939" b="21521"/>
            <a:stretch/>
          </p:blipFill>
          <p:spPr bwMode="auto">
            <a:xfrm>
              <a:off x="690092" y="2978317"/>
              <a:ext cx="1042180" cy="875188"/>
            </a:xfrm>
            <a:prstGeom prst="rect">
              <a:avLst/>
            </a:prstGeom>
            <a:noFill/>
            <a:ln w="12700">
              <a:noFill/>
              <a:tailEnd type="stealth"/>
            </a:ln>
          </p:spPr>
        </p:pic>
        <p:sp>
          <p:nvSpPr>
            <p:cNvPr id="149" name="文本框 148">
              <a:extLst>
                <a:ext uri="{FF2B5EF4-FFF2-40B4-BE49-F238E27FC236}">
                  <a16:creationId xmlns:a16="http://schemas.microsoft.com/office/drawing/2014/main" id="{84633116-C4B5-4756-B2B0-A0D576F7C9E3}"/>
                </a:ext>
              </a:extLst>
            </p:cNvPr>
            <p:cNvSpPr txBox="1"/>
            <p:nvPr/>
          </p:nvSpPr>
          <p:spPr>
            <a:xfrm>
              <a:off x="-132873" y="2406634"/>
              <a:ext cx="2688110" cy="356059"/>
            </a:xfrm>
            <a:prstGeom prst="rect">
              <a:avLst/>
            </a:prstGeom>
            <a:noFill/>
            <a:ln w="12700">
              <a:noFill/>
              <a:tailEnd type="stealth"/>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36000" rIns="0" bIns="0" numCol="1" spcCol="0" rtlCol="0" fromWordArt="0" anchor="ctr" anchorCtr="0" forceAA="0" compatLnSpc="1">
              <a:prstTxWarp prst="textNoShape">
                <a:avLst/>
              </a:prstTxWarp>
              <a:noAutofit/>
            </a:bodyPr>
            <a:lstStyle>
              <a:defPPr>
                <a:defRPr lang="zh-CN"/>
              </a:defPPr>
              <a:lvl1pPr algn="ctr">
                <a:defRPr sz="1100" b="1" kern="100">
                  <a:latin typeface="Consolas" panose="020B0609020204030204" pitchFamily="49"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altLang="zh-CN" sz="1800" b="0">
                  <a:solidFill>
                    <a:schemeClr val="bg1"/>
                  </a:solidFill>
                  <a:effectLst>
                    <a:outerShdw blurRad="38100" dist="38100" dir="2700000" algn="tl">
                      <a:srgbClr val="000000">
                        <a:alpha val="43137"/>
                      </a:srgbClr>
                    </a:outerShdw>
                  </a:effectLst>
                  <a:latin typeface="+mn-ea"/>
                  <a:cs typeface="Consolas" panose="020B0609020204030204" pitchFamily="49" charset="0"/>
                </a:rPr>
                <a:t>FPGA</a:t>
              </a:r>
              <a:r>
                <a:rPr lang="zh-CN" altLang="en-US" sz="1800" b="0">
                  <a:solidFill>
                    <a:schemeClr val="bg1"/>
                  </a:solidFill>
                  <a:effectLst>
                    <a:outerShdw blurRad="38100" dist="38100" dir="2700000" algn="tl">
                      <a:srgbClr val="000000">
                        <a:alpha val="43137"/>
                      </a:srgbClr>
                    </a:outerShdw>
                  </a:effectLst>
                  <a:latin typeface="+mn-ea"/>
                  <a:cs typeface="Consolas" panose="020B0609020204030204" pitchFamily="49" charset="0"/>
                </a:rPr>
                <a:t>模块设计</a:t>
              </a:r>
            </a:p>
          </p:txBody>
        </p:sp>
      </p:grpSp>
      <p:grpSp>
        <p:nvGrpSpPr>
          <p:cNvPr id="155" name="组合 154">
            <a:extLst>
              <a:ext uri="{FF2B5EF4-FFF2-40B4-BE49-F238E27FC236}">
                <a16:creationId xmlns:a16="http://schemas.microsoft.com/office/drawing/2014/main" id="{F1492046-B0F8-4C96-9745-E6BB046CA48D}"/>
              </a:ext>
            </a:extLst>
          </p:cNvPr>
          <p:cNvGrpSpPr/>
          <p:nvPr/>
        </p:nvGrpSpPr>
        <p:grpSpPr>
          <a:xfrm>
            <a:off x="283278" y="224309"/>
            <a:ext cx="3011105" cy="870221"/>
            <a:chOff x="185454" y="165694"/>
            <a:chExt cx="3011105" cy="870221"/>
          </a:xfrm>
        </p:grpSpPr>
        <p:sp>
          <p:nvSpPr>
            <p:cNvPr id="156" name="矩形 155">
              <a:extLst>
                <a:ext uri="{FF2B5EF4-FFF2-40B4-BE49-F238E27FC236}">
                  <a16:creationId xmlns:a16="http://schemas.microsoft.com/office/drawing/2014/main" id="{8DECC1D1-BD50-4E68-ACF4-EDD028CCB203}"/>
                </a:ext>
              </a:extLst>
            </p:cNvPr>
            <p:cNvSpPr/>
            <p:nvPr/>
          </p:nvSpPr>
          <p:spPr>
            <a:xfrm>
              <a:off x="185454" y="165694"/>
              <a:ext cx="3011105" cy="4596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a:solidFill>
                    <a:schemeClr val="bg1"/>
                  </a:solidFill>
                  <a:effectLst>
                    <a:outerShdw blurRad="38100" dist="38100" dir="2700000" algn="tl">
                      <a:srgbClr val="000000">
                        <a:alpha val="43137"/>
                      </a:srgbClr>
                    </a:outerShdw>
                  </a:effectLst>
                  <a:latin typeface="+mj-ea"/>
                  <a:ea typeface="+mj-ea"/>
                </a:rPr>
                <a:t>终端系统</a:t>
              </a:r>
              <a:r>
                <a:rPr lang="en-US" altLang="zh-CN" sz="2800">
                  <a:solidFill>
                    <a:schemeClr val="bg1"/>
                  </a:solidFill>
                  <a:effectLst>
                    <a:outerShdw blurRad="38100" dist="38100" dir="2700000" algn="tl">
                      <a:srgbClr val="000000">
                        <a:alpha val="43137"/>
                      </a:srgbClr>
                    </a:outerShdw>
                  </a:effectLst>
                  <a:latin typeface="+mj-ea"/>
                  <a:ea typeface="+mj-ea"/>
                </a:rPr>
                <a:t>EDA</a:t>
              </a:r>
              <a:r>
                <a:rPr lang="zh-CN" altLang="en-US" sz="2800">
                  <a:solidFill>
                    <a:schemeClr val="bg1"/>
                  </a:solidFill>
                  <a:effectLst>
                    <a:outerShdw blurRad="38100" dist="38100" dir="2700000" algn="tl">
                      <a:srgbClr val="000000">
                        <a:alpha val="43137"/>
                      </a:srgbClr>
                    </a:outerShdw>
                  </a:effectLst>
                  <a:latin typeface="+mj-ea"/>
                  <a:ea typeface="+mj-ea"/>
                </a:rPr>
                <a:t>设计</a:t>
              </a:r>
            </a:p>
          </p:txBody>
        </p:sp>
        <p:cxnSp>
          <p:nvCxnSpPr>
            <p:cNvPr id="157" name="直接连接符 156">
              <a:extLst>
                <a:ext uri="{FF2B5EF4-FFF2-40B4-BE49-F238E27FC236}">
                  <a16:creationId xmlns:a16="http://schemas.microsoft.com/office/drawing/2014/main" id="{63F7B4AD-AC95-4180-91A0-7A20E28F308C}"/>
                </a:ext>
              </a:extLst>
            </p:cNvPr>
            <p:cNvCxnSpPr>
              <a:cxnSpLocks/>
            </p:cNvCxnSpPr>
            <p:nvPr/>
          </p:nvCxnSpPr>
          <p:spPr>
            <a:xfrm>
              <a:off x="185454" y="698971"/>
              <a:ext cx="3011105" cy="0"/>
            </a:xfrm>
            <a:prstGeom prst="line">
              <a:avLst/>
            </a:prstGeom>
            <a:ln w="12700" cap="rnd">
              <a:solidFill>
                <a:schemeClr val="bg1"/>
              </a:solidFill>
              <a:prstDash val="solid"/>
              <a:headEnd type="diamond"/>
              <a:tailEnd type="diamond"/>
            </a:ln>
          </p:spPr>
          <p:style>
            <a:lnRef idx="1">
              <a:schemeClr val="accent1"/>
            </a:lnRef>
            <a:fillRef idx="0">
              <a:schemeClr val="accent1"/>
            </a:fillRef>
            <a:effectRef idx="0">
              <a:schemeClr val="accent1"/>
            </a:effectRef>
            <a:fontRef idx="minor">
              <a:schemeClr val="tx1"/>
            </a:fontRef>
          </p:style>
        </p:cxnSp>
        <p:sp>
          <p:nvSpPr>
            <p:cNvPr id="158" name="矩形 157">
              <a:extLst>
                <a:ext uri="{FF2B5EF4-FFF2-40B4-BE49-F238E27FC236}">
                  <a16:creationId xmlns:a16="http://schemas.microsoft.com/office/drawing/2014/main" id="{C70E28E8-CBB7-4DF9-8443-E8EA4F85D360}"/>
                </a:ext>
              </a:extLst>
            </p:cNvPr>
            <p:cNvSpPr/>
            <p:nvPr/>
          </p:nvSpPr>
          <p:spPr>
            <a:xfrm>
              <a:off x="185454" y="772629"/>
              <a:ext cx="3011104" cy="26328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a:solidFill>
                    <a:schemeClr val="bg1"/>
                  </a:solidFill>
                  <a:effectLst>
                    <a:outerShdw blurRad="38100" dist="38100" dir="2700000" algn="tl">
                      <a:srgbClr val="000000">
                        <a:alpha val="43137"/>
                      </a:srgbClr>
                    </a:outerShdw>
                  </a:effectLst>
                  <a:latin typeface="+mj-ea"/>
                  <a:ea typeface="+mj-ea"/>
                </a:rPr>
                <a:t>设计流程和开发工具</a:t>
              </a:r>
            </a:p>
          </p:txBody>
        </p:sp>
      </p:grpSp>
      <p:grpSp>
        <p:nvGrpSpPr>
          <p:cNvPr id="41" name="组合 40">
            <a:extLst>
              <a:ext uri="{FF2B5EF4-FFF2-40B4-BE49-F238E27FC236}">
                <a16:creationId xmlns:a16="http://schemas.microsoft.com/office/drawing/2014/main" id="{812ADE47-ADDB-4001-B3F1-5CB0D2DF9E0C}"/>
              </a:ext>
            </a:extLst>
          </p:cNvPr>
          <p:cNvGrpSpPr/>
          <p:nvPr/>
        </p:nvGrpSpPr>
        <p:grpSpPr>
          <a:xfrm rot="18900000">
            <a:off x="474332" y="4786488"/>
            <a:ext cx="1099431" cy="2119332"/>
            <a:chOff x="203200" y="4471968"/>
            <a:chExt cx="1099431" cy="2119332"/>
          </a:xfrm>
        </p:grpSpPr>
        <p:sp>
          <p:nvSpPr>
            <p:cNvPr id="42" name="菱形 41">
              <a:extLst>
                <a:ext uri="{FF2B5EF4-FFF2-40B4-BE49-F238E27FC236}">
                  <a16:creationId xmlns:a16="http://schemas.microsoft.com/office/drawing/2014/main" id="{BCE40B66-41D6-4CEA-A520-BD3A225F9816}"/>
                </a:ext>
              </a:extLst>
            </p:cNvPr>
            <p:cNvSpPr/>
            <p:nvPr/>
          </p:nvSpPr>
          <p:spPr>
            <a:xfrm>
              <a:off x="203200" y="5249856"/>
              <a:ext cx="546100" cy="546100"/>
            </a:xfrm>
            <a:prstGeom prst="diamond">
              <a:avLst/>
            </a:prstGeom>
            <a:noFill/>
            <a:ln>
              <a:solidFill>
                <a:schemeClr val="tx2">
                  <a:lumMod val="20000"/>
                  <a:lumOff val="80000"/>
                  <a:alpha val="23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菱形 42">
              <a:extLst>
                <a:ext uri="{FF2B5EF4-FFF2-40B4-BE49-F238E27FC236}">
                  <a16:creationId xmlns:a16="http://schemas.microsoft.com/office/drawing/2014/main" id="{0C72A092-6B8E-4571-A2B7-0E5B91B46FCA}"/>
                </a:ext>
              </a:extLst>
            </p:cNvPr>
            <p:cNvSpPr/>
            <p:nvPr/>
          </p:nvSpPr>
          <p:spPr>
            <a:xfrm>
              <a:off x="339725" y="5628394"/>
              <a:ext cx="962906" cy="962906"/>
            </a:xfrm>
            <a:prstGeom prst="diamond">
              <a:avLst/>
            </a:prstGeom>
            <a:noFill/>
            <a:ln>
              <a:solidFill>
                <a:schemeClr val="tx2">
                  <a:lumMod val="20000"/>
                  <a:lumOff val="80000"/>
                  <a:alpha val="23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菱形 43">
              <a:extLst>
                <a:ext uri="{FF2B5EF4-FFF2-40B4-BE49-F238E27FC236}">
                  <a16:creationId xmlns:a16="http://schemas.microsoft.com/office/drawing/2014/main" id="{3B81EFD2-79B5-4F96-83D0-9A3D6E110C9B}"/>
                </a:ext>
              </a:extLst>
            </p:cNvPr>
            <p:cNvSpPr/>
            <p:nvPr/>
          </p:nvSpPr>
          <p:spPr>
            <a:xfrm>
              <a:off x="476249" y="5143487"/>
              <a:ext cx="682625" cy="682625"/>
            </a:xfrm>
            <a:prstGeom prst="diamond">
              <a:avLst/>
            </a:prstGeom>
            <a:noFill/>
            <a:ln>
              <a:solidFill>
                <a:schemeClr val="tx2">
                  <a:lumMod val="20000"/>
                  <a:lumOff val="80000"/>
                  <a:alpha val="23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菱形 44">
              <a:extLst>
                <a:ext uri="{FF2B5EF4-FFF2-40B4-BE49-F238E27FC236}">
                  <a16:creationId xmlns:a16="http://schemas.microsoft.com/office/drawing/2014/main" id="{E594E22B-AE30-4355-97EA-9E2DB6B5D276}"/>
                </a:ext>
              </a:extLst>
            </p:cNvPr>
            <p:cNvSpPr/>
            <p:nvPr/>
          </p:nvSpPr>
          <p:spPr>
            <a:xfrm>
              <a:off x="228600" y="4736297"/>
              <a:ext cx="407631" cy="407631"/>
            </a:xfrm>
            <a:prstGeom prst="diamond">
              <a:avLst/>
            </a:prstGeom>
            <a:noFill/>
            <a:ln>
              <a:solidFill>
                <a:schemeClr val="tx2">
                  <a:lumMod val="20000"/>
                  <a:lumOff val="80000"/>
                  <a:alpha val="23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菱形 45">
              <a:extLst>
                <a:ext uri="{FF2B5EF4-FFF2-40B4-BE49-F238E27FC236}">
                  <a16:creationId xmlns:a16="http://schemas.microsoft.com/office/drawing/2014/main" id="{26C2BAA1-C8FF-44AA-8F3A-05149482EDAF}"/>
                </a:ext>
              </a:extLst>
            </p:cNvPr>
            <p:cNvSpPr/>
            <p:nvPr/>
          </p:nvSpPr>
          <p:spPr>
            <a:xfrm>
              <a:off x="492438" y="4471968"/>
              <a:ext cx="319962" cy="319962"/>
            </a:xfrm>
            <a:prstGeom prst="diamond">
              <a:avLst/>
            </a:prstGeom>
            <a:noFill/>
            <a:ln>
              <a:solidFill>
                <a:schemeClr val="tx2">
                  <a:lumMod val="20000"/>
                  <a:lumOff val="80000"/>
                  <a:alpha val="23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077250684"/>
      </p:ext>
    </p:extLst>
  </p:cSld>
  <p:clrMapOvr>
    <a:overrideClrMapping bg1="lt1" tx1="dk1" bg2="lt2" tx2="dk2" accent1="accent1" accent2="accent2" accent3="accent3" accent4="accent4" accent5="accent5" accent6="accent6" hlink="hlink" folHlink="folHlink"/>
  </p:clrMapOvr>
  <p:transition spd="slow">
    <p:push dir="u"/>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矩形: 圆角 56">
            <a:extLst>
              <a:ext uri="{FF2B5EF4-FFF2-40B4-BE49-F238E27FC236}">
                <a16:creationId xmlns:a16="http://schemas.microsoft.com/office/drawing/2014/main" id="{F94454B2-EEC7-4B21-AB25-29CB1EC75767}"/>
              </a:ext>
            </a:extLst>
          </p:cNvPr>
          <p:cNvSpPr/>
          <p:nvPr/>
        </p:nvSpPr>
        <p:spPr>
          <a:xfrm>
            <a:off x="1549644" y="1775221"/>
            <a:ext cx="5695703" cy="4202531"/>
          </a:xfrm>
          <a:prstGeom prst="roundRect">
            <a:avLst>
              <a:gd name="adj" fmla="val 2377"/>
            </a:avLst>
          </a:prstGeom>
          <a:solidFill>
            <a:schemeClr val="tx2">
              <a:lumMod val="50000"/>
            </a:schemeClr>
          </a:solidFill>
          <a:ln>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ffectLst>
                <a:outerShdw blurRad="38100" dist="38100" dir="2700000" algn="tl">
                  <a:srgbClr val="000000">
                    <a:alpha val="43137"/>
                  </a:srgbClr>
                </a:outerShdw>
              </a:effectLst>
              <a:latin typeface="+mn-ea"/>
            </a:endParaRPr>
          </a:p>
        </p:txBody>
      </p:sp>
      <p:sp>
        <p:nvSpPr>
          <p:cNvPr id="60" name="文本框 59">
            <a:extLst>
              <a:ext uri="{FF2B5EF4-FFF2-40B4-BE49-F238E27FC236}">
                <a16:creationId xmlns:a16="http://schemas.microsoft.com/office/drawing/2014/main" id="{A35636B2-79DB-4454-BE89-7279B4A30E55}"/>
              </a:ext>
            </a:extLst>
          </p:cNvPr>
          <p:cNvSpPr txBox="1"/>
          <p:nvPr/>
        </p:nvSpPr>
        <p:spPr>
          <a:xfrm>
            <a:off x="1549645" y="1792807"/>
            <a:ext cx="5695702" cy="349630"/>
          </a:xfrm>
          <a:prstGeom prst="rect">
            <a:avLst/>
          </a:prstGeom>
          <a:noFill/>
          <a:ln w="12700">
            <a:no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36000" rIns="0" bIns="0" numCol="1" spcCol="0" rtlCol="0" fromWordArt="0" anchor="ctr" anchorCtr="0" forceAA="0" compatLnSpc="1">
            <a:prstTxWarp prst="textNoShape">
              <a:avLst/>
            </a:prstTxWarp>
            <a:noAutofit/>
          </a:bodyPr>
          <a:lstStyle>
            <a:defPPr>
              <a:defRPr lang="zh-CN"/>
            </a:defPPr>
            <a:lvl1pPr algn="ctr">
              <a:defRPr sz="1100" b="1" kern="100">
                <a:latin typeface="Consolas" panose="020B0609020204030204" pitchFamily="49"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zh-CN" altLang="en-US" sz="1800" b="0">
                <a:solidFill>
                  <a:srgbClr val="00B0F0"/>
                </a:solidFill>
                <a:effectLst>
                  <a:outerShdw blurRad="38100" dist="38100" dir="2700000" algn="tl">
                    <a:srgbClr val="000000">
                      <a:alpha val="43137"/>
                    </a:srgbClr>
                  </a:outerShdw>
                </a:effectLst>
                <a:latin typeface="+mn-ea"/>
              </a:rPr>
              <a:t>终端服务程序</a:t>
            </a:r>
          </a:p>
        </p:txBody>
      </p:sp>
      <p:sp>
        <p:nvSpPr>
          <p:cNvPr id="58" name="矩形: 圆角 57">
            <a:extLst>
              <a:ext uri="{FF2B5EF4-FFF2-40B4-BE49-F238E27FC236}">
                <a16:creationId xmlns:a16="http://schemas.microsoft.com/office/drawing/2014/main" id="{C335E304-E7AC-4651-8C4C-1D06AD07843A}"/>
              </a:ext>
            </a:extLst>
          </p:cNvPr>
          <p:cNvSpPr/>
          <p:nvPr/>
        </p:nvSpPr>
        <p:spPr>
          <a:xfrm>
            <a:off x="7420954" y="1775221"/>
            <a:ext cx="2467325" cy="2318997"/>
          </a:xfrm>
          <a:prstGeom prst="roundRect">
            <a:avLst>
              <a:gd name="adj" fmla="val 5025"/>
            </a:avLst>
          </a:prstGeom>
          <a:solidFill>
            <a:schemeClr val="tx2">
              <a:lumMod val="50000"/>
            </a:schemeClr>
          </a:solidFill>
          <a:ln>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ffectLst>
                <a:outerShdw blurRad="38100" dist="38100" dir="2700000" algn="tl">
                  <a:srgbClr val="000000">
                    <a:alpha val="43137"/>
                  </a:srgbClr>
                </a:outerShdw>
              </a:effectLst>
              <a:latin typeface="+mn-ea"/>
            </a:endParaRPr>
          </a:p>
        </p:txBody>
      </p:sp>
      <p:sp>
        <p:nvSpPr>
          <p:cNvPr id="59" name="矩形: 圆角 58">
            <a:extLst>
              <a:ext uri="{FF2B5EF4-FFF2-40B4-BE49-F238E27FC236}">
                <a16:creationId xmlns:a16="http://schemas.microsoft.com/office/drawing/2014/main" id="{16E28AA5-FC95-4539-B9BF-406C666413EE}"/>
              </a:ext>
            </a:extLst>
          </p:cNvPr>
          <p:cNvSpPr/>
          <p:nvPr/>
        </p:nvSpPr>
        <p:spPr>
          <a:xfrm>
            <a:off x="7420954" y="4278463"/>
            <a:ext cx="2467325" cy="1699289"/>
          </a:xfrm>
          <a:prstGeom prst="roundRect">
            <a:avLst>
              <a:gd name="adj" fmla="val 9796"/>
            </a:avLst>
          </a:prstGeom>
          <a:solidFill>
            <a:schemeClr val="tx2">
              <a:lumMod val="50000"/>
            </a:schemeClr>
          </a:solidFill>
          <a:ln>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ffectLst>
                <a:outerShdw blurRad="38100" dist="38100" dir="2700000" algn="tl">
                  <a:srgbClr val="000000">
                    <a:alpha val="43137"/>
                  </a:srgbClr>
                </a:outerShdw>
              </a:effectLst>
              <a:latin typeface="+mn-ea"/>
            </a:endParaRPr>
          </a:p>
        </p:txBody>
      </p:sp>
      <p:sp>
        <p:nvSpPr>
          <p:cNvPr id="61" name="文本框 60">
            <a:extLst>
              <a:ext uri="{FF2B5EF4-FFF2-40B4-BE49-F238E27FC236}">
                <a16:creationId xmlns:a16="http://schemas.microsoft.com/office/drawing/2014/main" id="{E952C62A-7AA2-4670-96D5-1AF279AD6E84}"/>
              </a:ext>
            </a:extLst>
          </p:cNvPr>
          <p:cNvSpPr txBox="1"/>
          <p:nvPr/>
        </p:nvSpPr>
        <p:spPr>
          <a:xfrm>
            <a:off x="7531460" y="1790614"/>
            <a:ext cx="2246216" cy="349630"/>
          </a:xfrm>
          <a:prstGeom prst="rect">
            <a:avLst/>
          </a:prstGeom>
          <a:noFill/>
          <a:ln w="12700">
            <a:no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36000" rIns="0" bIns="0" numCol="1" spcCol="0" rtlCol="0" fromWordArt="0" anchor="ctr" anchorCtr="0" forceAA="0" compatLnSpc="1">
            <a:prstTxWarp prst="textNoShape">
              <a:avLst/>
            </a:prstTxWarp>
            <a:noAutofit/>
          </a:bodyPr>
          <a:lstStyle>
            <a:defPPr>
              <a:defRPr lang="zh-CN"/>
            </a:defPPr>
            <a:lvl1pPr algn="ctr">
              <a:defRPr sz="1100" b="1" kern="100">
                <a:latin typeface="Consolas" panose="020B0609020204030204" pitchFamily="49"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zh-CN" altLang="en-US" sz="1800" b="0">
                <a:solidFill>
                  <a:srgbClr val="00B0F0"/>
                </a:solidFill>
                <a:effectLst>
                  <a:outerShdw blurRad="38100" dist="38100" dir="2700000" algn="tl">
                    <a:srgbClr val="000000">
                      <a:alpha val="43137"/>
                    </a:srgbClr>
                  </a:outerShdw>
                </a:effectLst>
                <a:latin typeface="+mn-ea"/>
              </a:rPr>
              <a:t>文件系统</a:t>
            </a:r>
          </a:p>
        </p:txBody>
      </p:sp>
      <p:sp>
        <p:nvSpPr>
          <p:cNvPr id="62" name="矩形: 圆角 61">
            <a:extLst>
              <a:ext uri="{FF2B5EF4-FFF2-40B4-BE49-F238E27FC236}">
                <a16:creationId xmlns:a16="http://schemas.microsoft.com/office/drawing/2014/main" id="{8D453844-BB78-4FC4-BAA7-419DF877816C}"/>
              </a:ext>
            </a:extLst>
          </p:cNvPr>
          <p:cNvSpPr/>
          <p:nvPr/>
        </p:nvSpPr>
        <p:spPr>
          <a:xfrm>
            <a:off x="7531507" y="2337556"/>
            <a:ext cx="2246217" cy="421044"/>
          </a:xfrm>
          <a:prstGeom prst="roundRect">
            <a:avLst>
              <a:gd name="adj" fmla="val 0"/>
            </a:avLst>
          </a:prstGeom>
          <a:noFill/>
          <a:ln w="12700">
            <a:solidFill>
              <a:schemeClr val="bg1"/>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36000" rIns="0" bIns="0" numCol="1" spcCol="0" rtlCol="0" fromWordArt="0" anchor="ctr" anchorCtr="0" forceAA="0" compatLnSpc="1">
            <a:prstTxWarp prst="textNoShape">
              <a:avLst/>
            </a:prstTxWarp>
            <a:noAutofit/>
          </a:bodyPr>
          <a:lstStyle/>
          <a:p>
            <a:pPr algn="ctr"/>
            <a:r>
              <a:rPr lang="zh-CN" altLang="en-US" kern="100">
                <a:solidFill>
                  <a:schemeClr val="bg1"/>
                </a:solidFill>
                <a:effectLst>
                  <a:outerShdw blurRad="38100" dist="38100" dir="2700000" algn="tl">
                    <a:srgbClr val="000000">
                      <a:alpha val="43137"/>
                    </a:srgbClr>
                  </a:outerShdw>
                </a:effectLst>
                <a:latin typeface="+mn-ea"/>
              </a:rPr>
              <a:t>操作日志</a:t>
            </a:r>
          </a:p>
        </p:txBody>
      </p:sp>
      <p:sp>
        <p:nvSpPr>
          <p:cNvPr id="63" name="矩形: 圆角 62">
            <a:extLst>
              <a:ext uri="{FF2B5EF4-FFF2-40B4-BE49-F238E27FC236}">
                <a16:creationId xmlns:a16="http://schemas.microsoft.com/office/drawing/2014/main" id="{D9059C8D-1BBE-4747-91F3-120C5FA299D2}"/>
              </a:ext>
            </a:extLst>
          </p:cNvPr>
          <p:cNvSpPr/>
          <p:nvPr/>
        </p:nvSpPr>
        <p:spPr>
          <a:xfrm>
            <a:off x="7531507" y="2923116"/>
            <a:ext cx="2246217" cy="421044"/>
          </a:xfrm>
          <a:prstGeom prst="roundRect">
            <a:avLst>
              <a:gd name="adj" fmla="val 0"/>
            </a:avLst>
          </a:prstGeom>
          <a:noFill/>
          <a:ln w="12700">
            <a:solidFill>
              <a:schemeClr val="bg1"/>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36000" rIns="0" bIns="0" numCol="1" spcCol="0" rtlCol="0" fromWordArt="0" anchor="ctr" anchorCtr="0" forceAA="0" compatLnSpc="1">
            <a:prstTxWarp prst="textNoShape">
              <a:avLst/>
            </a:prstTxWarp>
            <a:noAutofit/>
          </a:bodyPr>
          <a:lstStyle/>
          <a:p>
            <a:pPr algn="ctr"/>
            <a:r>
              <a:rPr lang="zh-CN" altLang="en-US" kern="100">
                <a:solidFill>
                  <a:schemeClr val="bg1"/>
                </a:solidFill>
                <a:effectLst>
                  <a:outerShdw blurRad="38100" dist="38100" dir="2700000" algn="tl">
                    <a:srgbClr val="000000">
                      <a:alpha val="43137"/>
                    </a:srgbClr>
                  </a:outerShdw>
                </a:effectLst>
                <a:latin typeface="+mn-ea"/>
              </a:rPr>
              <a:t>探测数据</a:t>
            </a:r>
          </a:p>
        </p:txBody>
      </p:sp>
      <p:sp>
        <p:nvSpPr>
          <p:cNvPr id="64" name="矩形: 圆角 63">
            <a:extLst>
              <a:ext uri="{FF2B5EF4-FFF2-40B4-BE49-F238E27FC236}">
                <a16:creationId xmlns:a16="http://schemas.microsoft.com/office/drawing/2014/main" id="{30424C2C-48C2-41A3-8532-F9C1028D77A9}"/>
              </a:ext>
            </a:extLst>
          </p:cNvPr>
          <p:cNvSpPr/>
          <p:nvPr/>
        </p:nvSpPr>
        <p:spPr>
          <a:xfrm>
            <a:off x="7531507" y="3508675"/>
            <a:ext cx="2246217" cy="421044"/>
          </a:xfrm>
          <a:prstGeom prst="roundRect">
            <a:avLst>
              <a:gd name="adj" fmla="val 0"/>
            </a:avLst>
          </a:prstGeom>
          <a:noFill/>
          <a:ln w="12700">
            <a:solidFill>
              <a:schemeClr val="bg1"/>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36000" rIns="0" bIns="0" numCol="1" spcCol="0" rtlCol="0" fromWordArt="0" anchor="ctr" anchorCtr="0" forceAA="0" compatLnSpc="1">
            <a:prstTxWarp prst="textNoShape">
              <a:avLst/>
            </a:prstTxWarp>
            <a:noAutofit/>
          </a:bodyPr>
          <a:lstStyle/>
          <a:p>
            <a:pPr algn="ctr"/>
            <a:r>
              <a:rPr lang="zh-CN" altLang="en-US" kern="100">
                <a:solidFill>
                  <a:schemeClr val="bg1"/>
                </a:solidFill>
                <a:effectLst>
                  <a:outerShdw blurRad="38100" dist="38100" dir="2700000" algn="tl">
                    <a:srgbClr val="000000">
                      <a:alpha val="43137"/>
                    </a:srgbClr>
                  </a:outerShdw>
                </a:effectLst>
                <a:latin typeface="+mn-ea"/>
              </a:rPr>
              <a:t>设备信息</a:t>
            </a:r>
          </a:p>
        </p:txBody>
      </p:sp>
      <p:sp>
        <p:nvSpPr>
          <p:cNvPr id="65" name="文本框 64">
            <a:extLst>
              <a:ext uri="{FF2B5EF4-FFF2-40B4-BE49-F238E27FC236}">
                <a16:creationId xmlns:a16="http://schemas.microsoft.com/office/drawing/2014/main" id="{D9966655-8978-44F7-B271-0430873A0349}"/>
              </a:ext>
            </a:extLst>
          </p:cNvPr>
          <p:cNvSpPr txBox="1"/>
          <p:nvPr/>
        </p:nvSpPr>
        <p:spPr>
          <a:xfrm>
            <a:off x="7531460" y="4306923"/>
            <a:ext cx="2246216" cy="349630"/>
          </a:xfrm>
          <a:prstGeom prst="rect">
            <a:avLst/>
          </a:prstGeom>
          <a:noFill/>
          <a:ln w="12700">
            <a:no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36000" rIns="0" bIns="0" numCol="1" spcCol="0" rtlCol="0" fromWordArt="0" anchor="ctr" anchorCtr="0" forceAA="0" compatLnSpc="1">
            <a:prstTxWarp prst="textNoShape">
              <a:avLst/>
            </a:prstTxWarp>
            <a:noAutofit/>
          </a:bodyPr>
          <a:lstStyle>
            <a:defPPr>
              <a:defRPr lang="zh-CN"/>
            </a:defPPr>
            <a:lvl1pPr algn="ctr">
              <a:defRPr sz="1100" b="1" kern="100">
                <a:latin typeface="Consolas" panose="020B0609020204030204" pitchFamily="49"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zh-CN" altLang="en-US" sz="1800" b="0">
                <a:solidFill>
                  <a:srgbClr val="00B0F0"/>
                </a:solidFill>
                <a:effectLst>
                  <a:outerShdw blurRad="38100" dist="38100" dir="2700000" algn="tl">
                    <a:srgbClr val="000000">
                      <a:alpha val="43137"/>
                    </a:srgbClr>
                  </a:outerShdw>
                </a:effectLst>
                <a:latin typeface="+mn-ea"/>
              </a:rPr>
              <a:t>脚本程序</a:t>
            </a:r>
          </a:p>
        </p:txBody>
      </p:sp>
      <p:sp>
        <p:nvSpPr>
          <p:cNvPr id="66" name="矩形: 圆角 65">
            <a:extLst>
              <a:ext uri="{FF2B5EF4-FFF2-40B4-BE49-F238E27FC236}">
                <a16:creationId xmlns:a16="http://schemas.microsoft.com/office/drawing/2014/main" id="{6AC32754-0682-4E67-9F3D-F45F1BDEE2FD}"/>
              </a:ext>
            </a:extLst>
          </p:cNvPr>
          <p:cNvSpPr/>
          <p:nvPr/>
        </p:nvSpPr>
        <p:spPr>
          <a:xfrm>
            <a:off x="7531507" y="4805174"/>
            <a:ext cx="2246217" cy="421044"/>
          </a:xfrm>
          <a:prstGeom prst="roundRect">
            <a:avLst>
              <a:gd name="adj" fmla="val 0"/>
            </a:avLst>
          </a:prstGeom>
          <a:noFill/>
          <a:ln w="12700">
            <a:solidFill>
              <a:schemeClr val="bg1"/>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36000" rIns="0" bIns="0" numCol="1" spcCol="0" rtlCol="0" fromWordArt="0" anchor="ctr" anchorCtr="0" forceAA="0" compatLnSpc="1">
            <a:prstTxWarp prst="textNoShape">
              <a:avLst/>
            </a:prstTxWarp>
            <a:noAutofit/>
          </a:bodyPr>
          <a:lstStyle/>
          <a:p>
            <a:pPr algn="ctr"/>
            <a:r>
              <a:rPr lang="zh-CN" altLang="en-US" kern="100">
                <a:solidFill>
                  <a:schemeClr val="bg1"/>
                </a:solidFill>
                <a:effectLst>
                  <a:outerShdw blurRad="38100" dist="38100" dir="2700000" algn="tl">
                    <a:srgbClr val="000000">
                      <a:alpha val="43137"/>
                    </a:srgbClr>
                  </a:outerShdw>
                </a:effectLst>
                <a:latin typeface="+mn-ea"/>
              </a:rPr>
              <a:t>开机自启</a:t>
            </a:r>
          </a:p>
        </p:txBody>
      </p:sp>
      <p:sp>
        <p:nvSpPr>
          <p:cNvPr id="67" name="矩形: 圆角 66">
            <a:extLst>
              <a:ext uri="{FF2B5EF4-FFF2-40B4-BE49-F238E27FC236}">
                <a16:creationId xmlns:a16="http://schemas.microsoft.com/office/drawing/2014/main" id="{D936357F-3293-47EC-95A7-84045EF6048B}"/>
              </a:ext>
            </a:extLst>
          </p:cNvPr>
          <p:cNvSpPr/>
          <p:nvPr/>
        </p:nvSpPr>
        <p:spPr>
          <a:xfrm>
            <a:off x="7531507" y="5372463"/>
            <a:ext cx="2246217" cy="421044"/>
          </a:xfrm>
          <a:prstGeom prst="roundRect">
            <a:avLst>
              <a:gd name="adj" fmla="val 0"/>
            </a:avLst>
          </a:prstGeom>
          <a:noFill/>
          <a:ln w="12700">
            <a:solidFill>
              <a:schemeClr val="bg1"/>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36000" rIns="0" bIns="0" numCol="1" spcCol="0" rtlCol="0" fromWordArt="0" anchor="ctr" anchorCtr="0" forceAA="0" compatLnSpc="1">
            <a:prstTxWarp prst="textNoShape">
              <a:avLst/>
            </a:prstTxWarp>
            <a:noAutofit/>
          </a:bodyPr>
          <a:lstStyle/>
          <a:p>
            <a:pPr algn="ctr"/>
            <a:r>
              <a:rPr lang="zh-CN" altLang="en-US" kern="100">
                <a:solidFill>
                  <a:schemeClr val="bg1"/>
                </a:solidFill>
                <a:effectLst>
                  <a:outerShdw blurRad="38100" dist="38100" dir="2700000" algn="tl">
                    <a:srgbClr val="000000">
                      <a:alpha val="43137"/>
                    </a:srgbClr>
                  </a:outerShdw>
                </a:effectLst>
                <a:latin typeface="+mn-ea"/>
              </a:rPr>
              <a:t>时间更新</a:t>
            </a:r>
          </a:p>
        </p:txBody>
      </p:sp>
      <p:grpSp>
        <p:nvGrpSpPr>
          <p:cNvPr id="4" name="组合 3">
            <a:extLst>
              <a:ext uri="{FF2B5EF4-FFF2-40B4-BE49-F238E27FC236}">
                <a16:creationId xmlns:a16="http://schemas.microsoft.com/office/drawing/2014/main" id="{AEB5236E-F391-4037-9DE6-5B0850E1CD36}"/>
              </a:ext>
            </a:extLst>
          </p:cNvPr>
          <p:cNvGrpSpPr/>
          <p:nvPr/>
        </p:nvGrpSpPr>
        <p:grpSpPr>
          <a:xfrm>
            <a:off x="1698192" y="2247406"/>
            <a:ext cx="5392683" cy="3555965"/>
            <a:chOff x="1145299" y="2034755"/>
            <a:chExt cx="5392683" cy="3555965"/>
          </a:xfrm>
          <a:noFill/>
        </p:grpSpPr>
        <p:grpSp>
          <p:nvGrpSpPr>
            <p:cNvPr id="45" name="组合 44">
              <a:extLst>
                <a:ext uri="{FF2B5EF4-FFF2-40B4-BE49-F238E27FC236}">
                  <a16:creationId xmlns:a16="http://schemas.microsoft.com/office/drawing/2014/main" id="{B37187EF-D8CB-416A-ACE7-FC15A3429911}"/>
                </a:ext>
              </a:extLst>
            </p:cNvPr>
            <p:cNvGrpSpPr/>
            <p:nvPr/>
          </p:nvGrpSpPr>
          <p:grpSpPr>
            <a:xfrm>
              <a:off x="1884434" y="2034755"/>
              <a:ext cx="4653548" cy="3555964"/>
              <a:chOff x="374042" y="2267596"/>
              <a:chExt cx="3379974" cy="2504229"/>
            </a:xfrm>
            <a:grpFill/>
          </p:grpSpPr>
          <p:sp>
            <p:nvSpPr>
              <p:cNvPr id="46" name="矩形: 圆角 45">
                <a:extLst>
                  <a:ext uri="{FF2B5EF4-FFF2-40B4-BE49-F238E27FC236}">
                    <a16:creationId xmlns:a16="http://schemas.microsoft.com/office/drawing/2014/main" id="{8B5F791D-C99E-47BC-8AEA-642892BBC077}"/>
                  </a:ext>
                </a:extLst>
              </p:cNvPr>
              <p:cNvSpPr/>
              <p:nvPr/>
            </p:nvSpPr>
            <p:spPr>
              <a:xfrm>
                <a:off x="374043" y="4411825"/>
                <a:ext cx="3379972" cy="360000"/>
              </a:xfrm>
              <a:prstGeom prst="roundRect">
                <a:avLst>
                  <a:gd name="adj" fmla="val 0"/>
                </a:avLst>
              </a:prstGeom>
              <a:grp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zh-CN">
                    <a:solidFill>
                      <a:schemeClr val="lt1"/>
                    </a:solidFill>
                    <a:effectLst>
                      <a:outerShdw blurRad="38100" dist="38100" dir="2700000" algn="tl">
                        <a:srgbClr val="000000">
                          <a:alpha val="43137"/>
                        </a:srgbClr>
                      </a:outerShdw>
                    </a:effectLst>
                    <a:latin typeface="+mn-ea"/>
                  </a:rPr>
                  <a:t>Avolon master </a:t>
                </a:r>
                <a:endParaRPr lang="zh-CN" altLang="en-US">
                  <a:solidFill>
                    <a:schemeClr val="lt1"/>
                  </a:solidFill>
                  <a:effectLst>
                    <a:outerShdw blurRad="38100" dist="38100" dir="2700000" algn="tl">
                      <a:srgbClr val="000000">
                        <a:alpha val="43137"/>
                      </a:srgbClr>
                    </a:outerShdw>
                  </a:effectLst>
                  <a:latin typeface="+mn-ea"/>
                </a:endParaRPr>
              </a:p>
            </p:txBody>
          </p:sp>
          <p:sp>
            <p:nvSpPr>
              <p:cNvPr id="47" name="矩形: 圆角 46">
                <a:extLst>
                  <a:ext uri="{FF2B5EF4-FFF2-40B4-BE49-F238E27FC236}">
                    <a16:creationId xmlns:a16="http://schemas.microsoft.com/office/drawing/2014/main" id="{E4CA3E19-1C12-4828-A42D-86B6DA5B23CE}"/>
                  </a:ext>
                </a:extLst>
              </p:cNvPr>
              <p:cNvSpPr/>
              <p:nvPr/>
            </p:nvSpPr>
            <p:spPr>
              <a:xfrm>
                <a:off x="2098016" y="2695064"/>
                <a:ext cx="1656000" cy="360000"/>
              </a:xfrm>
              <a:prstGeom prst="roundRect">
                <a:avLst>
                  <a:gd name="adj" fmla="val 0"/>
                </a:avLst>
              </a:prstGeom>
              <a:grp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zh-CN" altLang="en-US">
                    <a:solidFill>
                      <a:schemeClr val="lt1"/>
                    </a:solidFill>
                    <a:effectLst>
                      <a:outerShdw blurRad="38100" dist="38100" dir="2700000" algn="tl">
                        <a:srgbClr val="000000">
                          <a:alpha val="43137"/>
                        </a:srgbClr>
                      </a:outerShdw>
                    </a:effectLst>
                    <a:latin typeface="+mn-ea"/>
                  </a:rPr>
                  <a:t>请求数据解析</a:t>
                </a:r>
              </a:p>
            </p:txBody>
          </p:sp>
          <p:sp>
            <p:nvSpPr>
              <p:cNvPr id="48" name="矩形: 圆角 47">
                <a:extLst>
                  <a:ext uri="{FF2B5EF4-FFF2-40B4-BE49-F238E27FC236}">
                    <a16:creationId xmlns:a16="http://schemas.microsoft.com/office/drawing/2014/main" id="{CCF00FEB-65E2-474C-A6A8-6EA60512E744}"/>
                  </a:ext>
                </a:extLst>
              </p:cNvPr>
              <p:cNvSpPr/>
              <p:nvPr/>
            </p:nvSpPr>
            <p:spPr>
              <a:xfrm>
                <a:off x="2098016" y="3121912"/>
                <a:ext cx="1656000" cy="360000"/>
              </a:xfrm>
              <a:prstGeom prst="roundRect">
                <a:avLst>
                  <a:gd name="adj" fmla="val 0"/>
                </a:avLst>
              </a:prstGeom>
              <a:grp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zh-CN" altLang="en-US">
                    <a:solidFill>
                      <a:schemeClr val="lt1"/>
                    </a:solidFill>
                    <a:effectLst>
                      <a:outerShdw blurRad="38100" dist="38100" dir="2700000" algn="tl">
                        <a:srgbClr val="000000">
                          <a:alpha val="43137"/>
                        </a:srgbClr>
                      </a:outerShdw>
                    </a:effectLst>
                    <a:latin typeface="+mn-ea"/>
                  </a:rPr>
                  <a:t>响应请求</a:t>
                </a:r>
              </a:p>
            </p:txBody>
          </p:sp>
          <p:sp>
            <p:nvSpPr>
              <p:cNvPr id="49" name="矩形: 圆角 48">
                <a:extLst>
                  <a:ext uri="{FF2B5EF4-FFF2-40B4-BE49-F238E27FC236}">
                    <a16:creationId xmlns:a16="http://schemas.microsoft.com/office/drawing/2014/main" id="{B3E0ED38-8619-44F5-8E0F-0744659228B4}"/>
                  </a:ext>
                </a:extLst>
              </p:cNvPr>
              <p:cNvSpPr/>
              <p:nvPr/>
            </p:nvSpPr>
            <p:spPr>
              <a:xfrm>
                <a:off x="374043" y="3121912"/>
                <a:ext cx="812708" cy="360000"/>
              </a:xfrm>
              <a:prstGeom prst="roundRect">
                <a:avLst>
                  <a:gd name="adj" fmla="val 0"/>
                </a:avLst>
              </a:prstGeom>
              <a:grp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zh-CN" altLang="en-US">
                    <a:solidFill>
                      <a:schemeClr val="lt1"/>
                    </a:solidFill>
                    <a:effectLst>
                      <a:outerShdw blurRad="38100" dist="38100" dir="2700000" algn="tl">
                        <a:srgbClr val="000000">
                          <a:alpha val="43137"/>
                        </a:srgbClr>
                      </a:outerShdw>
                    </a:effectLst>
                    <a:latin typeface="+mn-ea"/>
                  </a:rPr>
                  <a:t>数据上传</a:t>
                </a:r>
              </a:p>
            </p:txBody>
          </p:sp>
          <p:sp>
            <p:nvSpPr>
              <p:cNvPr id="50" name="矩形: 圆角 49">
                <a:extLst>
                  <a:ext uri="{FF2B5EF4-FFF2-40B4-BE49-F238E27FC236}">
                    <a16:creationId xmlns:a16="http://schemas.microsoft.com/office/drawing/2014/main" id="{D086EE75-3AF7-4BD6-8E5A-70C081D41347}"/>
                  </a:ext>
                </a:extLst>
              </p:cNvPr>
              <p:cNvSpPr/>
              <p:nvPr/>
            </p:nvSpPr>
            <p:spPr>
              <a:xfrm>
                <a:off x="1251402" y="3121912"/>
                <a:ext cx="781962" cy="360000"/>
              </a:xfrm>
              <a:prstGeom prst="roundRect">
                <a:avLst>
                  <a:gd name="adj" fmla="val 0"/>
                </a:avLst>
              </a:prstGeom>
              <a:grp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zh-CN" altLang="en-US">
                    <a:solidFill>
                      <a:schemeClr val="lt1"/>
                    </a:solidFill>
                    <a:effectLst>
                      <a:outerShdw blurRad="38100" dist="38100" dir="2700000" algn="tl">
                        <a:srgbClr val="000000">
                          <a:alpha val="43137"/>
                        </a:srgbClr>
                      </a:outerShdw>
                    </a:effectLst>
                    <a:latin typeface="+mn-ea"/>
                  </a:rPr>
                  <a:t>状态上传</a:t>
                </a:r>
              </a:p>
            </p:txBody>
          </p:sp>
          <p:sp>
            <p:nvSpPr>
              <p:cNvPr id="51" name="矩形: 圆角 50">
                <a:extLst>
                  <a:ext uri="{FF2B5EF4-FFF2-40B4-BE49-F238E27FC236}">
                    <a16:creationId xmlns:a16="http://schemas.microsoft.com/office/drawing/2014/main" id="{FB399AB2-15A5-4D58-AB6B-DF0CF71803D9}"/>
                  </a:ext>
                </a:extLst>
              </p:cNvPr>
              <p:cNvSpPr/>
              <p:nvPr/>
            </p:nvSpPr>
            <p:spPr>
              <a:xfrm>
                <a:off x="374042" y="2267596"/>
                <a:ext cx="3379973" cy="360000"/>
              </a:xfrm>
              <a:prstGeom prst="roundRect">
                <a:avLst>
                  <a:gd name="adj" fmla="val 0"/>
                </a:avLst>
              </a:prstGeom>
              <a:grp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zh-CN">
                    <a:solidFill>
                      <a:schemeClr val="lt1"/>
                    </a:solidFill>
                    <a:effectLst>
                      <a:outerShdw blurRad="38100" dist="38100" dir="2700000" algn="tl">
                        <a:srgbClr val="000000">
                          <a:alpha val="43137"/>
                        </a:srgbClr>
                      </a:outerShdw>
                    </a:effectLst>
                    <a:latin typeface="+mn-ea"/>
                  </a:rPr>
                  <a:t>SOCKET</a:t>
                </a:r>
                <a:endParaRPr lang="zh-CN" altLang="en-US">
                  <a:solidFill>
                    <a:schemeClr val="lt1"/>
                  </a:solidFill>
                  <a:effectLst>
                    <a:outerShdw blurRad="38100" dist="38100" dir="2700000" algn="tl">
                      <a:srgbClr val="000000">
                        <a:alpha val="43137"/>
                      </a:srgbClr>
                    </a:outerShdw>
                  </a:effectLst>
                  <a:latin typeface="+mn-ea"/>
                </a:endParaRPr>
              </a:p>
            </p:txBody>
          </p:sp>
          <p:sp>
            <p:nvSpPr>
              <p:cNvPr id="52" name="矩形: 圆角 51">
                <a:extLst>
                  <a:ext uri="{FF2B5EF4-FFF2-40B4-BE49-F238E27FC236}">
                    <a16:creationId xmlns:a16="http://schemas.microsoft.com/office/drawing/2014/main" id="{D5EABD8C-D09B-4518-A71C-725FA40E879F}"/>
                  </a:ext>
                </a:extLst>
              </p:cNvPr>
              <p:cNvSpPr/>
              <p:nvPr/>
            </p:nvSpPr>
            <p:spPr>
              <a:xfrm>
                <a:off x="374043" y="2695064"/>
                <a:ext cx="1656000" cy="360000"/>
              </a:xfrm>
              <a:prstGeom prst="roundRect">
                <a:avLst>
                  <a:gd name="adj" fmla="val 0"/>
                </a:avLst>
              </a:prstGeom>
              <a:grp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zh-CN" altLang="en-US">
                    <a:solidFill>
                      <a:schemeClr val="lt1"/>
                    </a:solidFill>
                    <a:effectLst>
                      <a:outerShdw blurRad="38100" dist="38100" dir="2700000" algn="tl">
                        <a:srgbClr val="000000">
                          <a:alpha val="43137"/>
                        </a:srgbClr>
                      </a:outerShdw>
                    </a:effectLst>
                    <a:latin typeface="+mn-ea"/>
                  </a:rPr>
                  <a:t>上传格式化</a:t>
                </a:r>
              </a:p>
            </p:txBody>
          </p:sp>
          <p:sp>
            <p:nvSpPr>
              <p:cNvPr id="53" name="矩形: 圆角 52">
                <a:extLst>
                  <a:ext uri="{FF2B5EF4-FFF2-40B4-BE49-F238E27FC236}">
                    <a16:creationId xmlns:a16="http://schemas.microsoft.com/office/drawing/2014/main" id="{0527BD01-0C02-43C0-84E7-1A12FE8A2CD3}"/>
                  </a:ext>
                </a:extLst>
              </p:cNvPr>
              <p:cNvSpPr/>
              <p:nvPr/>
            </p:nvSpPr>
            <p:spPr>
              <a:xfrm>
                <a:off x="374043" y="3970043"/>
                <a:ext cx="1656001" cy="360000"/>
              </a:xfrm>
              <a:prstGeom prst="roundRect">
                <a:avLst>
                  <a:gd name="adj" fmla="val 0"/>
                </a:avLst>
              </a:prstGeom>
              <a:grp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zh-CN" altLang="en-US">
                    <a:solidFill>
                      <a:schemeClr val="lt1"/>
                    </a:solidFill>
                    <a:effectLst>
                      <a:outerShdw blurRad="38100" dist="38100" dir="2700000" algn="tl">
                        <a:srgbClr val="000000">
                          <a:alpha val="43137"/>
                        </a:srgbClr>
                      </a:outerShdw>
                    </a:effectLst>
                    <a:latin typeface="+mn-ea"/>
                  </a:rPr>
                  <a:t>中断服务</a:t>
                </a:r>
              </a:p>
            </p:txBody>
          </p:sp>
          <p:sp>
            <p:nvSpPr>
              <p:cNvPr id="54" name="矩形: 圆角 53">
                <a:extLst>
                  <a:ext uri="{FF2B5EF4-FFF2-40B4-BE49-F238E27FC236}">
                    <a16:creationId xmlns:a16="http://schemas.microsoft.com/office/drawing/2014/main" id="{3BAABA0E-B4B6-486C-B242-45C9ED2D20B0}"/>
                  </a:ext>
                </a:extLst>
              </p:cNvPr>
              <p:cNvSpPr/>
              <p:nvPr/>
            </p:nvSpPr>
            <p:spPr>
              <a:xfrm>
                <a:off x="374043" y="3544188"/>
                <a:ext cx="3379972" cy="360000"/>
              </a:xfrm>
              <a:prstGeom prst="roundRect">
                <a:avLst>
                  <a:gd name="adj" fmla="val 0"/>
                </a:avLst>
              </a:prstGeom>
              <a:grp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zh-CN" altLang="en-US">
                    <a:solidFill>
                      <a:schemeClr val="lt1"/>
                    </a:solidFill>
                    <a:effectLst>
                      <a:outerShdw blurRad="38100" dist="38100" dir="2700000" algn="tl">
                        <a:srgbClr val="000000">
                          <a:alpha val="43137"/>
                        </a:srgbClr>
                      </a:outerShdw>
                    </a:effectLst>
                    <a:latin typeface="+mn-ea"/>
                  </a:rPr>
                  <a:t>探测数据</a:t>
                </a:r>
                <a:r>
                  <a:rPr lang="en-US" altLang="zh-CN">
                    <a:solidFill>
                      <a:schemeClr val="lt1"/>
                    </a:solidFill>
                    <a:effectLst>
                      <a:outerShdw blurRad="38100" dist="38100" dir="2700000" algn="tl">
                        <a:srgbClr val="000000">
                          <a:alpha val="43137"/>
                        </a:srgbClr>
                      </a:outerShdw>
                    </a:effectLst>
                    <a:latin typeface="+mn-ea"/>
                  </a:rPr>
                  <a:t>/</a:t>
                </a:r>
                <a:r>
                  <a:rPr lang="zh-CN" altLang="en-US">
                    <a:solidFill>
                      <a:schemeClr val="lt1"/>
                    </a:solidFill>
                    <a:effectLst>
                      <a:outerShdw blurRad="38100" dist="38100" dir="2700000" algn="tl">
                        <a:srgbClr val="000000">
                          <a:alpha val="43137"/>
                        </a:srgbClr>
                      </a:outerShdw>
                    </a:effectLst>
                    <a:latin typeface="+mn-ea"/>
                  </a:rPr>
                  <a:t>设备信息处理</a:t>
                </a:r>
              </a:p>
            </p:txBody>
          </p:sp>
          <p:sp>
            <p:nvSpPr>
              <p:cNvPr id="55" name="矩形: 圆角 54">
                <a:extLst>
                  <a:ext uri="{FF2B5EF4-FFF2-40B4-BE49-F238E27FC236}">
                    <a16:creationId xmlns:a16="http://schemas.microsoft.com/office/drawing/2014/main" id="{9616C04F-76B7-4E28-8590-46E66D37A2C5}"/>
                  </a:ext>
                </a:extLst>
              </p:cNvPr>
              <p:cNvSpPr/>
              <p:nvPr/>
            </p:nvSpPr>
            <p:spPr>
              <a:xfrm>
                <a:off x="2108454" y="3970043"/>
                <a:ext cx="1641751" cy="360000"/>
              </a:xfrm>
              <a:prstGeom prst="roundRect">
                <a:avLst>
                  <a:gd name="adj" fmla="val 0"/>
                </a:avLst>
              </a:prstGeom>
              <a:grp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zh-CN" altLang="en-US">
                    <a:solidFill>
                      <a:schemeClr val="lt1"/>
                    </a:solidFill>
                    <a:effectLst>
                      <a:outerShdw blurRad="38100" dist="38100" dir="2700000" algn="tl">
                        <a:srgbClr val="000000">
                          <a:alpha val="43137"/>
                        </a:srgbClr>
                      </a:outerShdw>
                    </a:effectLst>
                    <a:latin typeface="+mn-ea"/>
                  </a:rPr>
                  <a:t>指令下达</a:t>
                </a:r>
              </a:p>
            </p:txBody>
          </p:sp>
        </p:grpSp>
        <p:sp>
          <p:nvSpPr>
            <p:cNvPr id="68" name="矩形: 圆角 67">
              <a:extLst>
                <a:ext uri="{FF2B5EF4-FFF2-40B4-BE49-F238E27FC236}">
                  <a16:creationId xmlns:a16="http://schemas.microsoft.com/office/drawing/2014/main" id="{43740FBD-7F76-41BB-9343-165D6445B2C4}"/>
                </a:ext>
              </a:extLst>
            </p:cNvPr>
            <p:cNvSpPr/>
            <p:nvPr/>
          </p:nvSpPr>
          <p:spPr>
            <a:xfrm>
              <a:off x="1145299" y="2034755"/>
              <a:ext cx="645550" cy="3555965"/>
            </a:xfrm>
            <a:prstGeom prst="roundRect">
              <a:avLst>
                <a:gd name="adj" fmla="val 0"/>
              </a:avLst>
            </a:prstGeom>
            <a:grp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a:solidFill>
                    <a:schemeClr val="lt1"/>
                  </a:solidFill>
                  <a:effectLst>
                    <a:outerShdw blurRad="38100" dist="38100" dir="2700000" algn="tl">
                      <a:srgbClr val="000000">
                        <a:alpha val="43137"/>
                      </a:srgbClr>
                    </a:outerShdw>
                  </a:effectLst>
                  <a:latin typeface="+mn-ea"/>
                </a:rPr>
                <a:t>终端</a:t>
              </a:r>
              <a:endParaRPr lang="en-US" altLang="zh-CN">
                <a:solidFill>
                  <a:schemeClr val="lt1"/>
                </a:solidFill>
                <a:effectLst>
                  <a:outerShdw blurRad="38100" dist="38100" dir="2700000" algn="tl">
                    <a:srgbClr val="000000">
                      <a:alpha val="43137"/>
                    </a:srgbClr>
                  </a:outerShdw>
                </a:effectLst>
                <a:latin typeface="+mn-ea"/>
              </a:endParaRPr>
            </a:p>
            <a:p>
              <a:pPr algn="ctr"/>
              <a:r>
                <a:rPr lang="zh-CN" altLang="en-US">
                  <a:solidFill>
                    <a:schemeClr val="lt1"/>
                  </a:solidFill>
                  <a:effectLst>
                    <a:outerShdw blurRad="38100" dist="38100" dir="2700000" algn="tl">
                      <a:srgbClr val="000000">
                        <a:alpha val="43137"/>
                      </a:srgbClr>
                    </a:outerShdw>
                  </a:effectLst>
                  <a:latin typeface="+mn-ea"/>
                </a:rPr>
                <a:t>配置</a:t>
              </a:r>
              <a:endParaRPr lang="en-US" altLang="zh-CN">
                <a:solidFill>
                  <a:schemeClr val="lt1"/>
                </a:solidFill>
                <a:effectLst>
                  <a:outerShdw blurRad="38100" dist="38100" dir="2700000" algn="tl">
                    <a:srgbClr val="000000">
                      <a:alpha val="43137"/>
                    </a:srgbClr>
                  </a:outerShdw>
                </a:effectLst>
                <a:latin typeface="+mn-ea"/>
              </a:endParaRPr>
            </a:p>
          </p:txBody>
        </p:sp>
      </p:grpSp>
    </p:spTree>
    <p:extLst>
      <p:ext uri="{BB962C8B-B14F-4D97-AF65-F5344CB8AC3E}">
        <p14:creationId xmlns:p14="http://schemas.microsoft.com/office/powerpoint/2010/main" val="3263741266"/>
      </p:ext>
    </p:extLst>
  </p:cSld>
  <p:clrMapOvr>
    <a:overrideClrMapping bg1="lt1" tx1="dk1" bg2="lt2" tx2="dk2" accent1="accent1" accent2="accent2" accent3="accent3" accent4="accent4" accent5="accent5" accent6="accent6" hlink="hlink" folHlink="folHlink"/>
  </p:clrMapOvr>
  <p:transition spd="slow">
    <p:push dir="u"/>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表格 11">
            <a:extLst>
              <a:ext uri="{FF2B5EF4-FFF2-40B4-BE49-F238E27FC236}">
                <a16:creationId xmlns:a16="http://schemas.microsoft.com/office/drawing/2014/main" id="{F1BF547A-CD84-4CD4-AA49-1067334492EF}"/>
              </a:ext>
            </a:extLst>
          </p:cNvPr>
          <p:cNvGraphicFramePr>
            <a:graphicFrameLocks noGrp="1"/>
          </p:cNvGraphicFramePr>
          <p:nvPr>
            <p:extLst>
              <p:ext uri="{D42A27DB-BD31-4B8C-83A1-F6EECF244321}">
                <p14:modId xmlns:p14="http://schemas.microsoft.com/office/powerpoint/2010/main" val="2175155096"/>
              </p:ext>
            </p:extLst>
          </p:nvPr>
        </p:nvGraphicFramePr>
        <p:xfrm>
          <a:off x="1332078" y="4417423"/>
          <a:ext cx="3807014" cy="2011680"/>
        </p:xfrm>
        <a:graphic>
          <a:graphicData uri="http://schemas.openxmlformats.org/drawingml/2006/table">
            <a:tbl>
              <a:tblPr firstRow="1" bandRow="1">
                <a:tableStyleId>{9DCAF9ED-07DC-4A11-8D7F-57B35C25682E}</a:tableStyleId>
              </a:tblPr>
              <a:tblGrid>
                <a:gridCol w="1470265">
                  <a:extLst>
                    <a:ext uri="{9D8B030D-6E8A-4147-A177-3AD203B41FA5}">
                      <a16:colId xmlns:a16="http://schemas.microsoft.com/office/drawing/2014/main" val="697072993"/>
                    </a:ext>
                  </a:extLst>
                </a:gridCol>
                <a:gridCol w="1312012">
                  <a:extLst>
                    <a:ext uri="{9D8B030D-6E8A-4147-A177-3AD203B41FA5}">
                      <a16:colId xmlns:a16="http://schemas.microsoft.com/office/drawing/2014/main" val="3445464564"/>
                    </a:ext>
                  </a:extLst>
                </a:gridCol>
                <a:gridCol w="1024737">
                  <a:extLst>
                    <a:ext uri="{9D8B030D-6E8A-4147-A177-3AD203B41FA5}">
                      <a16:colId xmlns:a16="http://schemas.microsoft.com/office/drawing/2014/main" val="923103937"/>
                    </a:ext>
                  </a:extLst>
                </a:gridCol>
              </a:tblGrid>
              <a:tr h="303243">
                <a:tc gridSpan="3">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a:effectLst>
                            <a:outerShdw blurRad="38100" dist="38100" dir="2700000" algn="tl">
                              <a:srgbClr val="000000">
                                <a:alpha val="43137"/>
                              </a:srgbClr>
                            </a:outerShdw>
                          </a:effectLst>
                          <a:latin typeface="+mn-ea"/>
                          <a:ea typeface="+mn-ea"/>
                        </a:rPr>
                        <a:t>设备列表</a:t>
                      </a:r>
                      <a:endParaRPr lang="zh-CN" altLang="en-US" sz="1600" b="1">
                        <a:solidFill>
                          <a:schemeClr val="bg1"/>
                        </a:solidFill>
                        <a:effectLst>
                          <a:outerShdw blurRad="38100" dist="38100" dir="2700000" algn="tl">
                            <a:srgbClr val="000000">
                              <a:alpha val="43137"/>
                            </a:srgbClr>
                          </a:outerShdw>
                        </a:effectLst>
                        <a:latin typeface="+mn-ea"/>
                        <a:ea typeface="+mn-ea"/>
                      </a:endParaRPr>
                    </a:p>
                  </a:txBody>
                  <a:tcPr anchor="ct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CN" altLang="en-US" sz="1200">
                        <a:latin typeface="Consolas" panose="020B0609020204030204" pitchFamily="49" charset="0"/>
                      </a:endParaRPr>
                    </a:p>
                  </a:txBody>
                  <a:tcPr anchor="ctr">
                    <a:lnL w="12700" cap="flat" cmpd="sng" algn="ctr">
                      <a:solidFill>
                        <a:schemeClr val="bg2">
                          <a:lumMod val="50000"/>
                        </a:schemeClr>
                      </a:solidFill>
                      <a:prstDash val="solid"/>
                      <a:round/>
                      <a:headEnd type="none" w="med" len="med"/>
                      <a:tailEnd type="none" w="med" len="med"/>
                    </a:lnL>
                    <a:lnR w="12700" cap="flat" cmpd="sng" algn="ctr">
                      <a:solidFill>
                        <a:schemeClr val="bg2">
                          <a:lumMod val="50000"/>
                        </a:schemeClr>
                      </a:solidFill>
                      <a:prstDash val="solid"/>
                      <a:round/>
                      <a:headEnd type="none" w="med" len="med"/>
                      <a:tailEnd type="none" w="med" len="med"/>
                    </a:lnR>
                    <a:lnT w="12700" cap="flat" cmpd="sng" algn="ctr">
                      <a:solidFill>
                        <a:schemeClr val="bg2">
                          <a:lumMod val="50000"/>
                        </a:schemeClr>
                      </a:solidFill>
                      <a:prstDash val="solid"/>
                      <a:round/>
                      <a:headEnd type="none" w="med" len="med"/>
                      <a:tailEnd type="none" w="med" len="med"/>
                    </a:lnT>
                    <a:lnB w="12700" cap="flat" cmpd="sng" algn="ctr">
                      <a:solidFill>
                        <a:schemeClr val="bg2">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CN" altLang="en-US" sz="1200">
                        <a:latin typeface="Consolas" panose="020B0609020204030204" pitchFamily="49" charset="0"/>
                      </a:endParaRPr>
                    </a:p>
                  </a:txBody>
                  <a:tcPr anchor="ctr">
                    <a:lnL w="12700" cap="flat" cmpd="sng" algn="ctr">
                      <a:solidFill>
                        <a:schemeClr val="bg2">
                          <a:lumMod val="50000"/>
                        </a:schemeClr>
                      </a:solidFill>
                      <a:prstDash val="solid"/>
                      <a:round/>
                      <a:headEnd type="none" w="med" len="med"/>
                      <a:tailEnd type="none" w="med" len="med"/>
                    </a:lnL>
                    <a:lnR w="12700" cap="flat" cmpd="sng" algn="ctr">
                      <a:solidFill>
                        <a:schemeClr val="bg2">
                          <a:lumMod val="50000"/>
                        </a:schemeClr>
                      </a:solidFill>
                      <a:prstDash val="solid"/>
                      <a:round/>
                      <a:headEnd type="none" w="med" len="med"/>
                      <a:tailEnd type="none" w="med" len="med"/>
                    </a:lnR>
                    <a:lnT w="12700" cap="flat" cmpd="sng" algn="ctr">
                      <a:solidFill>
                        <a:schemeClr val="bg2">
                          <a:lumMod val="50000"/>
                        </a:schemeClr>
                      </a:solidFill>
                      <a:prstDash val="solid"/>
                      <a:round/>
                      <a:headEnd type="none" w="med" len="med"/>
                      <a:tailEnd type="none" w="med" len="med"/>
                    </a:lnT>
                    <a:lnB w="12700" cap="flat" cmpd="sng" algn="ctr">
                      <a:solidFill>
                        <a:schemeClr val="bg2">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26187121"/>
                  </a:ext>
                </a:extLst>
              </a:tr>
              <a:tr h="303243">
                <a:tc>
                  <a:txBody>
                    <a:bodyPr/>
                    <a:lstStyle/>
                    <a:p>
                      <a:pPr marL="0" algn="ctr" defTabSz="914400" rtl="0" eaLnBrk="1" latinLnBrk="0" hangingPunct="1"/>
                      <a:r>
                        <a:rPr lang="en-US" altLang="zh-CN" sz="1600" kern="1200">
                          <a:latin typeface="+mn-ea"/>
                          <a:ea typeface="+mn-ea"/>
                        </a:rPr>
                        <a:t>deviceId</a:t>
                      </a:r>
                      <a:endParaRPr lang="zh-CN" altLang="en-US" sz="1600" b="1" kern="1200">
                        <a:solidFill>
                          <a:schemeClr val="bg1"/>
                        </a:solidFill>
                        <a:latin typeface="+mn-ea"/>
                        <a:ea typeface="+mn-ea"/>
                        <a:cs typeface="+mn-cs"/>
                      </a:endParaRPr>
                    </a:p>
                  </a:txBody>
                  <a:tcPr anchor="ctr"/>
                </a:tc>
                <a:tc>
                  <a:txBody>
                    <a:bodyPr/>
                    <a:lstStyle/>
                    <a:p>
                      <a:pPr marL="0" algn="ctr" defTabSz="914400" rtl="0" eaLnBrk="1" latinLnBrk="0" hangingPunct="1"/>
                      <a:r>
                        <a:rPr lang="zh-CN" altLang="en-US" sz="1600" kern="1200">
                          <a:latin typeface="+mn-ea"/>
                          <a:ea typeface="+mn-ea"/>
                        </a:rPr>
                        <a:t>设备</a:t>
                      </a:r>
                      <a:r>
                        <a:rPr lang="en-US" altLang="zh-CN" sz="1600" kern="1200">
                          <a:latin typeface="+mn-ea"/>
                          <a:ea typeface="+mn-ea"/>
                        </a:rPr>
                        <a:t>ID(*)</a:t>
                      </a:r>
                      <a:endParaRPr lang="zh-CN" altLang="en-US" sz="1600" b="1" kern="1200">
                        <a:solidFill>
                          <a:schemeClr val="bg1"/>
                        </a:solidFill>
                        <a:latin typeface="+mn-ea"/>
                        <a:ea typeface="+mn-ea"/>
                        <a:cs typeface="+mn-cs"/>
                      </a:endParaRPr>
                    </a:p>
                  </a:txBody>
                  <a:tcPr anchor="ctr"/>
                </a:tc>
                <a:tc>
                  <a:txBody>
                    <a:bodyPr/>
                    <a:lstStyle/>
                    <a:p>
                      <a:pPr marL="0" algn="ctr" defTabSz="914400" rtl="0" eaLnBrk="1" latinLnBrk="0" hangingPunct="1"/>
                      <a:r>
                        <a:rPr lang="en-US" altLang="zh-CN" sz="1600" kern="1200">
                          <a:latin typeface="+mn-ea"/>
                          <a:ea typeface="+mn-ea"/>
                        </a:rPr>
                        <a:t>CHAR</a:t>
                      </a:r>
                      <a:endParaRPr lang="zh-CN" altLang="en-US" sz="1600" b="1" kern="1200">
                        <a:solidFill>
                          <a:schemeClr val="bg1"/>
                        </a:solidFill>
                        <a:latin typeface="+mn-ea"/>
                        <a:ea typeface="+mn-ea"/>
                        <a:cs typeface="+mn-cs"/>
                      </a:endParaRPr>
                    </a:p>
                  </a:txBody>
                  <a:tcPr anchor="ctr"/>
                </a:tc>
                <a:extLst>
                  <a:ext uri="{0D108BD9-81ED-4DB2-BD59-A6C34878D82A}">
                    <a16:rowId xmlns:a16="http://schemas.microsoft.com/office/drawing/2014/main" val="312205704"/>
                  </a:ext>
                </a:extLst>
              </a:tr>
              <a:tr h="303243">
                <a:tc>
                  <a:txBody>
                    <a:bodyPr/>
                    <a:lstStyle/>
                    <a:p>
                      <a:pPr algn="ctr"/>
                      <a:r>
                        <a:rPr lang="en-US" altLang="zh-CN" sz="1600">
                          <a:latin typeface="+mn-ea"/>
                          <a:ea typeface="+mn-ea"/>
                        </a:rPr>
                        <a:t>deviceName</a:t>
                      </a:r>
                      <a:endParaRPr lang="zh-CN" altLang="en-US" sz="1600" b="1">
                        <a:solidFill>
                          <a:schemeClr val="bg1"/>
                        </a:solidFill>
                        <a:latin typeface="+mn-ea"/>
                        <a:ea typeface="+mn-ea"/>
                      </a:endParaRPr>
                    </a:p>
                  </a:txBody>
                  <a:tcPr anchor="ctr"/>
                </a:tc>
                <a:tc>
                  <a:txBody>
                    <a:bodyPr/>
                    <a:lstStyle/>
                    <a:p>
                      <a:pPr algn="ctr"/>
                      <a:r>
                        <a:rPr lang="zh-CN" altLang="en-US" sz="1600">
                          <a:latin typeface="+mn-ea"/>
                          <a:ea typeface="+mn-ea"/>
                        </a:rPr>
                        <a:t>设备名</a:t>
                      </a:r>
                      <a:endParaRPr lang="zh-CN" altLang="en-US" sz="1600" b="1">
                        <a:solidFill>
                          <a:schemeClr val="bg1"/>
                        </a:solidFill>
                        <a:latin typeface="+mn-ea"/>
                        <a:ea typeface="+mn-ea"/>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600" kern="1200">
                          <a:effectLst/>
                          <a:latin typeface="+mn-ea"/>
                          <a:ea typeface="+mn-ea"/>
                        </a:rPr>
                        <a:t>CHAR</a:t>
                      </a:r>
                      <a:endParaRPr lang="zh-CN" altLang="en-US" sz="1600" b="1">
                        <a:solidFill>
                          <a:schemeClr val="bg1"/>
                        </a:solidFill>
                        <a:latin typeface="+mn-ea"/>
                        <a:ea typeface="+mn-ea"/>
                      </a:endParaRPr>
                    </a:p>
                  </a:txBody>
                  <a:tcPr anchor="ctr"/>
                </a:tc>
                <a:extLst>
                  <a:ext uri="{0D108BD9-81ED-4DB2-BD59-A6C34878D82A}">
                    <a16:rowId xmlns:a16="http://schemas.microsoft.com/office/drawing/2014/main" val="1072206230"/>
                  </a:ext>
                </a:extLst>
              </a:tr>
              <a:tr h="303243">
                <a:tc>
                  <a:txBody>
                    <a:bodyPr/>
                    <a:lstStyle/>
                    <a:p>
                      <a:pPr algn="ctr"/>
                      <a:r>
                        <a:rPr lang="en-US" altLang="zh-CN" sz="1600">
                          <a:latin typeface="+mn-ea"/>
                          <a:ea typeface="+mn-ea"/>
                        </a:rPr>
                        <a:t>location</a:t>
                      </a:r>
                      <a:endParaRPr lang="zh-CN" altLang="en-US" sz="1600" b="1">
                        <a:solidFill>
                          <a:schemeClr val="bg1"/>
                        </a:solidFill>
                        <a:latin typeface="+mn-ea"/>
                        <a:ea typeface="+mn-ea"/>
                      </a:endParaRPr>
                    </a:p>
                  </a:txBody>
                  <a:tcPr anchor="ctr"/>
                </a:tc>
                <a:tc>
                  <a:txBody>
                    <a:bodyPr/>
                    <a:lstStyle/>
                    <a:p>
                      <a:pPr algn="ctr"/>
                      <a:r>
                        <a:rPr lang="zh-CN" altLang="en-US" sz="1600">
                          <a:latin typeface="+mn-ea"/>
                          <a:ea typeface="+mn-ea"/>
                        </a:rPr>
                        <a:t>位置</a:t>
                      </a:r>
                      <a:endParaRPr lang="zh-CN" altLang="en-US" sz="1600" b="1">
                        <a:solidFill>
                          <a:schemeClr val="bg1"/>
                        </a:solidFill>
                        <a:latin typeface="+mn-ea"/>
                        <a:ea typeface="+mn-ea"/>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600" kern="1200">
                          <a:effectLst/>
                          <a:latin typeface="+mn-ea"/>
                          <a:ea typeface="+mn-ea"/>
                        </a:rPr>
                        <a:t>CHAR</a:t>
                      </a:r>
                      <a:endParaRPr lang="zh-CN" altLang="en-US" sz="1600" b="1">
                        <a:solidFill>
                          <a:schemeClr val="bg1"/>
                        </a:solidFill>
                        <a:latin typeface="+mn-ea"/>
                        <a:ea typeface="+mn-ea"/>
                      </a:endParaRPr>
                    </a:p>
                  </a:txBody>
                  <a:tcPr anchor="ctr"/>
                </a:tc>
                <a:extLst>
                  <a:ext uri="{0D108BD9-81ED-4DB2-BD59-A6C34878D82A}">
                    <a16:rowId xmlns:a16="http://schemas.microsoft.com/office/drawing/2014/main" val="4131586682"/>
                  </a:ext>
                </a:extLst>
              </a:tr>
              <a:tr h="303243">
                <a:tc>
                  <a:txBody>
                    <a:bodyPr/>
                    <a:lstStyle/>
                    <a:p>
                      <a:pPr marL="0" algn="ctr" defTabSz="914400" rtl="0" eaLnBrk="1" latinLnBrk="0" hangingPunct="1"/>
                      <a:r>
                        <a:rPr lang="en-US" altLang="zh-CN" sz="1600" kern="1200">
                          <a:latin typeface="+mn-ea"/>
                          <a:ea typeface="+mn-ea"/>
                        </a:rPr>
                        <a:t>user</a:t>
                      </a:r>
                      <a:endParaRPr lang="zh-CN" altLang="en-US" sz="1600" b="1" kern="1200">
                        <a:solidFill>
                          <a:schemeClr val="bg1"/>
                        </a:solidFill>
                        <a:latin typeface="+mn-ea"/>
                        <a:ea typeface="+mn-ea"/>
                        <a:cs typeface="+mn-cs"/>
                      </a:endParaRPr>
                    </a:p>
                  </a:txBody>
                  <a:tcPr anchor="ctr"/>
                </a:tc>
                <a:tc>
                  <a:txBody>
                    <a:bodyPr/>
                    <a:lstStyle/>
                    <a:p>
                      <a:pPr marL="0" algn="ctr" defTabSz="914400" rtl="0" eaLnBrk="1" latinLnBrk="0" hangingPunct="1"/>
                      <a:r>
                        <a:rPr lang="zh-CN" altLang="en-US" sz="1600" kern="1200">
                          <a:latin typeface="+mn-ea"/>
                          <a:ea typeface="+mn-ea"/>
                        </a:rPr>
                        <a:t>负责人</a:t>
                      </a:r>
                      <a:endParaRPr lang="zh-CN" altLang="en-US" sz="1600" b="1" kern="1200">
                        <a:solidFill>
                          <a:schemeClr val="bg1"/>
                        </a:solidFill>
                        <a:latin typeface="+mn-ea"/>
                        <a:ea typeface="+mn-ea"/>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600" kern="1200">
                          <a:latin typeface="+mn-ea"/>
                          <a:ea typeface="+mn-ea"/>
                        </a:rPr>
                        <a:t>CHAR</a:t>
                      </a:r>
                      <a:endParaRPr lang="zh-CN" altLang="en-US" sz="1600" b="1" kern="1200">
                        <a:solidFill>
                          <a:schemeClr val="bg1"/>
                        </a:solidFill>
                        <a:latin typeface="+mn-ea"/>
                        <a:ea typeface="+mn-ea"/>
                        <a:cs typeface="+mn-cs"/>
                      </a:endParaRPr>
                    </a:p>
                  </a:txBody>
                  <a:tcPr anchor="ctr"/>
                </a:tc>
                <a:extLst>
                  <a:ext uri="{0D108BD9-81ED-4DB2-BD59-A6C34878D82A}">
                    <a16:rowId xmlns:a16="http://schemas.microsoft.com/office/drawing/2014/main" val="3981109779"/>
                  </a:ext>
                </a:extLst>
              </a:tr>
              <a:tr h="303243">
                <a:tc>
                  <a:txBody>
                    <a:bodyPr/>
                    <a:lstStyle/>
                    <a:p>
                      <a:pPr algn="ctr"/>
                      <a:r>
                        <a:rPr lang="en-US" altLang="zh-CN" sz="1600">
                          <a:latin typeface="+mn-ea"/>
                          <a:ea typeface="+mn-ea"/>
                        </a:rPr>
                        <a:t>remarks</a:t>
                      </a:r>
                      <a:endParaRPr lang="zh-CN" altLang="en-US" sz="1600" b="1">
                        <a:solidFill>
                          <a:schemeClr val="bg1"/>
                        </a:solidFill>
                        <a:latin typeface="+mn-ea"/>
                        <a:ea typeface="+mn-ea"/>
                      </a:endParaRPr>
                    </a:p>
                  </a:txBody>
                  <a:tcPr anchor="ctr"/>
                </a:tc>
                <a:tc>
                  <a:txBody>
                    <a:bodyPr/>
                    <a:lstStyle/>
                    <a:p>
                      <a:pPr algn="ctr"/>
                      <a:r>
                        <a:rPr lang="zh-CN" altLang="en-US" sz="1600">
                          <a:latin typeface="+mn-ea"/>
                          <a:ea typeface="+mn-ea"/>
                        </a:rPr>
                        <a:t>备注</a:t>
                      </a:r>
                      <a:endParaRPr lang="zh-CN" altLang="en-US" sz="1600" b="1">
                        <a:solidFill>
                          <a:schemeClr val="bg1"/>
                        </a:solidFill>
                        <a:latin typeface="+mn-ea"/>
                        <a:ea typeface="+mn-ea"/>
                      </a:endParaRPr>
                    </a:p>
                  </a:txBody>
                  <a:tcPr anchor="ctr"/>
                </a:tc>
                <a:tc>
                  <a:txBody>
                    <a:bodyPr/>
                    <a:lstStyle/>
                    <a:p>
                      <a:pPr algn="ctr"/>
                      <a:r>
                        <a:rPr lang="en-US" altLang="zh-CN" sz="1600" kern="1200">
                          <a:effectLst/>
                          <a:latin typeface="+mn-ea"/>
                          <a:ea typeface="+mn-ea"/>
                        </a:rPr>
                        <a:t>TEXT</a:t>
                      </a:r>
                      <a:endParaRPr lang="zh-CN" altLang="en-US" sz="1600" b="1">
                        <a:solidFill>
                          <a:schemeClr val="bg1"/>
                        </a:solidFill>
                        <a:latin typeface="+mn-ea"/>
                        <a:ea typeface="+mn-ea"/>
                      </a:endParaRPr>
                    </a:p>
                  </a:txBody>
                  <a:tcPr anchor="ctr"/>
                </a:tc>
                <a:extLst>
                  <a:ext uri="{0D108BD9-81ED-4DB2-BD59-A6C34878D82A}">
                    <a16:rowId xmlns:a16="http://schemas.microsoft.com/office/drawing/2014/main" val="3412468699"/>
                  </a:ext>
                </a:extLst>
              </a:tr>
            </a:tbl>
          </a:graphicData>
        </a:graphic>
      </p:graphicFrame>
      <p:graphicFrame>
        <p:nvGraphicFramePr>
          <p:cNvPr id="13" name="表格 12">
            <a:extLst>
              <a:ext uri="{FF2B5EF4-FFF2-40B4-BE49-F238E27FC236}">
                <a16:creationId xmlns:a16="http://schemas.microsoft.com/office/drawing/2014/main" id="{95A4E693-29C7-41F0-89FD-B878FD42767C}"/>
              </a:ext>
            </a:extLst>
          </p:cNvPr>
          <p:cNvGraphicFramePr>
            <a:graphicFrameLocks noGrp="1"/>
          </p:cNvGraphicFramePr>
          <p:nvPr>
            <p:extLst>
              <p:ext uri="{D42A27DB-BD31-4B8C-83A1-F6EECF244321}">
                <p14:modId xmlns:p14="http://schemas.microsoft.com/office/powerpoint/2010/main" val="2717597722"/>
              </p:ext>
            </p:extLst>
          </p:nvPr>
        </p:nvGraphicFramePr>
        <p:xfrm>
          <a:off x="6824027" y="4417423"/>
          <a:ext cx="4277724" cy="2011680"/>
        </p:xfrm>
        <a:graphic>
          <a:graphicData uri="http://schemas.openxmlformats.org/drawingml/2006/table">
            <a:tbl>
              <a:tblPr firstRow="1" bandRow="1">
                <a:tableStyleId>{1E171933-4619-4E11-9A3F-F7608DF75F80}</a:tableStyleId>
              </a:tblPr>
              <a:tblGrid>
                <a:gridCol w="1891008">
                  <a:extLst>
                    <a:ext uri="{9D8B030D-6E8A-4147-A177-3AD203B41FA5}">
                      <a16:colId xmlns:a16="http://schemas.microsoft.com/office/drawing/2014/main" val="697072993"/>
                    </a:ext>
                  </a:extLst>
                </a:gridCol>
                <a:gridCol w="1309820">
                  <a:extLst>
                    <a:ext uri="{9D8B030D-6E8A-4147-A177-3AD203B41FA5}">
                      <a16:colId xmlns:a16="http://schemas.microsoft.com/office/drawing/2014/main" val="3445464564"/>
                    </a:ext>
                  </a:extLst>
                </a:gridCol>
                <a:gridCol w="1076896">
                  <a:extLst>
                    <a:ext uri="{9D8B030D-6E8A-4147-A177-3AD203B41FA5}">
                      <a16:colId xmlns:a16="http://schemas.microsoft.com/office/drawing/2014/main" val="923103937"/>
                    </a:ext>
                  </a:extLst>
                </a:gridCol>
              </a:tblGrid>
              <a:tr h="303243">
                <a:tc gridSpan="3">
                  <a:txBody>
                    <a:bodyPr/>
                    <a:lstStyle/>
                    <a:p>
                      <a:pPr algn="ctr"/>
                      <a:r>
                        <a:rPr lang="zh-CN" altLang="en-US" sz="1600">
                          <a:effectLst>
                            <a:outerShdw blurRad="38100" dist="38100" dir="2700000" algn="tl">
                              <a:srgbClr val="000000">
                                <a:alpha val="43137"/>
                              </a:srgbClr>
                            </a:outerShdw>
                          </a:effectLst>
                          <a:latin typeface="+mn-ea"/>
                          <a:ea typeface="+mn-ea"/>
                        </a:rPr>
                        <a:t>数据列表</a:t>
                      </a:r>
                      <a:endParaRPr lang="zh-CN" altLang="en-US" sz="1600" b="1">
                        <a:solidFill>
                          <a:schemeClr val="bg1"/>
                        </a:solidFill>
                        <a:effectLst>
                          <a:outerShdw blurRad="38100" dist="38100" dir="2700000" algn="tl">
                            <a:srgbClr val="000000">
                              <a:alpha val="43137"/>
                            </a:srgbClr>
                          </a:outerShdw>
                        </a:effectLst>
                        <a:latin typeface="+mn-ea"/>
                        <a:ea typeface="+mn-ea"/>
                      </a:endParaRPr>
                    </a:p>
                  </a:txBody>
                  <a:tcPr anchor="ct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CN" altLang="en-US" sz="1200">
                        <a:latin typeface="Consolas" panose="020B0609020204030204" pitchFamily="49" charset="0"/>
                      </a:endParaRPr>
                    </a:p>
                  </a:txBody>
                  <a:tcPr anchor="ctr">
                    <a:lnL w="12700" cap="flat" cmpd="sng" algn="ctr">
                      <a:solidFill>
                        <a:schemeClr val="bg2">
                          <a:lumMod val="50000"/>
                        </a:schemeClr>
                      </a:solidFill>
                      <a:prstDash val="solid"/>
                      <a:round/>
                      <a:headEnd type="none" w="med" len="med"/>
                      <a:tailEnd type="none" w="med" len="med"/>
                    </a:lnL>
                    <a:lnR w="12700" cap="flat" cmpd="sng" algn="ctr">
                      <a:solidFill>
                        <a:schemeClr val="bg2">
                          <a:lumMod val="50000"/>
                        </a:schemeClr>
                      </a:solidFill>
                      <a:prstDash val="solid"/>
                      <a:round/>
                      <a:headEnd type="none" w="med" len="med"/>
                      <a:tailEnd type="none" w="med" len="med"/>
                    </a:lnR>
                    <a:lnT w="12700" cap="flat" cmpd="sng" algn="ctr">
                      <a:solidFill>
                        <a:schemeClr val="bg2">
                          <a:lumMod val="50000"/>
                        </a:schemeClr>
                      </a:solidFill>
                      <a:prstDash val="solid"/>
                      <a:round/>
                      <a:headEnd type="none" w="med" len="med"/>
                      <a:tailEnd type="none" w="med" len="med"/>
                    </a:lnT>
                    <a:lnB w="12700" cap="flat" cmpd="sng" algn="ctr">
                      <a:solidFill>
                        <a:schemeClr val="bg2">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CN" altLang="en-US" sz="1200">
                        <a:latin typeface="Consolas" panose="020B0609020204030204" pitchFamily="49" charset="0"/>
                      </a:endParaRPr>
                    </a:p>
                  </a:txBody>
                  <a:tcPr anchor="ctr">
                    <a:lnL w="12700" cap="flat" cmpd="sng" algn="ctr">
                      <a:solidFill>
                        <a:schemeClr val="bg2">
                          <a:lumMod val="50000"/>
                        </a:schemeClr>
                      </a:solidFill>
                      <a:prstDash val="solid"/>
                      <a:round/>
                      <a:headEnd type="none" w="med" len="med"/>
                      <a:tailEnd type="none" w="med" len="med"/>
                    </a:lnL>
                    <a:lnR w="12700" cap="flat" cmpd="sng" algn="ctr">
                      <a:solidFill>
                        <a:schemeClr val="bg2">
                          <a:lumMod val="50000"/>
                        </a:schemeClr>
                      </a:solidFill>
                      <a:prstDash val="solid"/>
                      <a:round/>
                      <a:headEnd type="none" w="med" len="med"/>
                      <a:tailEnd type="none" w="med" len="med"/>
                    </a:lnR>
                    <a:lnT w="12700" cap="flat" cmpd="sng" algn="ctr">
                      <a:solidFill>
                        <a:schemeClr val="bg2">
                          <a:lumMod val="50000"/>
                        </a:schemeClr>
                      </a:solidFill>
                      <a:prstDash val="solid"/>
                      <a:round/>
                      <a:headEnd type="none" w="med" len="med"/>
                      <a:tailEnd type="none" w="med" len="med"/>
                    </a:lnT>
                    <a:lnB w="12700" cap="flat" cmpd="sng" algn="ctr">
                      <a:solidFill>
                        <a:schemeClr val="bg2">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816373585"/>
                  </a:ext>
                </a:extLst>
              </a:tr>
              <a:tr h="303243">
                <a:tc>
                  <a:txBody>
                    <a:bodyPr/>
                    <a:lstStyle/>
                    <a:p>
                      <a:pPr algn="ctr"/>
                      <a:r>
                        <a:rPr lang="en-US" altLang="zh-CN" sz="1600">
                          <a:latin typeface="+mn-ea"/>
                          <a:ea typeface="+mn-ea"/>
                        </a:rPr>
                        <a:t>id</a:t>
                      </a:r>
                      <a:endParaRPr lang="zh-CN" altLang="en-US" sz="1600" b="1">
                        <a:solidFill>
                          <a:schemeClr val="bg1"/>
                        </a:solidFill>
                        <a:latin typeface="+mn-ea"/>
                        <a:ea typeface="+mn-ea"/>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a:latin typeface="+mn-ea"/>
                          <a:ea typeface="+mn-ea"/>
                        </a:rPr>
                        <a:t>列表</a:t>
                      </a:r>
                      <a:r>
                        <a:rPr lang="en-US" altLang="zh-CN" sz="1600">
                          <a:latin typeface="+mn-ea"/>
                          <a:ea typeface="+mn-ea"/>
                        </a:rPr>
                        <a:t>id(*)</a:t>
                      </a:r>
                      <a:endParaRPr lang="zh-CN" altLang="en-US" sz="1600" b="1">
                        <a:solidFill>
                          <a:schemeClr val="bg1"/>
                        </a:solidFill>
                        <a:latin typeface="+mn-ea"/>
                        <a:ea typeface="+mn-ea"/>
                      </a:endParaRPr>
                    </a:p>
                  </a:txBody>
                  <a:tcPr anchor="ctr"/>
                </a:tc>
                <a:tc>
                  <a:txBody>
                    <a:bodyPr/>
                    <a:lstStyle/>
                    <a:p>
                      <a:pPr algn="ctr"/>
                      <a:r>
                        <a:rPr lang="en-US" altLang="zh-CN" sz="1600">
                          <a:latin typeface="+mn-ea"/>
                          <a:ea typeface="+mn-ea"/>
                        </a:rPr>
                        <a:t>INT</a:t>
                      </a:r>
                      <a:endParaRPr lang="zh-CN" altLang="en-US" sz="1600" b="1">
                        <a:solidFill>
                          <a:schemeClr val="bg1"/>
                        </a:solidFill>
                        <a:latin typeface="+mn-ea"/>
                        <a:ea typeface="+mn-ea"/>
                      </a:endParaRPr>
                    </a:p>
                  </a:txBody>
                  <a:tcPr anchor="ctr"/>
                </a:tc>
                <a:extLst>
                  <a:ext uri="{0D108BD9-81ED-4DB2-BD59-A6C34878D82A}">
                    <a16:rowId xmlns:a16="http://schemas.microsoft.com/office/drawing/2014/main" val="3140483772"/>
                  </a:ext>
                </a:extLst>
              </a:tr>
              <a:tr h="303243">
                <a:tc>
                  <a:txBody>
                    <a:bodyPr/>
                    <a:lstStyle/>
                    <a:p>
                      <a:pPr marL="0" algn="ctr" defTabSz="914400" rtl="0" eaLnBrk="1" latinLnBrk="0" hangingPunct="1"/>
                      <a:r>
                        <a:rPr lang="en-US" altLang="zh-CN" sz="1600" kern="1200">
                          <a:latin typeface="+mn-ea"/>
                          <a:ea typeface="+mn-ea"/>
                        </a:rPr>
                        <a:t>deviceId</a:t>
                      </a:r>
                      <a:endParaRPr lang="zh-CN" altLang="en-US" sz="1600" b="1" kern="1200">
                        <a:solidFill>
                          <a:schemeClr val="bg1"/>
                        </a:solidFill>
                        <a:latin typeface="+mn-ea"/>
                        <a:ea typeface="+mn-ea"/>
                        <a:cs typeface="+mn-cs"/>
                      </a:endParaRPr>
                    </a:p>
                  </a:txBody>
                  <a:tcPr anchor="ctr"/>
                </a:tc>
                <a:tc>
                  <a:txBody>
                    <a:bodyPr/>
                    <a:lstStyle/>
                    <a:p>
                      <a:pPr marL="0" algn="ctr" defTabSz="914400" rtl="0" eaLnBrk="1" latinLnBrk="0" hangingPunct="1"/>
                      <a:r>
                        <a:rPr lang="zh-CN" altLang="en-US" sz="1600" kern="1200">
                          <a:latin typeface="+mn-ea"/>
                          <a:ea typeface="+mn-ea"/>
                        </a:rPr>
                        <a:t>设备</a:t>
                      </a:r>
                      <a:r>
                        <a:rPr lang="en-US" altLang="zh-CN" sz="1600" kern="1200">
                          <a:latin typeface="+mn-ea"/>
                          <a:ea typeface="+mn-ea"/>
                        </a:rPr>
                        <a:t>ID</a:t>
                      </a:r>
                      <a:endParaRPr lang="zh-CN" altLang="en-US" sz="1600" b="1" kern="1200">
                        <a:solidFill>
                          <a:schemeClr val="bg1"/>
                        </a:solidFill>
                        <a:latin typeface="+mn-ea"/>
                        <a:ea typeface="+mn-ea"/>
                        <a:cs typeface="+mn-cs"/>
                      </a:endParaRPr>
                    </a:p>
                  </a:txBody>
                  <a:tcPr anchor="ctr"/>
                </a:tc>
                <a:tc>
                  <a:txBody>
                    <a:bodyPr/>
                    <a:lstStyle/>
                    <a:p>
                      <a:pPr marL="0" algn="ctr" defTabSz="914400" rtl="0" eaLnBrk="1" latinLnBrk="0" hangingPunct="1"/>
                      <a:r>
                        <a:rPr lang="en-US" altLang="zh-CN" sz="1600" kern="1200">
                          <a:latin typeface="+mn-ea"/>
                          <a:ea typeface="+mn-ea"/>
                        </a:rPr>
                        <a:t>CHAR</a:t>
                      </a:r>
                      <a:endParaRPr lang="zh-CN" altLang="en-US" sz="1600" b="1" kern="1200">
                        <a:solidFill>
                          <a:schemeClr val="bg1"/>
                        </a:solidFill>
                        <a:latin typeface="+mn-ea"/>
                        <a:ea typeface="+mn-ea"/>
                        <a:cs typeface="+mn-cs"/>
                      </a:endParaRPr>
                    </a:p>
                  </a:txBody>
                  <a:tcPr anchor="ctr"/>
                </a:tc>
                <a:extLst>
                  <a:ext uri="{0D108BD9-81ED-4DB2-BD59-A6C34878D82A}">
                    <a16:rowId xmlns:a16="http://schemas.microsoft.com/office/drawing/2014/main" val="4080621998"/>
                  </a:ext>
                </a:extLst>
              </a:tr>
              <a:tr h="303243">
                <a:tc>
                  <a:txBody>
                    <a:bodyPr/>
                    <a:lstStyle/>
                    <a:p>
                      <a:pPr algn="ctr"/>
                      <a:r>
                        <a:rPr lang="en-US" altLang="zh-CN" sz="1600">
                          <a:latin typeface="+mn-ea"/>
                          <a:ea typeface="+mn-ea"/>
                        </a:rPr>
                        <a:t>date</a:t>
                      </a:r>
                      <a:endParaRPr lang="zh-CN" altLang="en-US" sz="1600" b="1">
                        <a:solidFill>
                          <a:schemeClr val="bg1"/>
                        </a:solidFill>
                        <a:latin typeface="+mn-ea"/>
                        <a:ea typeface="+mn-ea"/>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a:latin typeface="+mn-ea"/>
                          <a:ea typeface="+mn-ea"/>
                        </a:rPr>
                        <a:t>探测日期</a:t>
                      </a:r>
                      <a:endParaRPr lang="zh-CN" altLang="en-US" sz="1600" b="1">
                        <a:solidFill>
                          <a:schemeClr val="bg1"/>
                        </a:solidFill>
                        <a:latin typeface="+mn-ea"/>
                        <a:ea typeface="+mn-ea"/>
                      </a:endParaRPr>
                    </a:p>
                  </a:txBody>
                  <a:tcPr anchor="ctr"/>
                </a:tc>
                <a:tc>
                  <a:txBody>
                    <a:bodyPr/>
                    <a:lstStyle/>
                    <a:p>
                      <a:pPr algn="ctr"/>
                      <a:r>
                        <a:rPr lang="en-US" altLang="zh-CN" sz="1600">
                          <a:latin typeface="+mn-ea"/>
                          <a:ea typeface="+mn-ea"/>
                        </a:rPr>
                        <a:t>DATE</a:t>
                      </a:r>
                      <a:endParaRPr lang="zh-CN" altLang="en-US" sz="1600" b="1">
                        <a:solidFill>
                          <a:schemeClr val="bg1"/>
                        </a:solidFill>
                        <a:latin typeface="+mn-ea"/>
                        <a:ea typeface="+mn-ea"/>
                      </a:endParaRPr>
                    </a:p>
                  </a:txBody>
                  <a:tcPr anchor="ctr"/>
                </a:tc>
                <a:extLst>
                  <a:ext uri="{0D108BD9-81ED-4DB2-BD59-A6C34878D82A}">
                    <a16:rowId xmlns:a16="http://schemas.microsoft.com/office/drawing/2014/main" val="312205704"/>
                  </a:ext>
                </a:extLst>
              </a:tr>
              <a:tr h="303243">
                <a:tc>
                  <a:txBody>
                    <a:bodyPr/>
                    <a:lstStyle/>
                    <a:p>
                      <a:pPr algn="ctr"/>
                      <a:r>
                        <a:rPr lang="en-US" altLang="zh-CN" sz="1600">
                          <a:latin typeface="+mn-ea"/>
                          <a:ea typeface="+mn-ea"/>
                        </a:rPr>
                        <a:t>time</a:t>
                      </a:r>
                      <a:endParaRPr lang="zh-CN" altLang="en-US" sz="1600" b="1">
                        <a:solidFill>
                          <a:schemeClr val="bg1"/>
                        </a:solidFill>
                        <a:latin typeface="+mn-ea"/>
                        <a:ea typeface="+mn-ea"/>
                      </a:endParaRPr>
                    </a:p>
                  </a:txBody>
                  <a:tcPr anchor="ctr"/>
                </a:tc>
                <a:tc>
                  <a:txBody>
                    <a:bodyPr/>
                    <a:lstStyle/>
                    <a:p>
                      <a:pPr algn="ctr"/>
                      <a:r>
                        <a:rPr lang="zh-CN" altLang="en-US" sz="1600">
                          <a:latin typeface="+mn-ea"/>
                          <a:ea typeface="+mn-ea"/>
                        </a:rPr>
                        <a:t>探测时间</a:t>
                      </a:r>
                      <a:endParaRPr lang="zh-CN" altLang="en-US" sz="1600" b="1">
                        <a:solidFill>
                          <a:schemeClr val="bg1"/>
                        </a:solidFill>
                        <a:latin typeface="+mn-ea"/>
                        <a:ea typeface="+mn-ea"/>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600" kern="1200">
                          <a:effectLst/>
                          <a:latin typeface="+mn-ea"/>
                          <a:ea typeface="+mn-ea"/>
                        </a:rPr>
                        <a:t>TIME</a:t>
                      </a:r>
                      <a:endParaRPr lang="zh-CN" altLang="en-US" sz="1600" b="1">
                        <a:solidFill>
                          <a:schemeClr val="bg1"/>
                        </a:solidFill>
                        <a:latin typeface="+mn-ea"/>
                        <a:ea typeface="+mn-ea"/>
                      </a:endParaRPr>
                    </a:p>
                  </a:txBody>
                  <a:tcPr anchor="ctr"/>
                </a:tc>
                <a:extLst>
                  <a:ext uri="{0D108BD9-81ED-4DB2-BD59-A6C34878D82A}">
                    <a16:rowId xmlns:a16="http://schemas.microsoft.com/office/drawing/2014/main" val="1072206230"/>
                  </a:ext>
                </a:extLst>
              </a:tr>
              <a:tr h="303243">
                <a:tc>
                  <a:txBody>
                    <a:bodyPr/>
                    <a:lstStyle/>
                    <a:p>
                      <a:pPr algn="ctr"/>
                      <a:r>
                        <a:rPr lang="en-US" altLang="zh-CN" sz="1600">
                          <a:latin typeface="+mn-ea"/>
                          <a:ea typeface="+mn-ea"/>
                        </a:rPr>
                        <a:t>data</a:t>
                      </a:r>
                      <a:endParaRPr lang="zh-CN" altLang="en-US" sz="1600" b="1">
                        <a:solidFill>
                          <a:schemeClr val="bg1"/>
                        </a:solidFill>
                        <a:latin typeface="+mn-ea"/>
                        <a:ea typeface="+mn-ea"/>
                      </a:endParaRPr>
                    </a:p>
                  </a:txBody>
                  <a:tcPr anchor="ctr"/>
                </a:tc>
                <a:tc>
                  <a:txBody>
                    <a:bodyPr/>
                    <a:lstStyle/>
                    <a:p>
                      <a:pPr algn="ctr"/>
                      <a:r>
                        <a:rPr lang="zh-CN" altLang="en-US" sz="1600">
                          <a:latin typeface="+mn-ea"/>
                          <a:ea typeface="+mn-ea"/>
                        </a:rPr>
                        <a:t>数据</a:t>
                      </a:r>
                      <a:endParaRPr lang="zh-CN" altLang="en-US" sz="1600" b="1">
                        <a:solidFill>
                          <a:schemeClr val="bg1"/>
                        </a:solidFill>
                        <a:latin typeface="+mn-ea"/>
                        <a:ea typeface="+mn-ea"/>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600">
                          <a:latin typeface="+mn-ea"/>
                          <a:ea typeface="+mn-ea"/>
                        </a:rPr>
                        <a:t>BLOB</a:t>
                      </a:r>
                      <a:endParaRPr lang="zh-CN" altLang="en-US" sz="1600" b="1">
                        <a:solidFill>
                          <a:schemeClr val="bg1"/>
                        </a:solidFill>
                        <a:latin typeface="+mn-ea"/>
                        <a:ea typeface="+mn-ea"/>
                      </a:endParaRPr>
                    </a:p>
                  </a:txBody>
                  <a:tcPr anchor="ctr"/>
                </a:tc>
                <a:extLst>
                  <a:ext uri="{0D108BD9-81ED-4DB2-BD59-A6C34878D82A}">
                    <a16:rowId xmlns:a16="http://schemas.microsoft.com/office/drawing/2014/main" val="4131586682"/>
                  </a:ext>
                </a:extLst>
              </a:tr>
            </a:tbl>
          </a:graphicData>
        </a:graphic>
      </p:graphicFrame>
      <p:graphicFrame>
        <p:nvGraphicFramePr>
          <p:cNvPr id="14" name="表格 13">
            <a:extLst>
              <a:ext uri="{FF2B5EF4-FFF2-40B4-BE49-F238E27FC236}">
                <a16:creationId xmlns:a16="http://schemas.microsoft.com/office/drawing/2014/main" id="{CF2115E9-2B40-45BF-BE17-F6CA535233D7}"/>
              </a:ext>
            </a:extLst>
          </p:cNvPr>
          <p:cNvGraphicFramePr>
            <a:graphicFrameLocks noGrp="1"/>
          </p:cNvGraphicFramePr>
          <p:nvPr>
            <p:extLst>
              <p:ext uri="{D42A27DB-BD31-4B8C-83A1-F6EECF244321}">
                <p14:modId xmlns:p14="http://schemas.microsoft.com/office/powerpoint/2010/main" val="3317056955"/>
              </p:ext>
            </p:extLst>
          </p:nvPr>
        </p:nvGraphicFramePr>
        <p:xfrm>
          <a:off x="1332079" y="1516496"/>
          <a:ext cx="3807014" cy="1676400"/>
        </p:xfrm>
        <a:graphic>
          <a:graphicData uri="http://schemas.openxmlformats.org/drawingml/2006/table">
            <a:tbl>
              <a:tblPr firstRow="1" bandRow="1">
                <a:tableStyleId>{1FECB4D8-DB02-4DC6-A0A2-4F2EBAE1DC90}</a:tableStyleId>
              </a:tblPr>
              <a:tblGrid>
                <a:gridCol w="1470267">
                  <a:extLst>
                    <a:ext uri="{9D8B030D-6E8A-4147-A177-3AD203B41FA5}">
                      <a16:colId xmlns:a16="http://schemas.microsoft.com/office/drawing/2014/main" val="697072993"/>
                    </a:ext>
                  </a:extLst>
                </a:gridCol>
                <a:gridCol w="1008406">
                  <a:extLst>
                    <a:ext uri="{9D8B030D-6E8A-4147-A177-3AD203B41FA5}">
                      <a16:colId xmlns:a16="http://schemas.microsoft.com/office/drawing/2014/main" val="3445464564"/>
                    </a:ext>
                  </a:extLst>
                </a:gridCol>
                <a:gridCol w="1328341">
                  <a:extLst>
                    <a:ext uri="{9D8B030D-6E8A-4147-A177-3AD203B41FA5}">
                      <a16:colId xmlns:a16="http://schemas.microsoft.com/office/drawing/2014/main" val="923103937"/>
                    </a:ext>
                  </a:extLst>
                </a:gridCol>
              </a:tblGrid>
              <a:tr h="303243">
                <a:tc gridSpan="3">
                  <a:txBody>
                    <a:bodyPr/>
                    <a:lstStyle/>
                    <a:p>
                      <a:pPr algn="ctr"/>
                      <a:r>
                        <a:rPr lang="zh-CN" altLang="en-US" sz="1600">
                          <a:effectLst>
                            <a:outerShdw blurRad="38100" dist="38100" dir="2700000" algn="tl">
                              <a:srgbClr val="000000">
                                <a:alpha val="43137"/>
                              </a:srgbClr>
                            </a:outerShdw>
                          </a:effectLst>
                          <a:latin typeface="+mn-ea"/>
                          <a:ea typeface="+mn-ea"/>
                        </a:rPr>
                        <a:t>用户列表</a:t>
                      </a:r>
                      <a:endParaRPr lang="zh-CN" altLang="en-US" sz="1600" b="1">
                        <a:solidFill>
                          <a:schemeClr val="bg1"/>
                        </a:solidFill>
                        <a:effectLst>
                          <a:outerShdw blurRad="38100" dist="38100" dir="2700000" algn="tl">
                            <a:srgbClr val="000000">
                              <a:alpha val="43137"/>
                            </a:srgbClr>
                          </a:outerShdw>
                        </a:effectLst>
                        <a:latin typeface="+mn-ea"/>
                        <a:ea typeface="+mn-ea"/>
                      </a:endParaRPr>
                    </a:p>
                  </a:txBody>
                  <a:tcPr anchor="ct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CN" altLang="en-US" sz="1200">
                        <a:latin typeface="Consolas" panose="020B0609020204030204" pitchFamily="49" charset="0"/>
                      </a:endParaRPr>
                    </a:p>
                  </a:txBody>
                  <a:tcPr anchor="ctr">
                    <a:lnL w="12700" cap="flat" cmpd="sng" algn="ctr">
                      <a:solidFill>
                        <a:schemeClr val="bg2">
                          <a:lumMod val="50000"/>
                        </a:schemeClr>
                      </a:solidFill>
                      <a:prstDash val="solid"/>
                      <a:round/>
                      <a:headEnd type="none" w="med" len="med"/>
                      <a:tailEnd type="none" w="med" len="med"/>
                    </a:lnL>
                    <a:lnR w="12700" cap="flat" cmpd="sng" algn="ctr">
                      <a:solidFill>
                        <a:schemeClr val="bg2">
                          <a:lumMod val="50000"/>
                        </a:schemeClr>
                      </a:solidFill>
                      <a:prstDash val="solid"/>
                      <a:round/>
                      <a:headEnd type="none" w="med" len="med"/>
                      <a:tailEnd type="none" w="med" len="med"/>
                    </a:lnR>
                    <a:lnT w="12700" cap="flat" cmpd="sng" algn="ctr">
                      <a:solidFill>
                        <a:schemeClr val="bg2">
                          <a:lumMod val="50000"/>
                        </a:schemeClr>
                      </a:solidFill>
                      <a:prstDash val="solid"/>
                      <a:round/>
                      <a:headEnd type="none" w="med" len="med"/>
                      <a:tailEnd type="none" w="med" len="med"/>
                    </a:lnT>
                    <a:lnB w="12700" cap="flat" cmpd="sng" algn="ctr">
                      <a:solidFill>
                        <a:schemeClr val="bg2">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CN" altLang="en-US" sz="1200">
                        <a:latin typeface="Consolas" panose="020B0609020204030204" pitchFamily="49" charset="0"/>
                      </a:endParaRPr>
                    </a:p>
                  </a:txBody>
                  <a:tcPr anchor="ctr">
                    <a:lnL w="12700" cap="flat" cmpd="sng" algn="ctr">
                      <a:solidFill>
                        <a:schemeClr val="bg2">
                          <a:lumMod val="50000"/>
                        </a:schemeClr>
                      </a:solidFill>
                      <a:prstDash val="solid"/>
                      <a:round/>
                      <a:headEnd type="none" w="med" len="med"/>
                      <a:tailEnd type="none" w="med" len="med"/>
                    </a:lnL>
                    <a:lnR w="12700" cap="flat" cmpd="sng" algn="ctr">
                      <a:solidFill>
                        <a:schemeClr val="bg2">
                          <a:lumMod val="50000"/>
                        </a:schemeClr>
                      </a:solidFill>
                      <a:prstDash val="solid"/>
                      <a:round/>
                      <a:headEnd type="none" w="med" len="med"/>
                      <a:tailEnd type="none" w="med" len="med"/>
                    </a:lnR>
                    <a:lnT w="12700" cap="flat" cmpd="sng" algn="ctr">
                      <a:solidFill>
                        <a:schemeClr val="bg2">
                          <a:lumMod val="50000"/>
                        </a:schemeClr>
                      </a:solidFill>
                      <a:prstDash val="solid"/>
                      <a:round/>
                      <a:headEnd type="none" w="med" len="med"/>
                      <a:tailEnd type="none" w="med" len="med"/>
                    </a:lnT>
                    <a:lnB w="12700" cap="flat" cmpd="sng" algn="ctr">
                      <a:solidFill>
                        <a:schemeClr val="bg2">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8942018"/>
                  </a:ext>
                </a:extLst>
              </a:tr>
              <a:tr h="303243">
                <a:tc>
                  <a:txBody>
                    <a:bodyPr/>
                    <a:lstStyle/>
                    <a:p>
                      <a:pPr algn="ctr"/>
                      <a:r>
                        <a:rPr lang="en-US" altLang="zh-CN" sz="1600">
                          <a:effectLst/>
                          <a:latin typeface="+mn-ea"/>
                          <a:ea typeface="+mn-ea"/>
                        </a:rPr>
                        <a:t>user</a:t>
                      </a:r>
                      <a:endParaRPr lang="zh-CN" altLang="en-US" sz="1600" b="1">
                        <a:solidFill>
                          <a:schemeClr val="bg1"/>
                        </a:solidFill>
                        <a:effectLst/>
                        <a:latin typeface="+mn-ea"/>
                        <a:ea typeface="+mn-ea"/>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a:effectLst/>
                          <a:latin typeface="+mn-ea"/>
                          <a:ea typeface="+mn-ea"/>
                        </a:rPr>
                        <a:t>用户</a:t>
                      </a:r>
                      <a:r>
                        <a:rPr lang="en-US" altLang="zh-CN" sz="1600">
                          <a:effectLst/>
                          <a:latin typeface="+mn-ea"/>
                          <a:ea typeface="+mn-ea"/>
                        </a:rPr>
                        <a:t>(*)</a:t>
                      </a:r>
                      <a:endParaRPr lang="zh-CN" altLang="en-US" sz="1600" b="1">
                        <a:solidFill>
                          <a:schemeClr val="bg1"/>
                        </a:solidFill>
                        <a:effectLst/>
                        <a:latin typeface="+mn-ea"/>
                        <a:ea typeface="+mn-ea"/>
                      </a:endParaRPr>
                    </a:p>
                  </a:txBody>
                  <a:tcPr anchor="ctr"/>
                </a:tc>
                <a:tc>
                  <a:txBody>
                    <a:bodyPr/>
                    <a:lstStyle/>
                    <a:p>
                      <a:pPr algn="ctr"/>
                      <a:r>
                        <a:rPr lang="en-US" altLang="zh-CN" sz="1600" kern="1200">
                          <a:effectLst/>
                          <a:latin typeface="+mn-ea"/>
                          <a:ea typeface="+mn-ea"/>
                        </a:rPr>
                        <a:t>CHAR</a:t>
                      </a:r>
                      <a:endParaRPr lang="zh-CN" altLang="en-US" sz="1600" b="1">
                        <a:solidFill>
                          <a:schemeClr val="bg1"/>
                        </a:solidFill>
                        <a:effectLst/>
                        <a:latin typeface="+mn-ea"/>
                        <a:ea typeface="+mn-ea"/>
                      </a:endParaRPr>
                    </a:p>
                  </a:txBody>
                  <a:tcPr anchor="ctr"/>
                </a:tc>
                <a:extLst>
                  <a:ext uri="{0D108BD9-81ED-4DB2-BD59-A6C34878D82A}">
                    <a16:rowId xmlns:a16="http://schemas.microsoft.com/office/drawing/2014/main" val="3140483772"/>
                  </a:ext>
                </a:extLst>
              </a:tr>
              <a:tr h="303243">
                <a:tc>
                  <a:txBody>
                    <a:bodyPr/>
                    <a:lstStyle/>
                    <a:p>
                      <a:pPr algn="ctr"/>
                      <a:r>
                        <a:rPr lang="en-US" altLang="zh-CN" sz="1600">
                          <a:effectLst/>
                          <a:latin typeface="+mn-ea"/>
                          <a:ea typeface="+mn-ea"/>
                        </a:rPr>
                        <a:t>password</a:t>
                      </a:r>
                      <a:endParaRPr lang="zh-CN" altLang="en-US" sz="1600" b="1">
                        <a:solidFill>
                          <a:schemeClr val="bg1"/>
                        </a:solidFill>
                        <a:effectLst/>
                        <a:latin typeface="+mn-ea"/>
                        <a:ea typeface="+mn-ea"/>
                      </a:endParaRPr>
                    </a:p>
                  </a:txBody>
                  <a:tcPr anchor="ctr"/>
                </a:tc>
                <a:tc>
                  <a:txBody>
                    <a:bodyPr/>
                    <a:lstStyle/>
                    <a:p>
                      <a:pPr algn="ctr"/>
                      <a:r>
                        <a:rPr lang="zh-CN" altLang="en-US" sz="1600">
                          <a:effectLst/>
                          <a:latin typeface="+mn-ea"/>
                          <a:ea typeface="+mn-ea"/>
                        </a:rPr>
                        <a:t>密码</a:t>
                      </a:r>
                      <a:endParaRPr lang="zh-CN" altLang="en-US" sz="1600" b="1">
                        <a:solidFill>
                          <a:schemeClr val="bg1"/>
                        </a:solidFill>
                        <a:effectLst/>
                        <a:latin typeface="+mn-ea"/>
                        <a:ea typeface="+mn-ea"/>
                      </a:endParaRPr>
                    </a:p>
                  </a:txBody>
                  <a:tcPr anchor="ctr"/>
                </a:tc>
                <a:tc>
                  <a:txBody>
                    <a:bodyPr/>
                    <a:lstStyle/>
                    <a:p>
                      <a:pPr algn="ctr"/>
                      <a:r>
                        <a:rPr lang="en-US" altLang="zh-CN" sz="1600">
                          <a:effectLst/>
                          <a:latin typeface="+mn-ea"/>
                          <a:ea typeface="+mn-ea"/>
                        </a:rPr>
                        <a:t>TINYBLOB</a:t>
                      </a:r>
                      <a:endParaRPr lang="zh-CN" altLang="en-US" sz="1600" b="1">
                        <a:solidFill>
                          <a:schemeClr val="bg1"/>
                        </a:solidFill>
                        <a:effectLst/>
                        <a:latin typeface="+mn-ea"/>
                        <a:ea typeface="+mn-ea"/>
                      </a:endParaRPr>
                    </a:p>
                  </a:txBody>
                  <a:tcPr anchor="ctr"/>
                </a:tc>
                <a:extLst>
                  <a:ext uri="{0D108BD9-81ED-4DB2-BD59-A6C34878D82A}">
                    <a16:rowId xmlns:a16="http://schemas.microsoft.com/office/drawing/2014/main" val="4080621998"/>
                  </a:ext>
                </a:extLst>
              </a:tr>
              <a:tr h="303243">
                <a:tc>
                  <a:txBody>
                    <a:bodyPr/>
                    <a:lstStyle/>
                    <a:p>
                      <a:pPr algn="ctr"/>
                      <a:r>
                        <a:rPr lang="en-US" altLang="zh-CN" sz="1600">
                          <a:effectLst/>
                          <a:latin typeface="+mn-ea"/>
                          <a:ea typeface="+mn-ea"/>
                        </a:rPr>
                        <a:t>authority</a:t>
                      </a:r>
                      <a:endParaRPr lang="zh-CN" altLang="en-US" sz="1600" b="1">
                        <a:solidFill>
                          <a:schemeClr val="bg1"/>
                        </a:solidFill>
                        <a:effectLst/>
                        <a:latin typeface="+mn-ea"/>
                        <a:ea typeface="+mn-ea"/>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a:effectLst/>
                          <a:latin typeface="+mn-ea"/>
                          <a:ea typeface="+mn-ea"/>
                        </a:rPr>
                        <a:t>权限</a:t>
                      </a:r>
                      <a:endParaRPr lang="zh-CN" altLang="en-US" sz="1600" b="1">
                        <a:solidFill>
                          <a:schemeClr val="bg1"/>
                        </a:solidFill>
                        <a:effectLst/>
                        <a:latin typeface="+mn-ea"/>
                        <a:ea typeface="+mn-ea"/>
                      </a:endParaRPr>
                    </a:p>
                  </a:txBody>
                  <a:tcPr anchor="ctr"/>
                </a:tc>
                <a:tc>
                  <a:txBody>
                    <a:bodyPr/>
                    <a:lstStyle/>
                    <a:p>
                      <a:pPr algn="ctr"/>
                      <a:r>
                        <a:rPr lang="en-US" altLang="zh-CN" sz="1600">
                          <a:effectLst/>
                          <a:latin typeface="+mn-ea"/>
                          <a:ea typeface="+mn-ea"/>
                        </a:rPr>
                        <a:t>INT</a:t>
                      </a:r>
                      <a:endParaRPr lang="zh-CN" altLang="en-US" sz="1600" b="1">
                        <a:solidFill>
                          <a:schemeClr val="bg1"/>
                        </a:solidFill>
                        <a:effectLst/>
                        <a:latin typeface="+mn-ea"/>
                        <a:ea typeface="+mn-ea"/>
                      </a:endParaRPr>
                    </a:p>
                  </a:txBody>
                  <a:tcPr anchor="ctr"/>
                </a:tc>
                <a:extLst>
                  <a:ext uri="{0D108BD9-81ED-4DB2-BD59-A6C34878D82A}">
                    <a16:rowId xmlns:a16="http://schemas.microsoft.com/office/drawing/2014/main" val="312205704"/>
                  </a:ext>
                </a:extLst>
              </a:tr>
              <a:tr h="303243">
                <a:tc>
                  <a:txBody>
                    <a:bodyPr/>
                    <a:lstStyle/>
                    <a:p>
                      <a:pPr algn="ctr"/>
                      <a:r>
                        <a:rPr lang="en-US" altLang="zh-CN" sz="1600">
                          <a:effectLst/>
                          <a:latin typeface="+mn-ea"/>
                          <a:ea typeface="+mn-ea"/>
                        </a:rPr>
                        <a:t>other</a:t>
                      </a:r>
                      <a:endParaRPr lang="zh-CN" altLang="en-US" sz="1600" b="1">
                        <a:solidFill>
                          <a:schemeClr val="bg1"/>
                        </a:solidFill>
                        <a:effectLst/>
                        <a:latin typeface="+mn-ea"/>
                        <a:ea typeface="+mn-ea"/>
                      </a:endParaRPr>
                    </a:p>
                  </a:txBody>
                  <a:tcPr anchor="ctr"/>
                </a:tc>
                <a:tc>
                  <a:txBody>
                    <a:bodyPr/>
                    <a:lstStyle/>
                    <a:p>
                      <a:pPr algn="ctr"/>
                      <a:r>
                        <a:rPr lang="zh-CN" altLang="en-US" sz="1600">
                          <a:effectLst/>
                          <a:latin typeface="+mn-ea"/>
                          <a:ea typeface="+mn-ea"/>
                        </a:rPr>
                        <a:t>其它</a:t>
                      </a:r>
                      <a:endParaRPr lang="zh-CN" altLang="en-US" sz="1600" b="1">
                        <a:solidFill>
                          <a:schemeClr val="bg1"/>
                        </a:solidFill>
                        <a:effectLst/>
                        <a:latin typeface="+mn-ea"/>
                        <a:ea typeface="+mn-ea"/>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600" kern="1200">
                          <a:effectLst/>
                          <a:latin typeface="+mn-ea"/>
                          <a:ea typeface="+mn-ea"/>
                        </a:rPr>
                        <a:t>TEXT</a:t>
                      </a:r>
                      <a:endParaRPr lang="zh-CN" altLang="en-US" sz="1600" b="1">
                        <a:solidFill>
                          <a:schemeClr val="bg1"/>
                        </a:solidFill>
                        <a:effectLst/>
                        <a:latin typeface="+mn-ea"/>
                        <a:ea typeface="+mn-ea"/>
                      </a:endParaRPr>
                    </a:p>
                  </a:txBody>
                  <a:tcPr anchor="ctr"/>
                </a:tc>
                <a:extLst>
                  <a:ext uri="{0D108BD9-81ED-4DB2-BD59-A6C34878D82A}">
                    <a16:rowId xmlns:a16="http://schemas.microsoft.com/office/drawing/2014/main" val="1072206230"/>
                  </a:ext>
                </a:extLst>
              </a:tr>
            </a:tbl>
          </a:graphicData>
        </a:graphic>
      </p:graphicFrame>
      <p:graphicFrame>
        <p:nvGraphicFramePr>
          <p:cNvPr id="15" name="表格 14">
            <a:extLst>
              <a:ext uri="{FF2B5EF4-FFF2-40B4-BE49-F238E27FC236}">
                <a16:creationId xmlns:a16="http://schemas.microsoft.com/office/drawing/2014/main" id="{81FF903C-FFC6-40BF-BD56-7325CE8BD55A}"/>
              </a:ext>
            </a:extLst>
          </p:cNvPr>
          <p:cNvGraphicFramePr>
            <a:graphicFrameLocks noGrp="1"/>
          </p:cNvGraphicFramePr>
          <p:nvPr>
            <p:extLst>
              <p:ext uri="{D42A27DB-BD31-4B8C-83A1-F6EECF244321}">
                <p14:modId xmlns:p14="http://schemas.microsoft.com/office/powerpoint/2010/main" val="1278463924"/>
              </p:ext>
            </p:extLst>
          </p:nvPr>
        </p:nvGraphicFramePr>
        <p:xfrm>
          <a:off x="6824028" y="1506414"/>
          <a:ext cx="4277726" cy="2346960"/>
        </p:xfrm>
        <a:graphic>
          <a:graphicData uri="http://schemas.openxmlformats.org/drawingml/2006/table">
            <a:tbl>
              <a:tblPr firstRow="1" bandRow="1">
                <a:tableStyleId>{B301B821-A1FF-4177-AEE7-76D212191A09}</a:tableStyleId>
              </a:tblPr>
              <a:tblGrid>
                <a:gridCol w="1891009">
                  <a:extLst>
                    <a:ext uri="{9D8B030D-6E8A-4147-A177-3AD203B41FA5}">
                      <a16:colId xmlns:a16="http://schemas.microsoft.com/office/drawing/2014/main" val="697072993"/>
                    </a:ext>
                  </a:extLst>
                </a:gridCol>
                <a:gridCol w="1296660">
                  <a:extLst>
                    <a:ext uri="{9D8B030D-6E8A-4147-A177-3AD203B41FA5}">
                      <a16:colId xmlns:a16="http://schemas.microsoft.com/office/drawing/2014/main" val="3445464564"/>
                    </a:ext>
                  </a:extLst>
                </a:gridCol>
                <a:gridCol w="1090057">
                  <a:extLst>
                    <a:ext uri="{9D8B030D-6E8A-4147-A177-3AD203B41FA5}">
                      <a16:colId xmlns:a16="http://schemas.microsoft.com/office/drawing/2014/main" val="923103937"/>
                    </a:ext>
                  </a:extLst>
                </a:gridCol>
              </a:tblGrid>
              <a:tr h="303243">
                <a:tc gridSpan="3">
                  <a:txBody>
                    <a:bodyPr/>
                    <a:lstStyle/>
                    <a:p>
                      <a:pPr algn="ctr"/>
                      <a:r>
                        <a:rPr lang="zh-CN" altLang="en-US" sz="1600">
                          <a:effectLst>
                            <a:outerShdw blurRad="38100" dist="38100" dir="2700000" algn="tl">
                              <a:srgbClr val="000000">
                                <a:alpha val="43137"/>
                              </a:srgbClr>
                            </a:outerShdw>
                          </a:effectLst>
                          <a:latin typeface="+mn-ea"/>
                          <a:ea typeface="+mn-ea"/>
                        </a:rPr>
                        <a:t>历史操作列表</a:t>
                      </a:r>
                      <a:endParaRPr lang="zh-CN" altLang="en-US" sz="1600" b="1">
                        <a:solidFill>
                          <a:schemeClr val="bg1"/>
                        </a:solidFill>
                        <a:effectLst>
                          <a:outerShdw blurRad="38100" dist="38100" dir="2700000" algn="tl">
                            <a:srgbClr val="000000">
                              <a:alpha val="43137"/>
                            </a:srgbClr>
                          </a:outerShdw>
                        </a:effectLst>
                        <a:latin typeface="+mn-ea"/>
                        <a:ea typeface="+mn-ea"/>
                      </a:endParaRPr>
                    </a:p>
                  </a:txBody>
                  <a:tcPr anchor="ct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CN" altLang="en-US" sz="1200">
                        <a:latin typeface="Consolas" panose="020B0609020204030204" pitchFamily="49" charset="0"/>
                      </a:endParaRPr>
                    </a:p>
                  </a:txBody>
                  <a:tcPr anchor="ctr">
                    <a:lnL w="12700" cap="flat" cmpd="sng" algn="ctr">
                      <a:solidFill>
                        <a:schemeClr val="bg2">
                          <a:lumMod val="50000"/>
                        </a:schemeClr>
                      </a:solidFill>
                      <a:prstDash val="solid"/>
                      <a:round/>
                      <a:headEnd type="none" w="med" len="med"/>
                      <a:tailEnd type="none" w="med" len="med"/>
                    </a:lnL>
                    <a:lnR w="12700" cap="flat" cmpd="sng" algn="ctr">
                      <a:solidFill>
                        <a:schemeClr val="bg2">
                          <a:lumMod val="50000"/>
                        </a:schemeClr>
                      </a:solidFill>
                      <a:prstDash val="solid"/>
                      <a:round/>
                      <a:headEnd type="none" w="med" len="med"/>
                      <a:tailEnd type="none" w="med" len="med"/>
                    </a:lnR>
                    <a:lnT w="12700" cap="flat" cmpd="sng" algn="ctr">
                      <a:solidFill>
                        <a:schemeClr val="bg2">
                          <a:lumMod val="50000"/>
                        </a:schemeClr>
                      </a:solidFill>
                      <a:prstDash val="solid"/>
                      <a:round/>
                      <a:headEnd type="none" w="med" len="med"/>
                      <a:tailEnd type="none" w="med" len="med"/>
                    </a:lnT>
                    <a:lnB w="12700" cap="flat" cmpd="sng" algn="ctr">
                      <a:solidFill>
                        <a:schemeClr val="bg2">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CN" altLang="en-US" sz="1200">
                        <a:latin typeface="Consolas" panose="020B0609020204030204" pitchFamily="49" charset="0"/>
                      </a:endParaRPr>
                    </a:p>
                  </a:txBody>
                  <a:tcPr anchor="ctr">
                    <a:lnL w="12700" cap="flat" cmpd="sng" algn="ctr">
                      <a:solidFill>
                        <a:schemeClr val="bg2">
                          <a:lumMod val="50000"/>
                        </a:schemeClr>
                      </a:solidFill>
                      <a:prstDash val="solid"/>
                      <a:round/>
                      <a:headEnd type="none" w="med" len="med"/>
                      <a:tailEnd type="none" w="med" len="med"/>
                    </a:lnL>
                    <a:lnR w="12700" cap="flat" cmpd="sng" algn="ctr">
                      <a:solidFill>
                        <a:schemeClr val="bg2">
                          <a:lumMod val="50000"/>
                        </a:schemeClr>
                      </a:solidFill>
                      <a:prstDash val="solid"/>
                      <a:round/>
                      <a:headEnd type="none" w="med" len="med"/>
                      <a:tailEnd type="none" w="med" len="med"/>
                    </a:lnR>
                    <a:lnT w="12700" cap="flat" cmpd="sng" algn="ctr">
                      <a:solidFill>
                        <a:schemeClr val="bg2">
                          <a:lumMod val="50000"/>
                        </a:schemeClr>
                      </a:solidFill>
                      <a:prstDash val="solid"/>
                      <a:round/>
                      <a:headEnd type="none" w="med" len="med"/>
                      <a:tailEnd type="none" w="med" len="med"/>
                    </a:lnT>
                    <a:lnB w="12700" cap="flat" cmpd="sng" algn="ctr">
                      <a:solidFill>
                        <a:schemeClr val="bg2">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2443098"/>
                  </a:ext>
                </a:extLst>
              </a:tr>
              <a:tr h="303243">
                <a:tc>
                  <a:txBody>
                    <a:bodyPr/>
                    <a:lstStyle/>
                    <a:p>
                      <a:pPr algn="ctr"/>
                      <a:r>
                        <a:rPr lang="en-US" altLang="zh-CN" sz="1600">
                          <a:latin typeface="+mn-ea"/>
                          <a:ea typeface="+mn-ea"/>
                        </a:rPr>
                        <a:t>id</a:t>
                      </a:r>
                      <a:endParaRPr lang="zh-CN" altLang="en-US" sz="1600" b="1">
                        <a:solidFill>
                          <a:schemeClr val="bg1"/>
                        </a:solidFill>
                        <a:latin typeface="+mn-ea"/>
                        <a:ea typeface="+mn-ea"/>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a:latin typeface="+mn-ea"/>
                          <a:ea typeface="+mn-ea"/>
                        </a:rPr>
                        <a:t>列表</a:t>
                      </a:r>
                      <a:r>
                        <a:rPr lang="en-US" altLang="zh-CN" sz="1600">
                          <a:latin typeface="+mn-ea"/>
                          <a:ea typeface="+mn-ea"/>
                        </a:rPr>
                        <a:t>id(*)</a:t>
                      </a:r>
                      <a:endParaRPr lang="zh-CN" altLang="en-US" sz="1600" b="1">
                        <a:solidFill>
                          <a:schemeClr val="bg1"/>
                        </a:solidFill>
                        <a:latin typeface="+mn-ea"/>
                        <a:ea typeface="+mn-ea"/>
                      </a:endParaRPr>
                    </a:p>
                  </a:txBody>
                  <a:tcPr anchor="ctr"/>
                </a:tc>
                <a:tc>
                  <a:txBody>
                    <a:bodyPr/>
                    <a:lstStyle/>
                    <a:p>
                      <a:pPr algn="ctr"/>
                      <a:r>
                        <a:rPr lang="en-US" altLang="zh-CN" sz="1600">
                          <a:latin typeface="+mn-ea"/>
                          <a:ea typeface="+mn-ea"/>
                        </a:rPr>
                        <a:t>INT</a:t>
                      </a:r>
                      <a:endParaRPr lang="zh-CN" altLang="en-US" sz="1600" b="1">
                        <a:solidFill>
                          <a:schemeClr val="bg1"/>
                        </a:solidFill>
                        <a:latin typeface="+mn-ea"/>
                        <a:ea typeface="+mn-ea"/>
                      </a:endParaRPr>
                    </a:p>
                  </a:txBody>
                  <a:tcPr anchor="ctr"/>
                </a:tc>
                <a:extLst>
                  <a:ext uri="{0D108BD9-81ED-4DB2-BD59-A6C34878D82A}">
                    <a16:rowId xmlns:a16="http://schemas.microsoft.com/office/drawing/2014/main" val="3140483772"/>
                  </a:ext>
                </a:extLst>
              </a:tr>
              <a:tr h="303243">
                <a:tc>
                  <a:txBody>
                    <a:bodyPr/>
                    <a:lstStyle/>
                    <a:p>
                      <a:pPr marL="0" algn="ctr" defTabSz="914400" rtl="0" eaLnBrk="1" latinLnBrk="0" hangingPunct="1"/>
                      <a:r>
                        <a:rPr lang="en-US" altLang="zh-CN" sz="1600" kern="1200">
                          <a:latin typeface="+mn-ea"/>
                          <a:ea typeface="+mn-ea"/>
                        </a:rPr>
                        <a:t>deviceId</a:t>
                      </a:r>
                      <a:endParaRPr lang="zh-CN" altLang="en-US" sz="1600" b="1" kern="1200">
                        <a:solidFill>
                          <a:schemeClr val="bg1"/>
                        </a:solidFill>
                        <a:latin typeface="+mn-ea"/>
                        <a:ea typeface="+mn-ea"/>
                        <a:cs typeface="+mn-cs"/>
                      </a:endParaRPr>
                    </a:p>
                  </a:txBody>
                  <a:tcPr anchor="ctr"/>
                </a:tc>
                <a:tc>
                  <a:txBody>
                    <a:bodyPr/>
                    <a:lstStyle/>
                    <a:p>
                      <a:pPr marL="0" algn="ctr" defTabSz="914400" rtl="0" eaLnBrk="1" latinLnBrk="0" hangingPunct="1"/>
                      <a:r>
                        <a:rPr lang="zh-CN" altLang="en-US" sz="1600" kern="1200">
                          <a:latin typeface="+mn-ea"/>
                          <a:ea typeface="+mn-ea"/>
                        </a:rPr>
                        <a:t>操作设备</a:t>
                      </a:r>
                      <a:endParaRPr lang="zh-CN" altLang="en-US" sz="1600" b="1" kern="1200">
                        <a:solidFill>
                          <a:schemeClr val="bg1"/>
                        </a:solidFill>
                        <a:latin typeface="+mn-ea"/>
                        <a:ea typeface="+mn-ea"/>
                        <a:cs typeface="+mn-cs"/>
                      </a:endParaRPr>
                    </a:p>
                  </a:txBody>
                  <a:tcPr anchor="ctr"/>
                </a:tc>
                <a:tc>
                  <a:txBody>
                    <a:bodyPr/>
                    <a:lstStyle/>
                    <a:p>
                      <a:pPr marL="0" algn="ctr" defTabSz="914400" rtl="0" eaLnBrk="1" latinLnBrk="0" hangingPunct="1"/>
                      <a:r>
                        <a:rPr lang="en-US" altLang="zh-CN" sz="1600" kern="1200">
                          <a:latin typeface="+mn-ea"/>
                          <a:ea typeface="+mn-ea"/>
                        </a:rPr>
                        <a:t>CHAR</a:t>
                      </a:r>
                      <a:endParaRPr lang="zh-CN" altLang="en-US" sz="1600" b="1" kern="1200">
                        <a:solidFill>
                          <a:schemeClr val="bg1"/>
                        </a:solidFill>
                        <a:latin typeface="+mn-ea"/>
                        <a:ea typeface="+mn-ea"/>
                        <a:cs typeface="+mn-cs"/>
                      </a:endParaRPr>
                    </a:p>
                  </a:txBody>
                  <a:tcPr anchor="ctr"/>
                </a:tc>
                <a:extLst>
                  <a:ext uri="{0D108BD9-81ED-4DB2-BD59-A6C34878D82A}">
                    <a16:rowId xmlns:a16="http://schemas.microsoft.com/office/drawing/2014/main" val="4080621998"/>
                  </a:ext>
                </a:extLst>
              </a:tr>
              <a:tr h="303243">
                <a:tc>
                  <a:txBody>
                    <a:bodyPr/>
                    <a:lstStyle/>
                    <a:p>
                      <a:pPr algn="ctr"/>
                      <a:r>
                        <a:rPr lang="en-US" altLang="zh-CN" sz="1600">
                          <a:latin typeface="+mn-ea"/>
                          <a:ea typeface="+mn-ea"/>
                        </a:rPr>
                        <a:t>date</a:t>
                      </a:r>
                      <a:endParaRPr lang="zh-CN" altLang="en-US" sz="1600" b="1">
                        <a:solidFill>
                          <a:schemeClr val="bg1"/>
                        </a:solidFill>
                        <a:latin typeface="+mn-ea"/>
                        <a:ea typeface="+mn-ea"/>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a:latin typeface="+mn-ea"/>
                          <a:ea typeface="+mn-ea"/>
                        </a:rPr>
                        <a:t>操作日期</a:t>
                      </a:r>
                      <a:endParaRPr lang="zh-CN" altLang="en-US" sz="1600" b="1">
                        <a:solidFill>
                          <a:schemeClr val="bg1"/>
                        </a:solidFill>
                        <a:latin typeface="+mn-ea"/>
                        <a:ea typeface="+mn-ea"/>
                      </a:endParaRPr>
                    </a:p>
                  </a:txBody>
                  <a:tcPr anchor="ctr"/>
                </a:tc>
                <a:tc>
                  <a:txBody>
                    <a:bodyPr/>
                    <a:lstStyle/>
                    <a:p>
                      <a:pPr algn="ctr"/>
                      <a:r>
                        <a:rPr lang="en-US" altLang="zh-CN" sz="1600">
                          <a:latin typeface="+mn-ea"/>
                          <a:ea typeface="+mn-ea"/>
                        </a:rPr>
                        <a:t>DATE</a:t>
                      </a:r>
                      <a:endParaRPr lang="zh-CN" altLang="en-US" sz="1600" b="1">
                        <a:solidFill>
                          <a:schemeClr val="bg1"/>
                        </a:solidFill>
                        <a:latin typeface="+mn-ea"/>
                        <a:ea typeface="+mn-ea"/>
                      </a:endParaRPr>
                    </a:p>
                  </a:txBody>
                  <a:tcPr anchor="ctr"/>
                </a:tc>
                <a:extLst>
                  <a:ext uri="{0D108BD9-81ED-4DB2-BD59-A6C34878D82A}">
                    <a16:rowId xmlns:a16="http://schemas.microsoft.com/office/drawing/2014/main" val="312205704"/>
                  </a:ext>
                </a:extLst>
              </a:tr>
              <a:tr h="303243">
                <a:tc>
                  <a:txBody>
                    <a:bodyPr/>
                    <a:lstStyle/>
                    <a:p>
                      <a:pPr algn="ctr"/>
                      <a:r>
                        <a:rPr lang="en-US" altLang="zh-CN" sz="1600">
                          <a:latin typeface="+mn-ea"/>
                          <a:ea typeface="+mn-ea"/>
                        </a:rPr>
                        <a:t>time</a:t>
                      </a:r>
                      <a:endParaRPr lang="zh-CN" altLang="en-US" sz="1600" b="1">
                        <a:solidFill>
                          <a:schemeClr val="bg1"/>
                        </a:solidFill>
                        <a:latin typeface="+mn-ea"/>
                        <a:ea typeface="+mn-ea"/>
                      </a:endParaRPr>
                    </a:p>
                  </a:txBody>
                  <a:tcPr anchor="ctr"/>
                </a:tc>
                <a:tc>
                  <a:txBody>
                    <a:bodyPr/>
                    <a:lstStyle/>
                    <a:p>
                      <a:pPr algn="ctr"/>
                      <a:r>
                        <a:rPr lang="zh-CN" altLang="en-US" sz="1600">
                          <a:latin typeface="+mn-ea"/>
                          <a:ea typeface="+mn-ea"/>
                        </a:rPr>
                        <a:t>操作时间</a:t>
                      </a:r>
                      <a:endParaRPr lang="zh-CN" altLang="en-US" sz="1600" b="1">
                        <a:solidFill>
                          <a:schemeClr val="bg1"/>
                        </a:solidFill>
                        <a:latin typeface="+mn-ea"/>
                        <a:ea typeface="+mn-ea"/>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600" kern="1200">
                          <a:effectLst/>
                          <a:latin typeface="+mn-ea"/>
                          <a:ea typeface="+mn-ea"/>
                        </a:rPr>
                        <a:t>TIME</a:t>
                      </a:r>
                      <a:endParaRPr lang="zh-CN" altLang="en-US" sz="1600" b="1">
                        <a:solidFill>
                          <a:schemeClr val="bg1"/>
                        </a:solidFill>
                        <a:latin typeface="+mn-ea"/>
                        <a:ea typeface="+mn-ea"/>
                      </a:endParaRPr>
                    </a:p>
                  </a:txBody>
                  <a:tcPr anchor="ctr"/>
                </a:tc>
                <a:extLst>
                  <a:ext uri="{0D108BD9-81ED-4DB2-BD59-A6C34878D82A}">
                    <a16:rowId xmlns:a16="http://schemas.microsoft.com/office/drawing/2014/main" val="1072206230"/>
                  </a:ext>
                </a:extLst>
              </a:tr>
              <a:tr h="303243">
                <a:tc>
                  <a:txBody>
                    <a:bodyPr/>
                    <a:lstStyle/>
                    <a:p>
                      <a:pPr marL="0" algn="ctr" defTabSz="914400" rtl="0" eaLnBrk="1" latinLnBrk="0" hangingPunct="1"/>
                      <a:r>
                        <a:rPr lang="en-US" altLang="zh-CN" sz="1600" kern="1200">
                          <a:latin typeface="+mn-ea"/>
                          <a:ea typeface="+mn-ea"/>
                        </a:rPr>
                        <a:t>user</a:t>
                      </a:r>
                      <a:endParaRPr lang="zh-CN" altLang="en-US" sz="1600" b="1" kern="1200">
                        <a:solidFill>
                          <a:schemeClr val="bg1"/>
                        </a:solidFill>
                        <a:latin typeface="+mn-ea"/>
                        <a:ea typeface="+mn-ea"/>
                        <a:cs typeface="+mn-cs"/>
                      </a:endParaRPr>
                    </a:p>
                  </a:txBody>
                  <a:tcPr anchor="ctr"/>
                </a:tc>
                <a:tc>
                  <a:txBody>
                    <a:bodyPr/>
                    <a:lstStyle/>
                    <a:p>
                      <a:pPr marL="0" algn="ctr" defTabSz="914400" rtl="0" eaLnBrk="1" latinLnBrk="0" hangingPunct="1"/>
                      <a:r>
                        <a:rPr lang="zh-CN" altLang="en-US" sz="1600" kern="1200">
                          <a:latin typeface="+mn-ea"/>
                          <a:ea typeface="+mn-ea"/>
                        </a:rPr>
                        <a:t>操作员</a:t>
                      </a:r>
                      <a:endParaRPr lang="zh-CN" altLang="en-US" sz="1600" b="1" kern="1200">
                        <a:solidFill>
                          <a:schemeClr val="bg1"/>
                        </a:solidFill>
                        <a:latin typeface="+mn-ea"/>
                        <a:ea typeface="+mn-ea"/>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600" kern="1200">
                          <a:latin typeface="+mn-ea"/>
                          <a:ea typeface="+mn-ea"/>
                        </a:rPr>
                        <a:t>CHAR</a:t>
                      </a:r>
                      <a:endParaRPr lang="zh-CN" altLang="en-US" sz="1600" b="1" kern="1200">
                        <a:solidFill>
                          <a:schemeClr val="bg1"/>
                        </a:solidFill>
                        <a:latin typeface="+mn-ea"/>
                        <a:ea typeface="+mn-ea"/>
                        <a:cs typeface="+mn-cs"/>
                      </a:endParaRPr>
                    </a:p>
                  </a:txBody>
                  <a:tcPr anchor="ctr"/>
                </a:tc>
                <a:extLst>
                  <a:ext uri="{0D108BD9-81ED-4DB2-BD59-A6C34878D82A}">
                    <a16:rowId xmlns:a16="http://schemas.microsoft.com/office/drawing/2014/main" val="4131586682"/>
                  </a:ext>
                </a:extLst>
              </a:tr>
              <a:tr h="303243">
                <a:tc>
                  <a:txBody>
                    <a:bodyPr/>
                    <a:lstStyle/>
                    <a:p>
                      <a:pPr algn="ctr"/>
                      <a:r>
                        <a:rPr lang="en-US" altLang="zh-CN" sz="1600">
                          <a:latin typeface="+mn-ea"/>
                          <a:ea typeface="+mn-ea"/>
                        </a:rPr>
                        <a:t>content</a:t>
                      </a:r>
                      <a:endParaRPr lang="zh-CN" altLang="en-US" sz="1600" b="1">
                        <a:solidFill>
                          <a:schemeClr val="bg1"/>
                        </a:solidFill>
                        <a:latin typeface="+mn-ea"/>
                        <a:ea typeface="+mn-ea"/>
                      </a:endParaRPr>
                    </a:p>
                  </a:txBody>
                  <a:tcPr anchor="ctr"/>
                </a:tc>
                <a:tc>
                  <a:txBody>
                    <a:bodyPr/>
                    <a:lstStyle/>
                    <a:p>
                      <a:pPr algn="ctr"/>
                      <a:r>
                        <a:rPr lang="zh-CN" altLang="en-US" sz="1600">
                          <a:latin typeface="+mn-ea"/>
                          <a:ea typeface="+mn-ea"/>
                        </a:rPr>
                        <a:t>内容</a:t>
                      </a:r>
                      <a:endParaRPr lang="zh-CN" altLang="en-US" sz="1600" b="1">
                        <a:solidFill>
                          <a:schemeClr val="bg1"/>
                        </a:solidFill>
                        <a:latin typeface="+mn-ea"/>
                        <a:ea typeface="+mn-ea"/>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600" kern="1200">
                          <a:effectLst/>
                          <a:latin typeface="+mn-ea"/>
                          <a:ea typeface="+mn-ea"/>
                        </a:rPr>
                        <a:t>TEXT</a:t>
                      </a:r>
                      <a:endParaRPr lang="zh-CN" altLang="en-US" sz="1600" b="1">
                        <a:solidFill>
                          <a:schemeClr val="bg1"/>
                        </a:solidFill>
                        <a:latin typeface="+mn-ea"/>
                        <a:ea typeface="+mn-ea"/>
                      </a:endParaRPr>
                    </a:p>
                  </a:txBody>
                  <a:tcPr anchor="ctr"/>
                </a:tc>
                <a:extLst>
                  <a:ext uri="{0D108BD9-81ED-4DB2-BD59-A6C34878D82A}">
                    <a16:rowId xmlns:a16="http://schemas.microsoft.com/office/drawing/2014/main" val="452087170"/>
                  </a:ext>
                </a:extLst>
              </a:tr>
            </a:tbl>
          </a:graphicData>
        </a:graphic>
      </p:graphicFrame>
      <p:cxnSp>
        <p:nvCxnSpPr>
          <p:cNvPr id="16" name="直接箭头连接符 15">
            <a:extLst>
              <a:ext uri="{FF2B5EF4-FFF2-40B4-BE49-F238E27FC236}">
                <a16:creationId xmlns:a16="http://schemas.microsoft.com/office/drawing/2014/main" id="{58414E5F-2E4F-416C-8FB7-6E8C0DDBFC13}"/>
              </a:ext>
            </a:extLst>
          </p:cNvPr>
          <p:cNvCxnSpPr>
            <a:cxnSpLocks/>
          </p:cNvCxnSpPr>
          <p:nvPr/>
        </p:nvCxnSpPr>
        <p:spPr>
          <a:xfrm flipH="1" flipV="1">
            <a:off x="5225532" y="2031254"/>
            <a:ext cx="1527558" cy="1321545"/>
          </a:xfrm>
          <a:prstGeom prst="straightConnector1">
            <a:avLst/>
          </a:prstGeom>
          <a:ln w="19050" cap="rnd">
            <a:solidFill>
              <a:schemeClr val="bg1"/>
            </a:solidFill>
            <a:prstDash val="solid"/>
            <a:round/>
            <a:headEnd type="diamond" w="sm" len="sm"/>
            <a:tailEnd type="stealth" w="lg" len="lg"/>
          </a:ln>
        </p:spPr>
        <p:style>
          <a:lnRef idx="1">
            <a:schemeClr val="accent1"/>
          </a:lnRef>
          <a:fillRef idx="0">
            <a:schemeClr val="accent1"/>
          </a:fillRef>
          <a:effectRef idx="0">
            <a:schemeClr val="accent1"/>
          </a:effectRef>
          <a:fontRef idx="minor">
            <a:schemeClr val="tx1"/>
          </a:fontRef>
        </p:style>
      </p:cxnSp>
      <p:cxnSp>
        <p:nvCxnSpPr>
          <p:cNvPr id="17" name="直接箭头连接符 16">
            <a:extLst>
              <a:ext uri="{FF2B5EF4-FFF2-40B4-BE49-F238E27FC236}">
                <a16:creationId xmlns:a16="http://schemas.microsoft.com/office/drawing/2014/main" id="{62E7B6F4-6A07-40CA-AA1D-A45451DF3CF3}"/>
              </a:ext>
            </a:extLst>
          </p:cNvPr>
          <p:cNvCxnSpPr>
            <a:cxnSpLocks/>
          </p:cNvCxnSpPr>
          <p:nvPr/>
        </p:nvCxnSpPr>
        <p:spPr>
          <a:xfrm flipH="1" flipV="1">
            <a:off x="5217780" y="4958860"/>
            <a:ext cx="1535310" cy="328246"/>
          </a:xfrm>
          <a:prstGeom prst="straightConnector1">
            <a:avLst/>
          </a:prstGeom>
          <a:ln w="19050" cap="rnd">
            <a:solidFill>
              <a:schemeClr val="bg1"/>
            </a:solidFill>
            <a:prstDash val="solid"/>
            <a:round/>
            <a:headEnd type="diamond" w="sm" len="sm"/>
            <a:tailEnd type="stealth" w="lg" len="lg"/>
          </a:ln>
        </p:spPr>
        <p:style>
          <a:lnRef idx="1">
            <a:schemeClr val="accent1"/>
          </a:lnRef>
          <a:fillRef idx="0">
            <a:schemeClr val="accent1"/>
          </a:fillRef>
          <a:effectRef idx="0">
            <a:schemeClr val="accent1"/>
          </a:effectRef>
          <a:fontRef idx="minor">
            <a:schemeClr val="tx1"/>
          </a:fontRef>
        </p:style>
      </p:cxnSp>
      <p:cxnSp>
        <p:nvCxnSpPr>
          <p:cNvPr id="18" name="连接符: 肘形 17">
            <a:extLst>
              <a:ext uri="{FF2B5EF4-FFF2-40B4-BE49-F238E27FC236}">
                <a16:creationId xmlns:a16="http://schemas.microsoft.com/office/drawing/2014/main" id="{24E27C50-4025-499A-B7AB-079AD8486D55}"/>
              </a:ext>
            </a:extLst>
          </p:cNvPr>
          <p:cNvCxnSpPr>
            <a:cxnSpLocks/>
            <a:stCxn id="33" idx="2"/>
            <a:endCxn id="30" idx="2"/>
          </p:cNvCxnSpPr>
          <p:nvPr/>
        </p:nvCxnSpPr>
        <p:spPr>
          <a:xfrm rot="10800000" flipH="1">
            <a:off x="1300783" y="2031254"/>
            <a:ext cx="27417" cy="3896343"/>
          </a:xfrm>
          <a:prstGeom prst="bentConnector3">
            <a:avLst>
              <a:gd name="adj1" fmla="val -1817234"/>
            </a:avLst>
          </a:prstGeom>
          <a:ln w="19050" cap="rnd">
            <a:solidFill>
              <a:schemeClr val="bg1"/>
            </a:solidFill>
            <a:prstDash val="solid"/>
            <a:round/>
            <a:headEnd type="diamond" w="sm" len="sm"/>
            <a:tailEnd type="stealth" w="lg" len="lg"/>
          </a:ln>
        </p:spPr>
        <p:style>
          <a:lnRef idx="1">
            <a:schemeClr val="accent1"/>
          </a:lnRef>
          <a:fillRef idx="0">
            <a:schemeClr val="accent1"/>
          </a:fillRef>
          <a:effectRef idx="0">
            <a:schemeClr val="accent1"/>
          </a:effectRef>
          <a:fontRef idx="minor">
            <a:schemeClr val="tx1"/>
          </a:fontRef>
        </p:style>
      </p:cxnSp>
      <p:cxnSp>
        <p:nvCxnSpPr>
          <p:cNvPr id="19" name="直接箭头连接符 18">
            <a:extLst>
              <a:ext uri="{FF2B5EF4-FFF2-40B4-BE49-F238E27FC236}">
                <a16:creationId xmlns:a16="http://schemas.microsoft.com/office/drawing/2014/main" id="{13228D61-F37A-4A68-92AB-617ED9CF96E6}"/>
              </a:ext>
            </a:extLst>
          </p:cNvPr>
          <p:cNvCxnSpPr>
            <a:cxnSpLocks/>
          </p:cNvCxnSpPr>
          <p:nvPr/>
        </p:nvCxnSpPr>
        <p:spPr>
          <a:xfrm flipH="1">
            <a:off x="5217780" y="2031253"/>
            <a:ext cx="1535310" cy="2835533"/>
          </a:xfrm>
          <a:prstGeom prst="straightConnector1">
            <a:avLst/>
          </a:prstGeom>
          <a:ln w="19050" cap="rnd">
            <a:solidFill>
              <a:schemeClr val="bg1"/>
            </a:solidFill>
            <a:prstDash val="solid"/>
            <a:round/>
            <a:headEnd type="diamond" w="sm" len="sm"/>
            <a:tailEnd type="stealth" w="lg" len="lg"/>
          </a:ln>
        </p:spPr>
        <p:style>
          <a:lnRef idx="1">
            <a:schemeClr val="accent1"/>
          </a:lnRef>
          <a:fillRef idx="0">
            <a:schemeClr val="accent1"/>
          </a:fillRef>
          <a:effectRef idx="0">
            <a:schemeClr val="accent1"/>
          </a:effectRef>
          <a:fontRef idx="minor">
            <a:schemeClr val="tx1"/>
          </a:fontRef>
        </p:style>
      </p:cxnSp>
      <p:sp>
        <p:nvSpPr>
          <p:cNvPr id="30" name="流程图: 接点 29">
            <a:extLst>
              <a:ext uri="{FF2B5EF4-FFF2-40B4-BE49-F238E27FC236}">
                <a16:creationId xmlns:a16="http://schemas.microsoft.com/office/drawing/2014/main" id="{7E316EEB-DC22-4A65-98D5-7302CA3374E0}"/>
              </a:ext>
            </a:extLst>
          </p:cNvPr>
          <p:cNvSpPr/>
          <p:nvPr/>
        </p:nvSpPr>
        <p:spPr>
          <a:xfrm>
            <a:off x="1328201" y="1956634"/>
            <a:ext cx="289584" cy="149238"/>
          </a:xfrm>
          <a:prstGeom prst="flowChartConnector">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流程图: 接点 32">
            <a:extLst>
              <a:ext uri="{FF2B5EF4-FFF2-40B4-BE49-F238E27FC236}">
                <a16:creationId xmlns:a16="http://schemas.microsoft.com/office/drawing/2014/main" id="{33EE8216-91A0-48F6-B0C2-7FF625CA2DC4}"/>
              </a:ext>
            </a:extLst>
          </p:cNvPr>
          <p:cNvSpPr/>
          <p:nvPr/>
        </p:nvSpPr>
        <p:spPr>
          <a:xfrm>
            <a:off x="1300784" y="5852977"/>
            <a:ext cx="289584" cy="149238"/>
          </a:xfrm>
          <a:prstGeom prst="flowChartConnector">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 name="组合 35">
            <a:extLst>
              <a:ext uri="{FF2B5EF4-FFF2-40B4-BE49-F238E27FC236}">
                <a16:creationId xmlns:a16="http://schemas.microsoft.com/office/drawing/2014/main" id="{33B68B90-A204-4EBB-9ED4-EC26DF05AD0F}"/>
              </a:ext>
            </a:extLst>
          </p:cNvPr>
          <p:cNvGrpSpPr/>
          <p:nvPr/>
        </p:nvGrpSpPr>
        <p:grpSpPr>
          <a:xfrm>
            <a:off x="283278" y="224309"/>
            <a:ext cx="3011105" cy="870221"/>
            <a:chOff x="185454" y="165694"/>
            <a:chExt cx="3011105" cy="870221"/>
          </a:xfrm>
        </p:grpSpPr>
        <p:sp>
          <p:nvSpPr>
            <p:cNvPr id="37" name="矩形 36">
              <a:extLst>
                <a:ext uri="{FF2B5EF4-FFF2-40B4-BE49-F238E27FC236}">
                  <a16:creationId xmlns:a16="http://schemas.microsoft.com/office/drawing/2014/main" id="{2F6A6C70-A656-4EC2-9CCC-0D5C9199980E}"/>
                </a:ext>
              </a:extLst>
            </p:cNvPr>
            <p:cNvSpPr/>
            <p:nvPr/>
          </p:nvSpPr>
          <p:spPr>
            <a:xfrm>
              <a:off x="185454" y="165694"/>
              <a:ext cx="3011105" cy="4596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a:solidFill>
                    <a:schemeClr val="bg1"/>
                  </a:solidFill>
                  <a:effectLst>
                    <a:outerShdw blurRad="38100" dist="38100" dir="2700000" algn="tl">
                      <a:srgbClr val="000000">
                        <a:alpha val="43137"/>
                      </a:srgbClr>
                    </a:outerShdw>
                  </a:effectLst>
                  <a:latin typeface="+mj-ea"/>
                  <a:ea typeface="+mj-ea"/>
                </a:rPr>
                <a:t>终端系统</a:t>
              </a:r>
              <a:r>
                <a:rPr lang="en-US" altLang="zh-CN" sz="2800">
                  <a:solidFill>
                    <a:schemeClr val="bg1"/>
                  </a:solidFill>
                  <a:effectLst>
                    <a:outerShdw blurRad="38100" dist="38100" dir="2700000" algn="tl">
                      <a:srgbClr val="000000">
                        <a:alpha val="43137"/>
                      </a:srgbClr>
                    </a:outerShdw>
                  </a:effectLst>
                  <a:latin typeface="+mj-ea"/>
                  <a:ea typeface="+mj-ea"/>
                </a:rPr>
                <a:t>EDA</a:t>
              </a:r>
              <a:r>
                <a:rPr lang="zh-CN" altLang="en-US" sz="2800">
                  <a:solidFill>
                    <a:schemeClr val="bg1"/>
                  </a:solidFill>
                  <a:effectLst>
                    <a:outerShdw blurRad="38100" dist="38100" dir="2700000" algn="tl">
                      <a:srgbClr val="000000">
                        <a:alpha val="43137"/>
                      </a:srgbClr>
                    </a:outerShdw>
                  </a:effectLst>
                  <a:latin typeface="+mj-ea"/>
                  <a:ea typeface="+mj-ea"/>
                </a:rPr>
                <a:t>设计</a:t>
              </a:r>
            </a:p>
          </p:txBody>
        </p:sp>
        <p:cxnSp>
          <p:nvCxnSpPr>
            <p:cNvPr id="38" name="直接连接符 37">
              <a:extLst>
                <a:ext uri="{FF2B5EF4-FFF2-40B4-BE49-F238E27FC236}">
                  <a16:creationId xmlns:a16="http://schemas.microsoft.com/office/drawing/2014/main" id="{84765AAE-55BB-4EED-BE12-0C45187876F6}"/>
                </a:ext>
              </a:extLst>
            </p:cNvPr>
            <p:cNvCxnSpPr>
              <a:cxnSpLocks/>
            </p:cNvCxnSpPr>
            <p:nvPr/>
          </p:nvCxnSpPr>
          <p:spPr>
            <a:xfrm>
              <a:off x="185454" y="698971"/>
              <a:ext cx="3011105" cy="0"/>
            </a:xfrm>
            <a:prstGeom prst="line">
              <a:avLst/>
            </a:prstGeom>
            <a:ln w="12700" cap="rnd">
              <a:solidFill>
                <a:schemeClr val="bg1"/>
              </a:solidFill>
              <a:prstDash val="solid"/>
              <a:headEnd type="diamond"/>
              <a:tailEnd type="diamond"/>
            </a:ln>
          </p:spPr>
          <p:style>
            <a:lnRef idx="1">
              <a:schemeClr val="accent1"/>
            </a:lnRef>
            <a:fillRef idx="0">
              <a:schemeClr val="accent1"/>
            </a:fillRef>
            <a:effectRef idx="0">
              <a:schemeClr val="accent1"/>
            </a:effectRef>
            <a:fontRef idx="minor">
              <a:schemeClr val="tx1"/>
            </a:fontRef>
          </p:style>
        </p:cxnSp>
        <p:sp>
          <p:nvSpPr>
            <p:cNvPr id="39" name="矩形 38">
              <a:extLst>
                <a:ext uri="{FF2B5EF4-FFF2-40B4-BE49-F238E27FC236}">
                  <a16:creationId xmlns:a16="http://schemas.microsoft.com/office/drawing/2014/main" id="{E8B7506D-477F-4FD5-8D35-E996C4E7F404}"/>
                </a:ext>
              </a:extLst>
            </p:cNvPr>
            <p:cNvSpPr/>
            <p:nvPr/>
          </p:nvSpPr>
          <p:spPr>
            <a:xfrm>
              <a:off x="185454" y="772629"/>
              <a:ext cx="3011104" cy="26328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a:solidFill>
                    <a:schemeClr val="bg1"/>
                  </a:solidFill>
                  <a:effectLst>
                    <a:outerShdw blurRad="38100" dist="38100" dir="2700000" algn="tl">
                      <a:srgbClr val="000000">
                        <a:alpha val="43137"/>
                      </a:srgbClr>
                    </a:outerShdw>
                  </a:effectLst>
                  <a:latin typeface="+mj-ea"/>
                  <a:ea typeface="+mj-ea"/>
                </a:rPr>
                <a:t>后台数据库</a:t>
              </a:r>
              <a:r>
                <a:rPr lang="en-US" altLang="zh-CN" sz="1600">
                  <a:solidFill>
                    <a:schemeClr val="bg1"/>
                  </a:solidFill>
                  <a:effectLst>
                    <a:outerShdw blurRad="38100" dist="38100" dir="2700000" algn="tl">
                      <a:srgbClr val="000000">
                        <a:alpha val="43137"/>
                      </a:srgbClr>
                    </a:outerShdw>
                  </a:effectLst>
                  <a:latin typeface="+mj-ea"/>
                  <a:ea typeface="+mj-ea"/>
                </a:rPr>
                <a:t>--</a:t>
              </a:r>
              <a:r>
                <a:rPr lang="zh-CN" altLang="en-US" sz="1600">
                  <a:solidFill>
                    <a:schemeClr val="bg1"/>
                  </a:solidFill>
                  <a:effectLst>
                    <a:outerShdw blurRad="38100" dist="38100" dir="2700000" algn="tl">
                      <a:srgbClr val="000000">
                        <a:alpha val="43137"/>
                      </a:srgbClr>
                    </a:outerShdw>
                  </a:effectLst>
                  <a:latin typeface="+mj-ea"/>
                  <a:ea typeface="+mj-ea"/>
                </a:rPr>
                <a:t>数据表设计</a:t>
              </a:r>
              <a:endParaRPr lang="en-US" altLang="zh-CN" sz="1600">
                <a:solidFill>
                  <a:schemeClr val="bg1"/>
                </a:solidFill>
                <a:effectLst>
                  <a:outerShdw blurRad="38100" dist="38100" dir="2700000" algn="tl">
                    <a:srgbClr val="000000">
                      <a:alpha val="43137"/>
                    </a:srgbClr>
                  </a:outerShdw>
                </a:effectLst>
                <a:latin typeface="+mj-ea"/>
                <a:ea typeface="+mj-ea"/>
              </a:endParaRPr>
            </a:p>
          </p:txBody>
        </p:sp>
      </p:grpSp>
    </p:spTree>
    <p:extLst>
      <p:ext uri="{BB962C8B-B14F-4D97-AF65-F5344CB8AC3E}">
        <p14:creationId xmlns:p14="http://schemas.microsoft.com/office/powerpoint/2010/main" val="2922522384"/>
      </p:ext>
    </p:extLst>
  </p:cSld>
  <p:clrMapOvr>
    <a:overrideClrMapping bg1="lt1" tx1="dk1" bg2="lt2" tx2="dk2" accent1="accent1" accent2="accent2" accent3="accent3" accent4="accent4" accent5="accent5" accent6="accent6" hlink="hlink" folHlink="folHlink"/>
  </p:clrMapOvr>
  <p:transition spd="slow">
    <p:push dir="u"/>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 name="组合 60">
            <a:extLst>
              <a:ext uri="{FF2B5EF4-FFF2-40B4-BE49-F238E27FC236}">
                <a16:creationId xmlns:a16="http://schemas.microsoft.com/office/drawing/2014/main" id="{6013FA18-98B9-491F-B46D-29E7965B1D37}"/>
              </a:ext>
            </a:extLst>
          </p:cNvPr>
          <p:cNvGrpSpPr/>
          <p:nvPr/>
        </p:nvGrpSpPr>
        <p:grpSpPr>
          <a:xfrm>
            <a:off x="4711365" y="3323654"/>
            <a:ext cx="2641556" cy="3032255"/>
            <a:chOff x="1534415" y="2410853"/>
            <a:chExt cx="2289655" cy="3032255"/>
          </a:xfrm>
          <a:solidFill>
            <a:schemeClr val="accent3">
              <a:lumMod val="75000"/>
            </a:schemeClr>
          </a:solidFill>
        </p:grpSpPr>
        <p:grpSp>
          <p:nvGrpSpPr>
            <p:cNvPr id="62" name="组合 61">
              <a:extLst>
                <a:ext uri="{FF2B5EF4-FFF2-40B4-BE49-F238E27FC236}">
                  <a16:creationId xmlns:a16="http://schemas.microsoft.com/office/drawing/2014/main" id="{F92CA3AF-3F94-4CF8-8AEB-462FA5620197}"/>
                </a:ext>
              </a:extLst>
            </p:cNvPr>
            <p:cNvGrpSpPr/>
            <p:nvPr/>
          </p:nvGrpSpPr>
          <p:grpSpPr>
            <a:xfrm>
              <a:off x="1534415" y="2410853"/>
              <a:ext cx="2289655" cy="3032255"/>
              <a:chOff x="1409692" y="2109926"/>
              <a:chExt cx="2289655" cy="3032255"/>
            </a:xfrm>
            <a:grpFill/>
            <a:effectLst>
              <a:outerShdw blurRad="101600" algn="ctr" rotWithShape="0">
                <a:prstClr val="black"/>
              </a:outerShdw>
            </a:effectLst>
          </p:grpSpPr>
          <p:sp>
            <p:nvSpPr>
              <p:cNvPr id="64" name="矩形: 圆顶角 63">
                <a:extLst>
                  <a:ext uri="{FF2B5EF4-FFF2-40B4-BE49-F238E27FC236}">
                    <a16:creationId xmlns:a16="http://schemas.microsoft.com/office/drawing/2014/main" id="{F91A4CBB-B149-4C0F-A4A3-1F5A36EA1DE9}"/>
                  </a:ext>
                </a:extLst>
              </p:cNvPr>
              <p:cNvSpPr/>
              <p:nvPr/>
            </p:nvSpPr>
            <p:spPr>
              <a:xfrm>
                <a:off x="1409692" y="2109926"/>
                <a:ext cx="2289655" cy="585190"/>
              </a:xfrm>
              <a:prstGeom prst="round2SameRect">
                <a:avLst>
                  <a:gd name="adj1" fmla="val 11561"/>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a:solidFill>
                      <a:schemeClr val="bg1"/>
                    </a:solidFill>
                    <a:effectLst>
                      <a:outerShdw blurRad="38100" dist="38100" dir="2700000" algn="tl">
                        <a:srgbClr val="000000">
                          <a:alpha val="43137"/>
                        </a:srgbClr>
                      </a:outerShdw>
                    </a:effectLst>
                    <a:latin typeface="+mj-ea"/>
                    <a:ea typeface="+mj-ea"/>
                  </a:rPr>
                  <a:t>Flask </a:t>
                </a:r>
                <a:r>
                  <a:rPr lang="zh-CN" altLang="en-US" b="1">
                    <a:solidFill>
                      <a:schemeClr val="bg1"/>
                    </a:solidFill>
                    <a:effectLst>
                      <a:outerShdw blurRad="38100" dist="38100" dir="2700000" algn="tl">
                        <a:srgbClr val="000000">
                          <a:alpha val="43137"/>
                        </a:srgbClr>
                      </a:outerShdw>
                    </a:effectLst>
                    <a:latin typeface="+mj-ea"/>
                    <a:ea typeface="+mj-ea"/>
                  </a:rPr>
                  <a:t>应用</a:t>
                </a:r>
              </a:p>
            </p:txBody>
          </p:sp>
          <p:sp>
            <p:nvSpPr>
              <p:cNvPr id="65" name="矩形: 圆顶角 64">
                <a:extLst>
                  <a:ext uri="{FF2B5EF4-FFF2-40B4-BE49-F238E27FC236}">
                    <a16:creationId xmlns:a16="http://schemas.microsoft.com/office/drawing/2014/main" id="{2A8CE6A1-A733-456D-BD2A-8A4B9773D0EB}"/>
                  </a:ext>
                </a:extLst>
              </p:cNvPr>
              <p:cNvSpPr/>
              <p:nvPr/>
            </p:nvSpPr>
            <p:spPr>
              <a:xfrm>
                <a:off x="1409692" y="2915040"/>
                <a:ext cx="2289655" cy="2227141"/>
              </a:xfrm>
              <a:prstGeom prst="round2SameRect">
                <a:avLst>
                  <a:gd name="adj1" fmla="val 0"/>
                  <a:gd name="adj2" fmla="val 510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ffectLst>
                    <a:outerShdw blurRad="38100" dist="38100" dir="2700000" algn="tl">
                      <a:srgbClr val="000000">
                        <a:alpha val="43137"/>
                      </a:srgbClr>
                    </a:outerShdw>
                  </a:effectLst>
                </a:endParaRPr>
              </a:p>
            </p:txBody>
          </p:sp>
          <p:sp>
            <p:nvSpPr>
              <p:cNvPr id="66" name="任意多边形: 形状 65">
                <a:extLst>
                  <a:ext uri="{FF2B5EF4-FFF2-40B4-BE49-F238E27FC236}">
                    <a16:creationId xmlns:a16="http://schemas.microsoft.com/office/drawing/2014/main" id="{6967426A-8FBE-4871-92E9-78345443AD82}"/>
                  </a:ext>
                </a:extLst>
              </p:cNvPr>
              <p:cNvSpPr/>
              <p:nvPr/>
            </p:nvSpPr>
            <p:spPr>
              <a:xfrm>
                <a:off x="1409692" y="2695116"/>
                <a:ext cx="2289655" cy="219924"/>
              </a:xfrm>
              <a:custGeom>
                <a:avLst/>
                <a:gdLst>
                  <a:gd name="connsiteX0" fmla="*/ 0 w 3200400"/>
                  <a:gd name="connsiteY0" fmla="*/ 0 h 318977"/>
                  <a:gd name="connsiteX1" fmla="*/ 3200400 w 3200400"/>
                  <a:gd name="connsiteY1" fmla="*/ 0 h 318977"/>
                  <a:gd name="connsiteX2" fmla="*/ 3200400 w 3200400"/>
                  <a:gd name="connsiteY2" fmla="*/ 33879 h 318977"/>
                  <a:gd name="connsiteX3" fmla="*/ 3168964 w 3200400"/>
                  <a:gd name="connsiteY3" fmla="*/ 40226 h 318977"/>
                  <a:gd name="connsiteX4" fmla="*/ 3089911 w 3200400"/>
                  <a:gd name="connsiteY4" fmla="*/ 159489 h 318977"/>
                  <a:gd name="connsiteX5" fmla="*/ 3168964 w 3200400"/>
                  <a:gd name="connsiteY5" fmla="*/ 278752 h 318977"/>
                  <a:gd name="connsiteX6" fmla="*/ 3200400 w 3200400"/>
                  <a:gd name="connsiteY6" fmla="*/ 285099 h 318977"/>
                  <a:gd name="connsiteX7" fmla="*/ 3200400 w 3200400"/>
                  <a:gd name="connsiteY7" fmla="*/ 318977 h 318977"/>
                  <a:gd name="connsiteX8" fmla="*/ 0 w 3200400"/>
                  <a:gd name="connsiteY8" fmla="*/ 318977 h 318977"/>
                  <a:gd name="connsiteX9" fmla="*/ 0 w 3200400"/>
                  <a:gd name="connsiteY9" fmla="*/ 288924 h 318977"/>
                  <a:gd name="connsiteX10" fmla="*/ 129435 w 3200400"/>
                  <a:gd name="connsiteY10" fmla="*/ 159489 h 318977"/>
                  <a:gd name="connsiteX11" fmla="*/ 0 w 3200400"/>
                  <a:gd name="connsiteY11" fmla="*/ 30054 h 318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00400" h="318977">
                    <a:moveTo>
                      <a:pt x="0" y="0"/>
                    </a:moveTo>
                    <a:lnTo>
                      <a:pt x="3200400" y="0"/>
                    </a:lnTo>
                    <a:lnTo>
                      <a:pt x="3200400" y="33879"/>
                    </a:lnTo>
                    <a:lnTo>
                      <a:pt x="3168964" y="40226"/>
                    </a:lnTo>
                    <a:cubicBezTo>
                      <a:pt x="3122508" y="59875"/>
                      <a:pt x="3089911" y="105875"/>
                      <a:pt x="3089911" y="159489"/>
                    </a:cubicBezTo>
                    <a:cubicBezTo>
                      <a:pt x="3089911" y="213103"/>
                      <a:pt x="3122508" y="259103"/>
                      <a:pt x="3168964" y="278752"/>
                    </a:cubicBezTo>
                    <a:lnTo>
                      <a:pt x="3200400" y="285099"/>
                    </a:lnTo>
                    <a:lnTo>
                      <a:pt x="3200400" y="318977"/>
                    </a:lnTo>
                    <a:lnTo>
                      <a:pt x="0" y="318977"/>
                    </a:lnTo>
                    <a:lnTo>
                      <a:pt x="0" y="288924"/>
                    </a:lnTo>
                    <a:cubicBezTo>
                      <a:pt x="71485" y="288924"/>
                      <a:pt x="129435" y="230974"/>
                      <a:pt x="129435" y="159489"/>
                    </a:cubicBezTo>
                    <a:cubicBezTo>
                      <a:pt x="129435" y="88004"/>
                      <a:pt x="71485" y="30054"/>
                      <a:pt x="0" y="3005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ffectLst>
                    <a:outerShdw blurRad="38100" dist="38100" dir="2700000" algn="tl">
                      <a:srgbClr val="000000">
                        <a:alpha val="43137"/>
                      </a:srgbClr>
                    </a:outerShdw>
                  </a:effectLst>
                </a:endParaRPr>
              </a:p>
            </p:txBody>
          </p:sp>
        </p:grpSp>
        <p:cxnSp>
          <p:nvCxnSpPr>
            <p:cNvPr id="63" name="直接连接符 62">
              <a:extLst>
                <a:ext uri="{FF2B5EF4-FFF2-40B4-BE49-F238E27FC236}">
                  <a16:creationId xmlns:a16="http://schemas.microsoft.com/office/drawing/2014/main" id="{83D9C491-45EA-48B0-96E2-379AAEFF50DB}"/>
                </a:ext>
              </a:extLst>
            </p:cNvPr>
            <p:cNvCxnSpPr>
              <a:stCxn id="66" idx="10"/>
              <a:endCxn id="66" idx="4"/>
            </p:cNvCxnSpPr>
            <p:nvPr/>
          </p:nvCxnSpPr>
          <p:spPr>
            <a:xfrm>
              <a:off x="1627016" y="3106005"/>
              <a:ext cx="2118007" cy="0"/>
            </a:xfrm>
            <a:prstGeom prst="line">
              <a:avLst/>
            </a:prstGeom>
            <a:grpFill/>
            <a:ln w="12700">
              <a:solidFill>
                <a:srgbClr val="2D3746"/>
              </a:solidFill>
              <a:prstDash val="dash"/>
            </a:ln>
          </p:spPr>
          <p:style>
            <a:lnRef idx="1">
              <a:schemeClr val="accent1"/>
            </a:lnRef>
            <a:fillRef idx="0">
              <a:schemeClr val="accent1"/>
            </a:fillRef>
            <a:effectRef idx="0">
              <a:schemeClr val="accent1"/>
            </a:effectRef>
            <a:fontRef idx="minor">
              <a:schemeClr val="tx1"/>
            </a:fontRef>
          </p:style>
        </p:cxnSp>
      </p:grpSp>
      <p:grpSp>
        <p:nvGrpSpPr>
          <p:cNvPr id="67" name="组合 66">
            <a:extLst>
              <a:ext uri="{FF2B5EF4-FFF2-40B4-BE49-F238E27FC236}">
                <a16:creationId xmlns:a16="http://schemas.microsoft.com/office/drawing/2014/main" id="{207799B8-482D-4BB6-9C84-5D4ABC23D37E}"/>
              </a:ext>
            </a:extLst>
          </p:cNvPr>
          <p:cNvGrpSpPr/>
          <p:nvPr/>
        </p:nvGrpSpPr>
        <p:grpSpPr>
          <a:xfrm>
            <a:off x="8388688" y="3323654"/>
            <a:ext cx="2641556" cy="3032255"/>
            <a:chOff x="1534415" y="2410853"/>
            <a:chExt cx="2289655" cy="3032255"/>
          </a:xfrm>
          <a:solidFill>
            <a:schemeClr val="accent3">
              <a:lumMod val="75000"/>
            </a:schemeClr>
          </a:solidFill>
        </p:grpSpPr>
        <p:grpSp>
          <p:nvGrpSpPr>
            <p:cNvPr id="68" name="组合 67">
              <a:extLst>
                <a:ext uri="{FF2B5EF4-FFF2-40B4-BE49-F238E27FC236}">
                  <a16:creationId xmlns:a16="http://schemas.microsoft.com/office/drawing/2014/main" id="{9687B5DE-110D-4CB8-AF17-854D0563CFEB}"/>
                </a:ext>
              </a:extLst>
            </p:cNvPr>
            <p:cNvGrpSpPr/>
            <p:nvPr/>
          </p:nvGrpSpPr>
          <p:grpSpPr>
            <a:xfrm>
              <a:off x="1534415" y="2410853"/>
              <a:ext cx="2289655" cy="3032255"/>
              <a:chOff x="1409692" y="2109926"/>
              <a:chExt cx="2289655" cy="3032255"/>
            </a:xfrm>
            <a:grpFill/>
            <a:effectLst>
              <a:outerShdw blurRad="101600" algn="ctr" rotWithShape="0">
                <a:prstClr val="black"/>
              </a:outerShdw>
            </a:effectLst>
          </p:grpSpPr>
          <p:sp>
            <p:nvSpPr>
              <p:cNvPr id="70" name="矩形: 圆顶角 69">
                <a:extLst>
                  <a:ext uri="{FF2B5EF4-FFF2-40B4-BE49-F238E27FC236}">
                    <a16:creationId xmlns:a16="http://schemas.microsoft.com/office/drawing/2014/main" id="{9494FA02-3A21-410C-9980-3CA6BD635FED}"/>
                  </a:ext>
                </a:extLst>
              </p:cNvPr>
              <p:cNvSpPr/>
              <p:nvPr/>
            </p:nvSpPr>
            <p:spPr>
              <a:xfrm>
                <a:off x="1409692" y="2109926"/>
                <a:ext cx="2289655" cy="585190"/>
              </a:xfrm>
              <a:prstGeom prst="round2SameRect">
                <a:avLst>
                  <a:gd name="adj1" fmla="val 11561"/>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a:solidFill>
                      <a:schemeClr val="bg1"/>
                    </a:solidFill>
                    <a:effectLst>
                      <a:outerShdw blurRad="38100" dist="38100" dir="2700000" algn="tl">
                        <a:srgbClr val="000000">
                          <a:alpha val="43137"/>
                        </a:srgbClr>
                      </a:outerShdw>
                    </a:effectLst>
                    <a:latin typeface="+mj-ea"/>
                    <a:ea typeface="+mj-ea"/>
                  </a:rPr>
                  <a:t>socket server</a:t>
                </a:r>
              </a:p>
            </p:txBody>
          </p:sp>
          <p:sp>
            <p:nvSpPr>
              <p:cNvPr id="71" name="矩形: 圆顶角 70">
                <a:extLst>
                  <a:ext uri="{FF2B5EF4-FFF2-40B4-BE49-F238E27FC236}">
                    <a16:creationId xmlns:a16="http://schemas.microsoft.com/office/drawing/2014/main" id="{C88051DA-88EF-4E1D-93B1-FEC2A1BEEA24}"/>
                  </a:ext>
                </a:extLst>
              </p:cNvPr>
              <p:cNvSpPr/>
              <p:nvPr/>
            </p:nvSpPr>
            <p:spPr>
              <a:xfrm>
                <a:off x="1409692" y="2915040"/>
                <a:ext cx="2289655" cy="2227141"/>
              </a:xfrm>
              <a:prstGeom prst="round2SameRect">
                <a:avLst>
                  <a:gd name="adj1" fmla="val 0"/>
                  <a:gd name="adj2" fmla="val 510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ffectLst>
                    <a:outerShdw blurRad="38100" dist="38100" dir="2700000" algn="tl">
                      <a:srgbClr val="000000">
                        <a:alpha val="43137"/>
                      </a:srgbClr>
                    </a:outerShdw>
                  </a:effectLst>
                </a:endParaRPr>
              </a:p>
            </p:txBody>
          </p:sp>
          <p:sp>
            <p:nvSpPr>
              <p:cNvPr id="72" name="任意多边形: 形状 71">
                <a:extLst>
                  <a:ext uri="{FF2B5EF4-FFF2-40B4-BE49-F238E27FC236}">
                    <a16:creationId xmlns:a16="http://schemas.microsoft.com/office/drawing/2014/main" id="{94E0433A-7F5B-4616-A51D-B1F121A0A26F}"/>
                  </a:ext>
                </a:extLst>
              </p:cNvPr>
              <p:cNvSpPr/>
              <p:nvPr/>
            </p:nvSpPr>
            <p:spPr>
              <a:xfrm>
                <a:off x="1409692" y="2695116"/>
                <a:ext cx="2289655" cy="219924"/>
              </a:xfrm>
              <a:custGeom>
                <a:avLst/>
                <a:gdLst>
                  <a:gd name="connsiteX0" fmla="*/ 0 w 3200400"/>
                  <a:gd name="connsiteY0" fmla="*/ 0 h 318977"/>
                  <a:gd name="connsiteX1" fmla="*/ 3200400 w 3200400"/>
                  <a:gd name="connsiteY1" fmla="*/ 0 h 318977"/>
                  <a:gd name="connsiteX2" fmla="*/ 3200400 w 3200400"/>
                  <a:gd name="connsiteY2" fmla="*/ 33879 h 318977"/>
                  <a:gd name="connsiteX3" fmla="*/ 3168964 w 3200400"/>
                  <a:gd name="connsiteY3" fmla="*/ 40226 h 318977"/>
                  <a:gd name="connsiteX4" fmla="*/ 3089911 w 3200400"/>
                  <a:gd name="connsiteY4" fmla="*/ 159489 h 318977"/>
                  <a:gd name="connsiteX5" fmla="*/ 3168964 w 3200400"/>
                  <a:gd name="connsiteY5" fmla="*/ 278752 h 318977"/>
                  <a:gd name="connsiteX6" fmla="*/ 3200400 w 3200400"/>
                  <a:gd name="connsiteY6" fmla="*/ 285099 h 318977"/>
                  <a:gd name="connsiteX7" fmla="*/ 3200400 w 3200400"/>
                  <a:gd name="connsiteY7" fmla="*/ 318977 h 318977"/>
                  <a:gd name="connsiteX8" fmla="*/ 0 w 3200400"/>
                  <a:gd name="connsiteY8" fmla="*/ 318977 h 318977"/>
                  <a:gd name="connsiteX9" fmla="*/ 0 w 3200400"/>
                  <a:gd name="connsiteY9" fmla="*/ 288924 h 318977"/>
                  <a:gd name="connsiteX10" fmla="*/ 129435 w 3200400"/>
                  <a:gd name="connsiteY10" fmla="*/ 159489 h 318977"/>
                  <a:gd name="connsiteX11" fmla="*/ 0 w 3200400"/>
                  <a:gd name="connsiteY11" fmla="*/ 30054 h 318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00400" h="318977">
                    <a:moveTo>
                      <a:pt x="0" y="0"/>
                    </a:moveTo>
                    <a:lnTo>
                      <a:pt x="3200400" y="0"/>
                    </a:lnTo>
                    <a:lnTo>
                      <a:pt x="3200400" y="33879"/>
                    </a:lnTo>
                    <a:lnTo>
                      <a:pt x="3168964" y="40226"/>
                    </a:lnTo>
                    <a:cubicBezTo>
                      <a:pt x="3122508" y="59875"/>
                      <a:pt x="3089911" y="105875"/>
                      <a:pt x="3089911" y="159489"/>
                    </a:cubicBezTo>
                    <a:cubicBezTo>
                      <a:pt x="3089911" y="213103"/>
                      <a:pt x="3122508" y="259103"/>
                      <a:pt x="3168964" y="278752"/>
                    </a:cubicBezTo>
                    <a:lnTo>
                      <a:pt x="3200400" y="285099"/>
                    </a:lnTo>
                    <a:lnTo>
                      <a:pt x="3200400" y="318977"/>
                    </a:lnTo>
                    <a:lnTo>
                      <a:pt x="0" y="318977"/>
                    </a:lnTo>
                    <a:lnTo>
                      <a:pt x="0" y="288924"/>
                    </a:lnTo>
                    <a:cubicBezTo>
                      <a:pt x="71485" y="288924"/>
                      <a:pt x="129435" y="230974"/>
                      <a:pt x="129435" y="159489"/>
                    </a:cubicBezTo>
                    <a:cubicBezTo>
                      <a:pt x="129435" y="88004"/>
                      <a:pt x="71485" y="30054"/>
                      <a:pt x="0" y="3005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ffectLst>
                    <a:outerShdw blurRad="38100" dist="38100" dir="2700000" algn="tl">
                      <a:srgbClr val="000000">
                        <a:alpha val="43137"/>
                      </a:srgbClr>
                    </a:outerShdw>
                  </a:effectLst>
                </a:endParaRPr>
              </a:p>
            </p:txBody>
          </p:sp>
        </p:grpSp>
        <p:cxnSp>
          <p:nvCxnSpPr>
            <p:cNvPr id="69" name="直接连接符 68">
              <a:extLst>
                <a:ext uri="{FF2B5EF4-FFF2-40B4-BE49-F238E27FC236}">
                  <a16:creationId xmlns:a16="http://schemas.microsoft.com/office/drawing/2014/main" id="{AA05B68C-CCD6-478F-88EE-DF5844C6A1B5}"/>
                </a:ext>
              </a:extLst>
            </p:cNvPr>
            <p:cNvCxnSpPr>
              <a:stCxn id="72" idx="10"/>
              <a:endCxn id="72" idx="4"/>
            </p:cNvCxnSpPr>
            <p:nvPr/>
          </p:nvCxnSpPr>
          <p:spPr>
            <a:xfrm>
              <a:off x="1627016" y="3106005"/>
              <a:ext cx="2118007" cy="0"/>
            </a:xfrm>
            <a:prstGeom prst="line">
              <a:avLst/>
            </a:prstGeom>
            <a:grpFill/>
            <a:ln w="12700">
              <a:solidFill>
                <a:srgbClr val="2D3746"/>
              </a:solidFill>
              <a:prstDash val="dash"/>
            </a:ln>
          </p:spPr>
          <p:style>
            <a:lnRef idx="1">
              <a:schemeClr val="accent1"/>
            </a:lnRef>
            <a:fillRef idx="0">
              <a:schemeClr val="accent1"/>
            </a:fillRef>
            <a:effectRef idx="0">
              <a:schemeClr val="accent1"/>
            </a:effectRef>
            <a:fontRef idx="minor">
              <a:schemeClr val="tx1"/>
            </a:fontRef>
          </p:style>
        </p:cxnSp>
      </p:grpSp>
      <p:grpSp>
        <p:nvGrpSpPr>
          <p:cNvPr id="46" name="组合 45">
            <a:extLst>
              <a:ext uri="{FF2B5EF4-FFF2-40B4-BE49-F238E27FC236}">
                <a16:creationId xmlns:a16="http://schemas.microsoft.com/office/drawing/2014/main" id="{4C0F6350-9A1E-4769-93F4-2D845326A45F}"/>
              </a:ext>
            </a:extLst>
          </p:cNvPr>
          <p:cNvGrpSpPr/>
          <p:nvPr/>
        </p:nvGrpSpPr>
        <p:grpSpPr>
          <a:xfrm>
            <a:off x="1118785" y="3323654"/>
            <a:ext cx="2641556" cy="3032255"/>
            <a:chOff x="1534415" y="2410853"/>
            <a:chExt cx="2289655" cy="3032255"/>
          </a:xfrm>
          <a:solidFill>
            <a:schemeClr val="accent3">
              <a:lumMod val="75000"/>
            </a:schemeClr>
          </a:solidFill>
        </p:grpSpPr>
        <p:grpSp>
          <p:nvGrpSpPr>
            <p:cNvPr id="42" name="组合 41">
              <a:extLst>
                <a:ext uri="{FF2B5EF4-FFF2-40B4-BE49-F238E27FC236}">
                  <a16:creationId xmlns:a16="http://schemas.microsoft.com/office/drawing/2014/main" id="{54E683E8-1BB8-43B0-A352-2D11D7FF2A2B}"/>
                </a:ext>
              </a:extLst>
            </p:cNvPr>
            <p:cNvGrpSpPr/>
            <p:nvPr/>
          </p:nvGrpSpPr>
          <p:grpSpPr>
            <a:xfrm>
              <a:off x="1534415" y="2410853"/>
              <a:ext cx="2289655" cy="3032255"/>
              <a:chOff x="1409692" y="2109926"/>
              <a:chExt cx="2289655" cy="3032255"/>
            </a:xfrm>
            <a:grpFill/>
            <a:effectLst>
              <a:outerShdw blurRad="101600" algn="ctr" rotWithShape="0">
                <a:prstClr val="black"/>
              </a:outerShdw>
            </a:effectLst>
          </p:grpSpPr>
          <p:sp>
            <p:nvSpPr>
              <p:cNvPr id="36" name="矩形: 圆顶角 35">
                <a:extLst>
                  <a:ext uri="{FF2B5EF4-FFF2-40B4-BE49-F238E27FC236}">
                    <a16:creationId xmlns:a16="http://schemas.microsoft.com/office/drawing/2014/main" id="{6293F6D7-77F2-48FA-AA69-948A19A11542}"/>
                  </a:ext>
                </a:extLst>
              </p:cNvPr>
              <p:cNvSpPr/>
              <p:nvPr/>
            </p:nvSpPr>
            <p:spPr>
              <a:xfrm>
                <a:off x="1409692" y="2109926"/>
                <a:ext cx="2289655" cy="585190"/>
              </a:xfrm>
              <a:prstGeom prst="round2SameRect">
                <a:avLst>
                  <a:gd name="adj1" fmla="val 11561"/>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a:solidFill>
                      <a:schemeClr val="bg1"/>
                    </a:solidFill>
                    <a:effectLst>
                      <a:outerShdw blurRad="38100" dist="38100" dir="2700000" algn="tl">
                        <a:srgbClr val="000000">
                          <a:alpha val="43137"/>
                        </a:srgbClr>
                      </a:outerShdw>
                    </a:effectLst>
                    <a:latin typeface="+mj-ea"/>
                    <a:ea typeface="+mj-ea"/>
                  </a:rPr>
                  <a:t>数据库</a:t>
                </a:r>
              </a:p>
            </p:txBody>
          </p:sp>
          <p:sp>
            <p:nvSpPr>
              <p:cNvPr id="37" name="矩形: 圆顶角 36">
                <a:extLst>
                  <a:ext uri="{FF2B5EF4-FFF2-40B4-BE49-F238E27FC236}">
                    <a16:creationId xmlns:a16="http://schemas.microsoft.com/office/drawing/2014/main" id="{A565EE78-961F-4030-ABF5-6BB3BF0650B8}"/>
                  </a:ext>
                </a:extLst>
              </p:cNvPr>
              <p:cNvSpPr/>
              <p:nvPr/>
            </p:nvSpPr>
            <p:spPr>
              <a:xfrm>
                <a:off x="1409692" y="2915040"/>
                <a:ext cx="2289655" cy="2227141"/>
              </a:xfrm>
              <a:prstGeom prst="round2SameRect">
                <a:avLst>
                  <a:gd name="adj1" fmla="val 0"/>
                  <a:gd name="adj2" fmla="val 510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ffectLst>
                    <a:outerShdw blurRad="38100" dist="38100" dir="2700000" algn="tl">
                      <a:srgbClr val="000000">
                        <a:alpha val="43137"/>
                      </a:srgbClr>
                    </a:outerShdw>
                  </a:effectLst>
                </a:endParaRPr>
              </a:p>
            </p:txBody>
          </p:sp>
          <p:sp>
            <p:nvSpPr>
              <p:cNvPr id="41" name="任意多边形: 形状 40">
                <a:extLst>
                  <a:ext uri="{FF2B5EF4-FFF2-40B4-BE49-F238E27FC236}">
                    <a16:creationId xmlns:a16="http://schemas.microsoft.com/office/drawing/2014/main" id="{5D7F435C-D9E1-4235-AE26-DEC654904F57}"/>
                  </a:ext>
                </a:extLst>
              </p:cNvPr>
              <p:cNvSpPr/>
              <p:nvPr/>
            </p:nvSpPr>
            <p:spPr>
              <a:xfrm>
                <a:off x="1409692" y="2695116"/>
                <a:ext cx="2289655" cy="219924"/>
              </a:xfrm>
              <a:custGeom>
                <a:avLst/>
                <a:gdLst>
                  <a:gd name="connsiteX0" fmla="*/ 0 w 3200400"/>
                  <a:gd name="connsiteY0" fmla="*/ 0 h 318977"/>
                  <a:gd name="connsiteX1" fmla="*/ 3200400 w 3200400"/>
                  <a:gd name="connsiteY1" fmla="*/ 0 h 318977"/>
                  <a:gd name="connsiteX2" fmla="*/ 3200400 w 3200400"/>
                  <a:gd name="connsiteY2" fmla="*/ 33879 h 318977"/>
                  <a:gd name="connsiteX3" fmla="*/ 3168964 w 3200400"/>
                  <a:gd name="connsiteY3" fmla="*/ 40226 h 318977"/>
                  <a:gd name="connsiteX4" fmla="*/ 3089911 w 3200400"/>
                  <a:gd name="connsiteY4" fmla="*/ 159489 h 318977"/>
                  <a:gd name="connsiteX5" fmla="*/ 3168964 w 3200400"/>
                  <a:gd name="connsiteY5" fmla="*/ 278752 h 318977"/>
                  <a:gd name="connsiteX6" fmla="*/ 3200400 w 3200400"/>
                  <a:gd name="connsiteY6" fmla="*/ 285099 h 318977"/>
                  <a:gd name="connsiteX7" fmla="*/ 3200400 w 3200400"/>
                  <a:gd name="connsiteY7" fmla="*/ 318977 h 318977"/>
                  <a:gd name="connsiteX8" fmla="*/ 0 w 3200400"/>
                  <a:gd name="connsiteY8" fmla="*/ 318977 h 318977"/>
                  <a:gd name="connsiteX9" fmla="*/ 0 w 3200400"/>
                  <a:gd name="connsiteY9" fmla="*/ 288924 h 318977"/>
                  <a:gd name="connsiteX10" fmla="*/ 129435 w 3200400"/>
                  <a:gd name="connsiteY10" fmla="*/ 159489 h 318977"/>
                  <a:gd name="connsiteX11" fmla="*/ 0 w 3200400"/>
                  <a:gd name="connsiteY11" fmla="*/ 30054 h 318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00400" h="318977">
                    <a:moveTo>
                      <a:pt x="0" y="0"/>
                    </a:moveTo>
                    <a:lnTo>
                      <a:pt x="3200400" y="0"/>
                    </a:lnTo>
                    <a:lnTo>
                      <a:pt x="3200400" y="33879"/>
                    </a:lnTo>
                    <a:lnTo>
                      <a:pt x="3168964" y="40226"/>
                    </a:lnTo>
                    <a:cubicBezTo>
                      <a:pt x="3122508" y="59875"/>
                      <a:pt x="3089911" y="105875"/>
                      <a:pt x="3089911" y="159489"/>
                    </a:cubicBezTo>
                    <a:cubicBezTo>
                      <a:pt x="3089911" y="213103"/>
                      <a:pt x="3122508" y="259103"/>
                      <a:pt x="3168964" y="278752"/>
                    </a:cubicBezTo>
                    <a:lnTo>
                      <a:pt x="3200400" y="285099"/>
                    </a:lnTo>
                    <a:lnTo>
                      <a:pt x="3200400" y="318977"/>
                    </a:lnTo>
                    <a:lnTo>
                      <a:pt x="0" y="318977"/>
                    </a:lnTo>
                    <a:lnTo>
                      <a:pt x="0" y="288924"/>
                    </a:lnTo>
                    <a:cubicBezTo>
                      <a:pt x="71485" y="288924"/>
                      <a:pt x="129435" y="230974"/>
                      <a:pt x="129435" y="159489"/>
                    </a:cubicBezTo>
                    <a:cubicBezTo>
                      <a:pt x="129435" y="88004"/>
                      <a:pt x="71485" y="30054"/>
                      <a:pt x="0" y="3005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ffectLst>
                    <a:outerShdw blurRad="38100" dist="38100" dir="2700000" algn="tl">
                      <a:srgbClr val="000000">
                        <a:alpha val="43137"/>
                      </a:srgbClr>
                    </a:outerShdw>
                  </a:effectLst>
                </a:endParaRPr>
              </a:p>
            </p:txBody>
          </p:sp>
        </p:grpSp>
        <p:cxnSp>
          <p:nvCxnSpPr>
            <p:cNvPr id="44" name="直接连接符 43">
              <a:extLst>
                <a:ext uri="{FF2B5EF4-FFF2-40B4-BE49-F238E27FC236}">
                  <a16:creationId xmlns:a16="http://schemas.microsoft.com/office/drawing/2014/main" id="{3A31BE6E-C21C-4085-AB9B-793A6F801244}"/>
                </a:ext>
              </a:extLst>
            </p:cNvPr>
            <p:cNvCxnSpPr>
              <a:stCxn id="41" idx="10"/>
              <a:endCxn id="41" idx="4"/>
            </p:cNvCxnSpPr>
            <p:nvPr/>
          </p:nvCxnSpPr>
          <p:spPr>
            <a:xfrm>
              <a:off x="1627016" y="3106005"/>
              <a:ext cx="2118007" cy="0"/>
            </a:xfrm>
            <a:prstGeom prst="line">
              <a:avLst/>
            </a:prstGeom>
            <a:grpFill/>
            <a:ln w="12700">
              <a:solidFill>
                <a:srgbClr val="2D3746"/>
              </a:solidFill>
              <a:prstDash val="dash"/>
            </a:ln>
          </p:spPr>
          <p:style>
            <a:lnRef idx="1">
              <a:schemeClr val="accent1"/>
            </a:lnRef>
            <a:fillRef idx="0">
              <a:schemeClr val="accent1"/>
            </a:fillRef>
            <a:effectRef idx="0">
              <a:schemeClr val="accent1"/>
            </a:effectRef>
            <a:fontRef idx="minor">
              <a:schemeClr val="tx1"/>
            </a:fontRef>
          </p:style>
        </p:cxnSp>
      </p:grpSp>
      <p:grpSp>
        <p:nvGrpSpPr>
          <p:cNvPr id="7" name="组合 6">
            <a:extLst>
              <a:ext uri="{FF2B5EF4-FFF2-40B4-BE49-F238E27FC236}">
                <a16:creationId xmlns:a16="http://schemas.microsoft.com/office/drawing/2014/main" id="{9C84E44E-E6AE-4110-9BA6-409E29E28757}"/>
              </a:ext>
            </a:extLst>
          </p:cNvPr>
          <p:cNvGrpSpPr/>
          <p:nvPr/>
        </p:nvGrpSpPr>
        <p:grpSpPr>
          <a:xfrm>
            <a:off x="1297573" y="4499506"/>
            <a:ext cx="2283979" cy="1453613"/>
            <a:chOff x="2967853" y="5115056"/>
            <a:chExt cx="1807149" cy="1045083"/>
          </a:xfrm>
          <a:noFill/>
        </p:grpSpPr>
        <p:sp>
          <p:nvSpPr>
            <p:cNvPr id="21" name="矩形 20">
              <a:extLst>
                <a:ext uri="{FF2B5EF4-FFF2-40B4-BE49-F238E27FC236}">
                  <a16:creationId xmlns:a16="http://schemas.microsoft.com/office/drawing/2014/main" id="{DF110AAE-AE14-4E18-BD92-4B7A14CE18D0}"/>
                </a:ext>
              </a:extLst>
            </p:cNvPr>
            <p:cNvSpPr/>
            <p:nvPr/>
          </p:nvSpPr>
          <p:spPr>
            <a:xfrm>
              <a:off x="2967853" y="5691815"/>
              <a:ext cx="850963" cy="468324"/>
            </a:xfrm>
            <a:prstGeom prst="rect">
              <a:avLst/>
            </a:prstGeom>
            <a:grpFill/>
            <a:ln w="12700">
              <a:solidFill>
                <a:schemeClr val="bg1"/>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0" rIns="0" bIns="0" numCol="1" spcCol="0" rtlCol="0" fromWordArt="0" anchor="ctr" anchorCtr="1" forceAA="0" compatLnSpc="1">
              <a:prstTxWarp prst="textNoShape">
                <a:avLst/>
              </a:prstTxWarp>
              <a:noAutofit/>
            </a:bodyPr>
            <a:lstStyle/>
            <a:p>
              <a:pPr algn="ctr"/>
              <a:r>
                <a:rPr lang="zh-CN" altLang="en-US" kern="100">
                  <a:solidFill>
                    <a:schemeClr val="bg1"/>
                  </a:solidFill>
                  <a:latin typeface="Consolas" panose="020B0609020204030204" pitchFamily="49" charset="0"/>
                </a:rPr>
                <a:t>用户列表</a:t>
              </a:r>
            </a:p>
          </p:txBody>
        </p:sp>
        <p:sp>
          <p:nvSpPr>
            <p:cNvPr id="22" name="矩形 21">
              <a:extLst>
                <a:ext uri="{FF2B5EF4-FFF2-40B4-BE49-F238E27FC236}">
                  <a16:creationId xmlns:a16="http://schemas.microsoft.com/office/drawing/2014/main" id="{977E8705-8D51-4FC4-A418-68F1C83E9881}"/>
                </a:ext>
              </a:extLst>
            </p:cNvPr>
            <p:cNvSpPr/>
            <p:nvPr/>
          </p:nvSpPr>
          <p:spPr>
            <a:xfrm>
              <a:off x="3924039" y="5115056"/>
              <a:ext cx="850963" cy="468324"/>
            </a:xfrm>
            <a:prstGeom prst="rect">
              <a:avLst/>
            </a:prstGeom>
            <a:grpFill/>
            <a:ln w="12700">
              <a:solidFill>
                <a:schemeClr val="bg1"/>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0" rIns="0" bIns="0" numCol="1" spcCol="0" rtlCol="0" fromWordArt="0" anchor="ctr" anchorCtr="1" forceAA="0" compatLnSpc="1">
              <a:prstTxWarp prst="textNoShape">
                <a:avLst/>
              </a:prstTxWarp>
              <a:noAutofit/>
            </a:bodyPr>
            <a:lstStyle/>
            <a:p>
              <a:pPr algn="ctr"/>
              <a:r>
                <a:rPr lang="zh-CN" altLang="en-US" kern="100">
                  <a:solidFill>
                    <a:schemeClr val="bg1"/>
                  </a:solidFill>
                  <a:latin typeface="Consolas" panose="020B0609020204030204" pitchFamily="49" charset="0"/>
                </a:rPr>
                <a:t>数据列表</a:t>
              </a:r>
            </a:p>
          </p:txBody>
        </p:sp>
        <p:sp>
          <p:nvSpPr>
            <p:cNvPr id="23" name="矩形 22">
              <a:extLst>
                <a:ext uri="{FF2B5EF4-FFF2-40B4-BE49-F238E27FC236}">
                  <a16:creationId xmlns:a16="http://schemas.microsoft.com/office/drawing/2014/main" id="{ACE29E96-DD68-456C-84EF-64A5147353C6}"/>
                </a:ext>
              </a:extLst>
            </p:cNvPr>
            <p:cNvSpPr/>
            <p:nvPr/>
          </p:nvSpPr>
          <p:spPr>
            <a:xfrm>
              <a:off x="3924039" y="5691815"/>
              <a:ext cx="850963" cy="468324"/>
            </a:xfrm>
            <a:prstGeom prst="rect">
              <a:avLst/>
            </a:prstGeom>
            <a:grpFill/>
            <a:ln w="12700">
              <a:solidFill>
                <a:schemeClr val="bg1"/>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0" rIns="0" bIns="0" numCol="1" spcCol="0" rtlCol="0" fromWordArt="0" anchor="ctr" anchorCtr="1" forceAA="0" compatLnSpc="1">
              <a:prstTxWarp prst="textNoShape">
                <a:avLst/>
              </a:prstTxWarp>
              <a:noAutofit/>
            </a:bodyPr>
            <a:lstStyle/>
            <a:p>
              <a:pPr algn="ctr"/>
              <a:r>
                <a:rPr lang="zh-CN" altLang="en-US" kern="100">
                  <a:solidFill>
                    <a:schemeClr val="bg1"/>
                  </a:solidFill>
                  <a:latin typeface="Consolas" panose="020B0609020204030204" pitchFamily="49" charset="0"/>
                </a:rPr>
                <a:t>历史操作</a:t>
              </a:r>
              <a:endParaRPr lang="en-US" altLang="zh-CN" kern="100">
                <a:solidFill>
                  <a:schemeClr val="bg1"/>
                </a:solidFill>
                <a:latin typeface="Consolas" panose="020B0609020204030204" pitchFamily="49" charset="0"/>
              </a:endParaRPr>
            </a:p>
            <a:p>
              <a:pPr algn="ctr"/>
              <a:r>
                <a:rPr lang="zh-CN" altLang="en-US" kern="100">
                  <a:solidFill>
                    <a:schemeClr val="bg1"/>
                  </a:solidFill>
                  <a:latin typeface="Consolas" panose="020B0609020204030204" pitchFamily="49" charset="0"/>
                </a:rPr>
                <a:t>列表</a:t>
              </a:r>
            </a:p>
          </p:txBody>
        </p:sp>
        <p:sp>
          <p:nvSpPr>
            <p:cNvPr id="24" name="矩形 23">
              <a:extLst>
                <a:ext uri="{FF2B5EF4-FFF2-40B4-BE49-F238E27FC236}">
                  <a16:creationId xmlns:a16="http://schemas.microsoft.com/office/drawing/2014/main" id="{472CB13E-4418-4B2E-BF6A-ED2FD195F4F5}"/>
                </a:ext>
              </a:extLst>
            </p:cNvPr>
            <p:cNvSpPr/>
            <p:nvPr/>
          </p:nvSpPr>
          <p:spPr>
            <a:xfrm>
              <a:off x="2967853" y="5115056"/>
              <a:ext cx="850963" cy="468324"/>
            </a:xfrm>
            <a:prstGeom prst="rect">
              <a:avLst/>
            </a:prstGeom>
            <a:grpFill/>
            <a:ln w="12700">
              <a:solidFill>
                <a:schemeClr val="bg1"/>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0" rIns="0" bIns="0" numCol="1" spcCol="0" rtlCol="0" fromWordArt="0" anchor="ctr" anchorCtr="1" forceAA="0" compatLnSpc="1">
              <a:prstTxWarp prst="textNoShape">
                <a:avLst/>
              </a:prstTxWarp>
              <a:noAutofit/>
            </a:bodyPr>
            <a:lstStyle/>
            <a:p>
              <a:pPr algn="ctr"/>
              <a:r>
                <a:rPr lang="zh-CN" altLang="en-US" kern="100">
                  <a:solidFill>
                    <a:schemeClr val="bg1"/>
                  </a:solidFill>
                  <a:latin typeface="Consolas" panose="020B0609020204030204" pitchFamily="49" charset="0"/>
                </a:rPr>
                <a:t>设备列表</a:t>
              </a:r>
            </a:p>
          </p:txBody>
        </p:sp>
      </p:grpSp>
      <p:grpSp>
        <p:nvGrpSpPr>
          <p:cNvPr id="5" name="组合 4">
            <a:extLst>
              <a:ext uri="{FF2B5EF4-FFF2-40B4-BE49-F238E27FC236}">
                <a16:creationId xmlns:a16="http://schemas.microsoft.com/office/drawing/2014/main" id="{A9C8269E-3D39-4FB0-89FE-1C7B8B184593}"/>
              </a:ext>
            </a:extLst>
          </p:cNvPr>
          <p:cNvGrpSpPr/>
          <p:nvPr/>
        </p:nvGrpSpPr>
        <p:grpSpPr>
          <a:xfrm>
            <a:off x="4897971" y="4499506"/>
            <a:ext cx="2283979" cy="1453613"/>
            <a:chOff x="5226005" y="5115056"/>
            <a:chExt cx="1807149" cy="1045083"/>
          </a:xfrm>
          <a:noFill/>
        </p:grpSpPr>
        <p:sp>
          <p:nvSpPr>
            <p:cNvPr id="25" name="矩形 24">
              <a:extLst>
                <a:ext uri="{FF2B5EF4-FFF2-40B4-BE49-F238E27FC236}">
                  <a16:creationId xmlns:a16="http://schemas.microsoft.com/office/drawing/2014/main" id="{EC9D856E-97C8-4709-8F7B-3A1107AB5338}"/>
                </a:ext>
              </a:extLst>
            </p:cNvPr>
            <p:cNvSpPr/>
            <p:nvPr/>
          </p:nvSpPr>
          <p:spPr>
            <a:xfrm>
              <a:off x="5226005" y="5115056"/>
              <a:ext cx="850963" cy="468324"/>
            </a:xfrm>
            <a:prstGeom prst="rect">
              <a:avLst/>
            </a:prstGeom>
            <a:grpFill/>
            <a:ln w="12700">
              <a:solidFill>
                <a:schemeClr val="bg1"/>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0" rIns="0" bIns="0" numCol="1" spcCol="0" rtlCol="0" fromWordArt="0" anchor="ctr" anchorCtr="1" forceAA="0" compatLnSpc="1">
              <a:prstTxWarp prst="textNoShape">
                <a:avLst/>
              </a:prstTxWarp>
              <a:noAutofit/>
            </a:bodyPr>
            <a:lstStyle/>
            <a:p>
              <a:pPr algn="ctr"/>
              <a:r>
                <a:rPr lang="zh-CN" altLang="en-US" kern="100">
                  <a:solidFill>
                    <a:schemeClr val="bg1"/>
                  </a:solidFill>
                  <a:latin typeface="Consolas" panose="020B0609020204030204" pitchFamily="49" charset="0"/>
                </a:rPr>
                <a:t>用户管理</a:t>
              </a:r>
            </a:p>
          </p:txBody>
        </p:sp>
        <p:sp>
          <p:nvSpPr>
            <p:cNvPr id="26" name="矩形 25">
              <a:extLst>
                <a:ext uri="{FF2B5EF4-FFF2-40B4-BE49-F238E27FC236}">
                  <a16:creationId xmlns:a16="http://schemas.microsoft.com/office/drawing/2014/main" id="{A772B4C7-AC9B-4B4A-9594-825D215AD5ED}"/>
                </a:ext>
              </a:extLst>
            </p:cNvPr>
            <p:cNvSpPr/>
            <p:nvPr/>
          </p:nvSpPr>
          <p:spPr>
            <a:xfrm>
              <a:off x="6182191" y="5115056"/>
              <a:ext cx="850963" cy="468324"/>
            </a:xfrm>
            <a:prstGeom prst="rect">
              <a:avLst/>
            </a:prstGeom>
            <a:grpFill/>
            <a:ln w="12700">
              <a:solidFill>
                <a:schemeClr val="bg1"/>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0" rIns="0" bIns="0" numCol="1" spcCol="0" rtlCol="0" fromWordArt="0" anchor="ctr" anchorCtr="1" forceAA="0" compatLnSpc="1">
              <a:prstTxWarp prst="textNoShape">
                <a:avLst/>
              </a:prstTxWarp>
              <a:noAutofit/>
            </a:bodyPr>
            <a:lstStyle/>
            <a:p>
              <a:pPr algn="ctr"/>
              <a:r>
                <a:rPr lang="zh-CN" altLang="en-US" kern="100">
                  <a:solidFill>
                    <a:schemeClr val="bg1"/>
                  </a:solidFill>
                  <a:latin typeface="Consolas" panose="020B0609020204030204" pitchFamily="49" charset="0"/>
                </a:rPr>
                <a:t>数据管理</a:t>
              </a:r>
            </a:p>
          </p:txBody>
        </p:sp>
        <p:sp>
          <p:nvSpPr>
            <p:cNvPr id="27" name="矩形 26">
              <a:extLst>
                <a:ext uri="{FF2B5EF4-FFF2-40B4-BE49-F238E27FC236}">
                  <a16:creationId xmlns:a16="http://schemas.microsoft.com/office/drawing/2014/main" id="{57C6BE9A-E49F-41F0-9549-FE57CA256617}"/>
                </a:ext>
              </a:extLst>
            </p:cNvPr>
            <p:cNvSpPr/>
            <p:nvPr/>
          </p:nvSpPr>
          <p:spPr>
            <a:xfrm>
              <a:off x="5226005" y="5691815"/>
              <a:ext cx="850963" cy="468324"/>
            </a:xfrm>
            <a:prstGeom prst="rect">
              <a:avLst/>
            </a:prstGeom>
            <a:grpFill/>
            <a:ln w="12700">
              <a:solidFill>
                <a:schemeClr val="bg1"/>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0" rIns="0" bIns="0" numCol="1" spcCol="0" rtlCol="0" fromWordArt="0" anchor="ctr" anchorCtr="1" forceAA="0" compatLnSpc="1">
              <a:prstTxWarp prst="textNoShape">
                <a:avLst/>
              </a:prstTxWarp>
              <a:noAutofit/>
            </a:bodyPr>
            <a:lstStyle/>
            <a:p>
              <a:pPr algn="ctr"/>
              <a:r>
                <a:rPr lang="zh-CN" altLang="en-US" kern="100">
                  <a:solidFill>
                    <a:schemeClr val="bg1"/>
                  </a:solidFill>
                  <a:latin typeface="Consolas" panose="020B0609020204030204" pitchFamily="49" charset="0"/>
                </a:rPr>
                <a:t>设备管理</a:t>
              </a:r>
            </a:p>
          </p:txBody>
        </p:sp>
        <p:sp>
          <p:nvSpPr>
            <p:cNvPr id="28" name="矩形 27">
              <a:extLst>
                <a:ext uri="{FF2B5EF4-FFF2-40B4-BE49-F238E27FC236}">
                  <a16:creationId xmlns:a16="http://schemas.microsoft.com/office/drawing/2014/main" id="{73AAA651-9815-4B81-95DD-48DC40F0FFA1}"/>
                </a:ext>
              </a:extLst>
            </p:cNvPr>
            <p:cNvSpPr/>
            <p:nvPr/>
          </p:nvSpPr>
          <p:spPr>
            <a:xfrm>
              <a:off x="6182191" y="5691815"/>
              <a:ext cx="850963" cy="468324"/>
            </a:xfrm>
            <a:prstGeom prst="rect">
              <a:avLst/>
            </a:prstGeom>
            <a:grpFill/>
            <a:ln w="12700">
              <a:solidFill>
                <a:schemeClr val="bg1"/>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0" rIns="0" bIns="0" numCol="1" spcCol="0" rtlCol="0" fromWordArt="0" anchor="ctr" anchorCtr="1" forceAA="0" compatLnSpc="1">
              <a:prstTxWarp prst="textNoShape">
                <a:avLst/>
              </a:prstTxWarp>
              <a:noAutofit/>
            </a:bodyPr>
            <a:lstStyle/>
            <a:p>
              <a:pPr algn="ctr"/>
              <a:r>
                <a:rPr lang="zh-CN" altLang="en-US" kern="100">
                  <a:solidFill>
                    <a:schemeClr val="bg1"/>
                  </a:solidFill>
                  <a:latin typeface="Consolas" panose="020B0609020204030204" pitchFamily="49" charset="0"/>
                </a:rPr>
                <a:t>后台设置</a:t>
              </a:r>
            </a:p>
          </p:txBody>
        </p:sp>
      </p:grpSp>
      <p:grpSp>
        <p:nvGrpSpPr>
          <p:cNvPr id="9" name="组合 8">
            <a:extLst>
              <a:ext uri="{FF2B5EF4-FFF2-40B4-BE49-F238E27FC236}">
                <a16:creationId xmlns:a16="http://schemas.microsoft.com/office/drawing/2014/main" id="{CFAD93FD-E044-475C-AF56-98D2B012CF1F}"/>
              </a:ext>
            </a:extLst>
          </p:cNvPr>
          <p:cNvGrpSpPr/>
          <p:nvPr/>
        </p:nvGrpSpPr>
        <p:grpSpPr>
          <a:xfrm>
            <a:off x="8579852" y="4498918"/>
            <a:ext cx="2285825" cy="1454788"/>
            <a:chOff x="7484157" y="5115056"/>
            <a:chExt cx="1807149" cy="1045083"/>
          </a:xfrm>
          <a:noFill/>
        </p:grpSpPr>
        <p:sp>
          <p:nvSpPr>
            <p:cNvPr id="17" name="矩形 16">
              <a:extLst>
                <a:ext uri="{FF2B5EF4-FFF2-40B4-BE49-F238E27FC236}">
                  <a16:creationId xmlns:a16="http://schemas.microsoft.com/office/drawing/2014/main" id="{63D16C6B-8739-4EF8-8904-C41BDC8E583C}"/>
                </a:ext>
              </a:extLst>
            </p:cNvPr>
            <p:cNvSpPr/>
            <p:nvPr/>
          </p:nvSpPr>
          <p:spPr>
            <a:xfrm>
              <a:off x="7484157" y="5691815"/>
              <a:ext cx="850963" cy="468324"/>
            </a:xfrm>
            <a:prstGeom prst="rect">
              <a:avLst/>
            </a:prstGeom>
            <a:grpFill/>
            <a:ln w="12700">
              <a:solidFill>
                <a:schemeClr val="bg1"/>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0" rIns="0" bIns="0" numCol="1" spcCol="0" rtlCol="0" fromWordArt="0" anchor="ctr" anchorCtr="1" forceAA="0" compatLnSpc="1">
              <a:prstTxWarp prst="textNoShape">
                <a:avLst/>
              </a:prstTxWarp>
              <a:noAutofit/>
            </a:bodyPr>
            <a:lstStyle/>
            <a:p>
              <a:pPr algn="ctr"/>
              <a:r>
                <a:rPr lang="zh-CN" altLang="en-US" kern="100">
                  <a:solidFill>
                    <a:schemeClr val="bg1"/>
                  </a:solidFill>
                  <a:latin typeface="Consolas" panose="020B0609020204030204" pitchFamily="49" charset="0"/>
                </a:rPr>
                <a:t>探测请求</a:t>
              </a:r>
            </a:p>
          </p:txBody>
        </p:sp>
        <p:sp>
          <p:nvSpPr>
            <p:cNvPr id="18" name="矩形 17">
              <a:extLst>
                <a:ext uri="{FF2B5EF4-FFF2-40B4-BE49-F238E27FC236}">
                  <a16:creationId xmlns:a16="http://schemas.microsoft.com/office/drawing/2014/main" id="{99A36F7F-C39F-4A28-A50A-4D64BEE405F8}"/>
                </a:ext>
              </a:extLst>
            </p:cNvPr>
            <p:cNvSpPr/>
            <p:nvPr/>
          </p:nvSpPr>
          <p:spPr>
            <a:xfrm>
              <a:off x="8440343" y="5115056"/>
              <a:ext cx="850963" cy="468324"/>
            </a:xfrm>
            <a:prstGeom prst="rect">
              <a:avLst/>
            </a:prstGeom>
            <a:grpFill/>
            <a:ln w="12700">
              <a:solidFill>
                <a:schemeClr val="bg1"/>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0" rIns="0" bIns="0" numCol="1" spcCol="0" rtlCol="0" fromWordArt="0" anchor="ctr" anchorCtr="1" forceAA="0" compatLnSpc="1">
              <a:prstTxWarp prst="textNoShape">
                <a:avLst/>
              </a:prstTxWarp>
              <a:noAutofit/>
            </a:bodyPr>
            <a:lstStyle/>
            <a:p>
              <a:pPr algn="ctr"/>
              <a:r>
                <a:rPr lang="zh-CN" altLang="en-US" kern="100">
                  <a:solidFill>
                    <a:schemeClr val="bg1"/>
                  </a:solidFill>
                  <a:latin typeface="Consolas" panose="020B0609020204030204" pitchFamily="49" charset="0"/>
                </a:rPr>
                <a:t>数据接收</a:t>
              </a:r>
            </a:p>
          </p:txBody>
        </p:sp>
        <p:sp>
          <p:nvSpPr>
            <p:cNvPr id="19" name="矩形 18">
              <a:extLst>
                <a:ext uri="{FF2B5EF4-FFF2-40B4-BE49-F238E27FC236}">
                  <a16:creationId xmlns:a16="http://schemas.microsoft.com/office/drawing/2014/main" id="{A1726DCD-A43F-4634-BD89-1A616905E08F}"/>
                </a:ext>
              </a:extLst>
            </p:cNvPr>
            <p:cNvSpPr/>
            <p:nvPr/>
          </p:nvSpPr>
          <p:spPr>
            <a:xfrm>
              <a:off x="8440343" y="5691815"/>
              <a:ext cx="850963" cy="468324"/>
            </a:xfrm>
            <a:prstGeom prst="rect">
              <a:avLst/>
            </a:prstGeom>
            <a:grpFill/>
            <a:ln w="12700">
              <a:solidFill>
                <a:schemeClr val="bg1"/>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0" rIns="0" bIns="0" numCol="1" spcCol="0" rtlCol="0" fromWordArt="0" anchor="ctr" anchorCtr="1" forceAA="0" compatLnSpc="1">
              <a:prstTxWarp prst="textNoShape">
                <a:avLst/>
              </a:prstTxWarp>
              <a:noAutofit/>
            </a:bodyPr>
            <a:lstStyle/>
            <a:p>
              <a:pPr algn="ctr"/>
              <a:r>
                <a:rPr lang="zh-CN" altLang="en-US" kern="100">
                  <a:solidFill>
                    <a:schemeClr val="bg1"/>
                  </a:solidFill>
                  <a:latin typeface="Consolas" panose="020B0609020204030204" pitchFamily="49" charset="0"/>
                </a:rPr>
                <a:t>状态更新</a:t>
              </a:r>
            </a:p>
          </p:txBody>
        </p:sp>
        <p:sp>
          <p:nvSpPr>
            <p:cNvPr id="20" name="矩形 19">
              <a:extLst>
                <a:ext uri="{FF2B5EF4-FFF2-40B4-BE49-F238E27FC236}">
                  <a16:creationId xmlns:a16="http://schemas.microsoft.com/office/drawing/2014/main" id="{87BCFADA-6DF4-4DE5-9374-7E71117A38E3}"/>
                </a:ext>
              </a:extLst>
            </p:cNvPr>
            <p:cNvSpPr/>
            <p:nvPr/>
          </p:nvSpPr>
          <p:spPr>
            <a:xfrm>
              <a:off x="7484157" y="5115056"/>
              <a:ext cx="850963" cy="468324"/>
            </a:xfrm>
            <a:prstGeom prst="rect">
              <a:avLst/>
            </a:prstGeom>
            <a:grpFill/>
            <a:ln w="12700">
              <a:solidFill>
                <a:schemeClr val="bg1"/>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0" rIns="0" bIns="0" numCol="1" spcCol="0" rtlCol="0" fromWordArt="0" anchor="ctr" anchorCtr="1" forceAA="0" compatLnSpc="1">
              <a:prstTxWarp prst="textNoShape">
                <a:avLst/>
              </a:prstTxWarp>
              <a:noAutofit/>
            </a:bodyPr>
            <a:lstStyle/>
            <a:p>
              <a:pPr algn="ctr"/>
              <a:r>
                <a:rPr lang="zh-CN" altLang="en-US" kern="100">
                  <a:solidFill>
                    <a:schemeClr val="bg1"/>
                  </a:solidFill>
                  <a:latin typeface="Consolas" panose="020B0609020204030204" pitchFamily="49" charset="0"/>
                </a:rPr>
                <a:t>设备连接</a:t>
              </a:r>
            </a:p>
          </p:txBody>
        </p:sp>
      </p:grpSp>
      <p:sp>
        <p:nvSpPr>
          <p:cNvPr id="73" name="矩形: 圆角 72">
            <a:extLst>
              <a:ext uri="{FF2B5EF4-FFF2-40B4-BE49-F238E27FC236}">
                <a16:creationId xmlns:a16="http://schemas.microsoft.com/office/drawing/2014/main" id="{F3D621FE-FB0A-4023-9CD3-7AD841672ADC}"/>
              </a:ext>
            </a:extLst>
          </p:cNvPr>
          <p:cNvSpPr/>
          <p:nvPr/>
        </p:nvSpPr>
        <p:spPr>
          <a:xfrm>
            <a:off x="4711365" y="519617"/>
            <a:ext cx="3158520" cy="445578"/>
          </a:xfrm>
          <a:prstGeom prst="roundRect">
            <a:avLst>
              <a:gd name="adj" fmla="val 50000"/>
            </a:avLst>
          </a:prstGeom>
          <a:solidFill>
            <a:schemeClr val="tx2">
              <a:lumMod val="50000"/>
            </a:schemeClr>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tIns="0" rtlCol="0" anchor="ctr" anchorCtr="1"/>
          <a:lstStyle/>
          <a:p>
            <a:r>
              <a:rPr lang="zh-CN" altLang="en-US" sz="2000" kern="100">
                <a:solidFill>
                  <a:schemeClr val="bg1"/>
                </a:solidFill>
                <a:effectLst>
                  <a:outerShdw blurRad="38100" dist="38100" dir="2700000" algn="tl">
                    <a:srgbClr val="000000">
                      <a:alpha val="43137"/>
                    </a:srgbClr>
                  </a:outerShdw>
                </a:effectLst>
                <a:latin typeface="+mn-ea"/>
              </a:rPr>
              <a:t>电离层</a:t>
            </a:r>
            <a:r>
              <a:rPr lang="zh-CN" altLang="en-US" sz="2000">
                <a:solidFill>
                  <a:schemeClr val="bg1"/>
                </a:solidFill>
                <a:effectLst>
                  <a:outerShdw blurRad="38100" dist="38100" dir="2700000" algn="tl">
                    <a:srgbClr val="000000">
                      <a:alpha val="43137"/>
                    </a:srgbClr>
                  </a:outerShdw>
                </a:effectLst>
                <a:latin typeface="+mn-ea"/>
              </a:rPr>
              <a:t>探测 </a:t>
            </a:r>
            <a:r>
              <a:rPr lang="zh-CN" altLang="en-US" sz="2000" kern="100">
                <a:solidFill>
                  <a:schemeClr val="bg1"/>
                </a:solidFill>
                <a:effectLst>
                  <a:outerShdw blurRad="38100" dist="38100" dir="2700000" algn="tl">
                    <a:srgbClr val="000000">
                      <a:alpha val="43137"/>
                    </a:srgbClr>
                  </a:outerShdw>
                </a:effectLst>
                <a:latin typeface="+mn-ea"/>
              </a:rPr>
              <a:t>管理系统</a:t>
            </a:r>
          </a:p>
        </p:txBody>
      </p:sp>
      <p:pic>
        <p:nvPicPr>
          <p:cNvPr id="93" name="图片 92">
            <a:extLst>
              <a:ext uri="{FF2B5EF4-FFF2-40B4-BE49-F238E27FC236}">
                <a16:creationId xmlns:a16="http://schemas.microsoft.com/office/drawing/2014/main" id="{6202F2E3-2FA7-48D9-844F-F608BB0FD07B}"/>
              </a:ext>
            </a:extLst>
          </p:cNvPr>
          <p:cNvPicPr>
            <a:picLocks noChangeAspect="1"/>
          </p:cNvPicPr>
          <p:nvPr/>
        </p:nvPicPr>
        <p:blipFill>
          <a:blip r:embed="rId3"/>
          <a:stretch>
            <a:fillRect/>
          </a:stretch>
        </p:blipFill>
        <p:spPr>
          <a:xfrm>
            <a:off x="10939048" y="519617"/>
            <a:ext cx="1147967" cy="914022"/>
          </a:xfrm>
          <a:prstGeom prst="rect">
            <a:avLst/>
          </a:prstGeom>
        </p:spPr>
      </p:pic>
      <p:pic>
        <p:nvPicPr>
          <p:cNvPr id="2049" name="图片 2048">
            <a:extLst>
              <a:ext uri="{FF2B5EF4-FFF2-40B4-BE49-F238E27FC236}">
                <a16:creationId xmlns:a16="http://schemas.microsoft.com/office/drawing/2014/main" id="{5F856F47-3ED8-49EF-9B68-BEB24BAD85B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30204" y="2178793"/>
            <a:ext cx="952500" cy="952500"/>
          </a:xfrm>
          <a:prstGeom prst="rect">
            <a:avLst/>
          </a:prstGeom>
        </p:spPr>
      </p:pic>
      <p:pic>
        <p:nvPicPr>
          <p:cNvPr id="2052" name="图片 2051">
            <a:extLst>
              <a:ext uri="{FF2B5EF4-FFF2-40B4-BE49-F238E27FC236}">
                <a16:creationId xmlns:a16="http://schemas.microsoft.com/office/drawing/2014/main" id="{DFBE5FC8-CC48-4039-BCB6-38FDD981F9E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17112" y="2221840"/>
            <a:ext cx="875253" cy="866407"/>
          </a:xfrm>
          <a:prstGeom prst="rect">
            <a:avLst/>
          </a:prstGeom>
        </p:spPr>
      </p:pic>
      <p:pic>
        <p:nvPicPr>
          <p:cNvPr id="2054" name="图片 2053">
            <a:extLst>
              <a:ext uri="{FF2B5EF4-FFF2-40B4-BE49-F238E27FC236}">
                <a16:creationId xmlns:a16="http://schemas.microsoft.com/office/drawing/2014/main" id="{4174D8F1-859A-4F5F-B3E9-C157EB4EEDB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205709" y="2221840"/>
            <a:ext cx="1075326" cy="960307"/>
          </a:xfrm>
          <a:prstGeom prst="rect">
            <a:avLst/>
          </a:prstGeom>
        </p:spPr>
      </p:pic>
    </p:spTree>
    <p:extLst>
      <p:ext uri="{BB962C8B-B14F-4D97-AF65-F5344CB8AC3E}">
        <p14:creationId xmlns:p14="http://schemas.microsoft.com/office/powerpoint/2010/main" val="55115315"/>
      </p:ext>
    </p:extLst>
  </p:cSld>
  <p:clrMapOvr>
    <a:overrideClrMapping bg1="lt1" tx1="dk1" bg2="lt2" tx2="dk2" accent1="accent1" accent2="accent2" accent3="accent3" accent4="accent4" accent5="accent5" accent6="accent6" hlink="hlink" folHlink="folHlink"/>
  </p:clrMapOvr>
  <p:transition spd="slow">
    <p:push dir="u"/>
  </p:transition>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tx2">
            <a:lumMod val="75000"/>
          </a:schemeClr>
        </a:solidFill>
        <a:effectLst/>
      </p:bgPr>
    </p:bg>
    <p:spTree>
      <p:nvGrpSpPr>
        <p:cNvPr id="1" name=""/>
        <p:cNvGrpSpPr/>
        <p:nvPr/>
      </p:nvGrpSpPr>
      <p:grpSpPr>
        <a:xfrm>
          <a:off x="0" y="0"/>
          <a:ext cx="0" cy="0"/>
          <a:chOff x="0" y="0"/>
          <a:chExt cx="0" cy="0"/>
        </a:xfrm>
      </p:grpSpPr>
      <p:grpSp>
        <p:nvGrpSpPr>
          <p:cNvPr id="7" name="组合 6">
            <a:extLst>
              <a:ext uri="{FF2B5EF4-FFF2-40B4-BE49-F238E27FC236}">
                <a16:creationId xmlns:a16="http://schemas.microsoft.com/office/drawing/2014/main" id="{9C84E44E-E6AE-4110-9BA6-409E29E28757}"/>
              </a:ext>
            </a:extLst>
          </p:cNvPr>
          <p:cNvGrpSpPr/>
          <p:nvPr/>
        </p:nvGrpSpPr>
        <p:grpSpPr>
          <a:xfrm>
            <a:off x="4554248" y="4520771"/>
            <a:ext cx="3163384" cy="1677242"/>
            <a:chOff x="2967853" y="5115056"/>
            <a:chExt cx="1807149" cy="1045083"/>
          </a:xfrm>
          <a:gradFill>
            <a:gsLst>
              <a:gs pos="0">
                <a:srgbClr val="0092DA"/>
              </a:gs>
              <a:gs pos="74000">
                <a:srgbClr val="0070C0"/>
              </a:gs>
            </a:gsLst>
            <a:lin ang="13500000" scaled="1"/>
          </a:gradFill>
          <a:effectLst>
            <a:outerShdw blurRad="50800" dist="38100" dir="2700000" algn="tl" rotWithShape="0">
              <a:prstClr val="black"/>
            </a:outerShdw>
          </a:effectLst>
        </p:grpSpPr>
        <p:sp>
          <p:nvSpPr>
            <p:cNvPr id="21" name="矩形 20">
              <a:extLst>
                <a:ext uri="{FF2B5EF4-FFF2-40B4-BE49-F238E27FC236}">
                  <a16:creationId xmlns:a16="http://schemas.microsoft.com/office/drawing/2014/main" id="{DF110AAE-AE14-4E18-BD92-4B7A14CE18D0}"/>
                </a:ext>
              </a:extLst>
            </p:cNvPr>
            <p:cNvSpPr/>
            <p:nvPr/>
          </p:nvSpPr>
          <p:spPr>
            <a:xfrm>
              <a:off x="2967853" y="5691815"/>
              <a:ext cx="850963" cy="468324"/>
            </a:xfrm>
            <a:prstGeom prst="rect">
              <a:avLst/>
            </a:prstGeom>
            <a:grpFill/>
            <a:ln w="12700">
              <a:no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0" rIns="0" bIns="0" numCol="1" spcCol="0" rtlCol="0" fromWordArt="0" anchor="ctr" anchorCtr="1" forceAA="0" compatLnSpc="1">
              <a:prstTxWarp prst="textNoShape">
                <a:avLst/>
              </a:prstTxWarp>
              <a:noAutofit/>
            </a:bodyPr>
            <a:lstStyle/>
            <a:p>
              <a:pPr algn="ctr"/>
              <a:r>
                <a:rPr lang="zh-CN" altLang="en-US" sz="2000" kern="100">
                  <a:solidFill>
                    <a:schemeClr val="bg1"/>
                  </a:solidFill>
                  <a:effectLst>
                    <a:outerShdw blurRad="38100" dist="38100" dir="2700000" algn="tl">
                      <a:srgbClr val="000000">
                        <a:alpha val="43137"/>
                      </a:srgbClr>
                    </a:outerShdw>
                  </a:effectLst>
                  <a:latin typeface="+mn-ea"/>
                </a:rPr>
                <a:t>用户列表</a:t>
              </a:r>
            </a:p>
          </p:txBody>
        </p:sp>
        <p:sp>
          <p:nvSpPr>
            <p:cNvPr id="22" name="矩形 21">
              <a:extLst>
                <a:ext uri="{FF2B5EF4-FFF2-40B4-BE49-F238E27FC236}">
                  <a16:creationId xmlns:a16="http://schemas.microsoft.com/office/drawing/2014/main" id="{977E8705-8D51-4FC4-A418-68F1C83E9881}"/>
                </a:ext>
              </a:extLst>
            </p:cNvPr>
            <p:cNvSpPr/>
            <p:nvPr/>
          </p:nvSpPr>
          <p:spPr>
            <a:xfrm>
              <a:off x="3924039" y="5115056"/>
              <a:ext cx="850963" cy="468324"/>
            </a:xfrm>
            <a:prstGeom prst="rect">
              <a:avLst/>
            </a:prstGeom>
            <a:grpFill/>
            <a:ln w="12700">
              <a:no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0" rIns="0" bIns="0" numCol="1" spcCol="0" rtlCol="0" fromWordArt="0" anchor="ctr" anchorCtr="1" forceAA="0" compatLnSpc="1">
              <a:prstTxWarp prst="textNoShape">
                <a:avLst/>
              </a:prstTxWarp>
              <a:noAutofit/>
            </a:bodyPr>
            <a:lstStyle/>
            <a:p>
              <a:pPr algn="ctr"/>
              <a:r>
                <a:rPr lang="zh-CN" altLang="en-US" sz="2000" kern="100">
                  <a:solidFill>
                    <a:schemeClr val="bg1"/>
                  </a:solidFill>
                  <a:effectLst>
                    <a:outerShdw blurRad="38100" dist="38100" dir="2700000" algn="tl">
                      <a:srgbClr val="000000">
                        <a:alpha val="43137"/>
                      </a:srgbClr>
                    </a:outerShdw>
                  </a:effectLst>
                  <a:latin typeface="+mn-ea"/>
                </a:rPr>
                <a:t>数据列表</a:t>
              </a:r>
            </a:p>
          </p:txBody>
        </p:sp>
        <p:sp>
          <p:nvSpPr>
            <p:cNvPr id="23" name="矩形 22">
              <a:extLst>
                <a:ext uri="{FF2B5EF4-FFF2-40B4-BE49-F238E27FC236}">
                  <a16:creationId xmlns:a16="http://schemas.microsoft.com/office/drawing/2014/main" id="{ACE29E96-DD68-456C-84EF-64A5147353C6}"/>
                </a:ext>
              </a:extLst>
            </p:cNvPr>
            <p:cNvSpPr/>
            <p:nvPr/>
          </p:nvSpPr>
          <p:spPr>
            <a:xfrm>
              <a:off x="3924039" y="5691815"/>
              <a:ext cx="850963" cy="468324"/>
            </a:xfrm>
            <a:prstGeom prst="rect">
              <a:avLst/>
            </a:prstGeom>
            <a:grpFill/>
            <a:ln w="12700">
              <a:no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0" rIns="0" bIns="0" numCol="1" spcCol="0" rtlCol="0" fromWordArt="0" anchor="ctr" anchorCtr="1" forceAA="0" compatLnSpc="1">
              <a:prstTxWarp prst="textNoShape">
                <a:avLst/>
              </a:prstTxWarp>
              <a:noAutofit/>
            </a:bodyPr>
            <a:lstStyle/>
            <a:p>
              <a:pPr algn="ctr"/>
              <a:r>
                <a:rPr lang="zh-CN" altLang="en-US" sz="2000" kern="100">
                  <a:solidFill>
                    <a:schemeClr val="bg1"/>
                  </a:solidFill>
                  <a:effectLst>
                    <a:outerShdw blurRad="38100" dist="38100" dir="2700000" algn="tl">
                      <a:srgbClr val="000000">
                        <a:alpha val="43137"/>
                      </a:srgbClr>
                    </a:outerShdw>
                  </a:effectLst>
                  <a:latin typeface="+mn-ea"/>
                </a:rPr>
                <a:t>历史操作</a:t>
              </a:r>
              <a:endParaRPr lang="en-US" altLang="zh-CN" sz="2000" kern="100">
                <a:solidFill>
                  <a:schemeClr val="bg1"/>
                </a:solidFill>
                <a:effectLst>
                  <a:outerShdw blurRad="38100" dist="38100" dir="2700000" algn="tl">
                    <a:srgbClr val="000000">
                      <a:alpha val="43137"/>
                    </a:srgbClr>
                  </a:outerShdw>
                </a:effectLst>
                <a:latin typeface="+mn-ea"/>
              </a:endParaRPr>
            </a:p>
            <a:p>
              <a:pPr algn="ctr"/>
              <a:r>
                <a:rPr lang="zh-CN" altLang="en-US" sz="2000" kern="100">
                  <a:solidFill>
                    <a:schemeClr val="bg1"/>
                  </a:solidFill>
                  <a:effectLst>
                    <a:outerShdw blurRad="38100" dist="38100" dir="2700000" algn="tl">
                      <a:srgbClr val="000000">
                        <a:alpha val="43137"/>
                      </a:srgbClr>
                    </a:outerShdw>
                  </a:effectLst>
                  <a:latin typeface="+mn-ea"/>
                </a:rPr>
                <a:t>列表</a:t>
              </a:r>
            </a:p>
          </p:txBody>
        </p:sp>
        <p:sp>
          <p:nvSpPr>
            <p:cNvPr id="24" name="矩形 23">
              <a:extLst>
                <a:ext uri="{FF2B5EF4-FFF2-40B4-BE49-F238E27FC236}">
                  <a16:creationId xmlns:a16="http://schemas.microsoft.com/office/drawing/2014/main" id="{472CB13E-4418-4B2E-BF6A-ED2FD195F4F5}"/>
                </a:ext>
              </a:extLst>
            </p:cNvPr>
            <p:cNvSpPr/>
            <p:nvPr/>
          </p:nvSpPr>
          <p:spPr>
            <a:xfrm>
              <a:off x="2967853" y="5115056"/>
              <a:ext cx="850963" cy="468324"/>
            </a:xfrm>
            <a:prstGeom prst="rect">
              <a:avLst/>
            </a:prstGeom>
            <a:grpFill/>
            <a:ln w="12700">
              <a:no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0" rIns="0" bIns="0" numCol="1" spcCol="0" rtlCol="0" fromWordArt="0" anchor="ctr" anchorCtr="1" forceAA="0" compatLnSpc="1">
              <a:prstTxWarp prst="textNoShape">
                <a:avLst/>
              </a:prstTxWarp>
              <a:noAutofit/>
            </a:bodyPr>
            <a:lstStyle/>
            <a:p>
              <a:pPr algn="ctr"/>
              <a:r>
                <a:rPr lang="zh-CN" altLang="en-US" sz="2000" kern="100">
                  <a:solidFill>
                    <a:schemeClr val="bg1"/>
                  </a:solidFill>
                  <a:effectLst>
                    <a:outerShdw blurRad="38100" dist="38100" dir="2700000" algn="tl">
                      <a:srgbClr val="000000">
                        <a:alpha val="43137"/>
                      </a:srgbClr>
                    </a:outerShdw>
                  </a:effectLst>
                  <a:latin typeface="+mn-ea"/>
                </a:rPr>
                <a:t>设备列表</a:t>
              </a:r>
            </a:p>
          </p:txBody>
        </p:sp>
      </p:grpSp>
      <p:grpSp>
        <p:nvGrpSpPr>
          <p:cNvPr id="5" name="组合 4">
            <a:extLst>
              <a:ext uri="{FF2B5EF4-FFF2-40B4-BE49-F238E27FC236}">
                <a16:creationId xmlns:a16="http://schemas.microsoft.com/office/drawing/2014/main" id="{A9C8269E-3D39-4FB0-89FE-1C7B8B184593}"/>
              </a:ext>
            </a:extLst>
          </p:cNvPr>
          <p:cNvGrpSpPr/>
          <p:nvPr/>
        </p:nvGrpSpPr>
        <p:grpSpPr>
          <a:xfrm>
            <a:off x="531266" y="4520771"/>
            <a:ext cx="3163384" cy="1677242"/>
            <a:chOff x="5226005" y="5115056"/>
            <a:chExt cx="1807149" cy="1045083"/>
          </a:xfrm>
          <a:gradFill>
            <a:gsLst>
              <a:gs pos="0">
                <a:srgbClr val="009EE2"/>
              </a:gs>
              <a:gs pos="16000">
                <a:srgbClr val="008CD4"/>
              </a:gs>
              <a:gs pos="100000">
                <a:srgbClr val="0070C0"/>
              </a:gs>
            </a:gsLst>
            <a:lin ang="13500000" scaled="1"/>
          </a:gradFill>
          <a:effectLst>
            <a:outerShdw blurRad="50800" dist="38100" dir="2700000" algn="tl" rotWithShape="0">
              <a:prstClr val="black"/>
            </a:outerShdw>
          </a:effectLst>
        </p:grpSpPr>
        <p:sp>
          <p:nvSpPr>
            <p:cNvPr id="25" name="矩形 24">
              <a:extLst>
                <a:ext uri="{FF2B5EF4-FFF2-40B4-BE49-F238E27FC236}">
                  <a16:creationId xmlns:a16="http://schemas.microsoft.com/office/drawing/2014/main" id="{EC9D856E-97C8-4709-8F7B-3A1107AB5338}"/>
                </a:ext>
              </a:extLst>
            </p:cNvPr>
            <p:cNvSpPr/>
            <p:nvPr/>
          </p:nvSpPr>
          <p:spPr>
            <a:xfrm>
              <a:off x="5226005" y="5115056"/>
              <a:ext cx="850963" cy="468324"/>
            </a:xfrm>
            <a:prstGeom prst="rect">
              <a:avLst/>
            </a:prstGeom>
            <a:grpFill/>
            <a:ln w="12700">
              <a:no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0" rIns="0" bIns="0" numCol="1" spcCol="0" rtlCol="0" fromWordArt="0" anchor="ctr" anchorCtr="1" forceAA="0" compatLnSpc="1">
              <a:prstTxWarp prst="textNoShape">
                <a:avLst/>
              </a:prstTxWarp>
              <a:noAutofit/>
            </a:bodyPr>
            <a:lstStyle/>
            <a:p>
              <a:pPr algn="ctr"/>
              <a:r>
                <a:rPr lang="zh-CN" altLang="en-US" sz="2000" kern="100">
                  <a:solidFill>
                    <a:schemeClr val="bg1"/>
                  </a:solidFill>
                  <a:effectLst>
                    <a:outerShdw blurRad="38100" dist="38100" dir="2700000" algn="tl">
                      <a:srgbClr val="000000">
                        <a:alpha val="43137"/>
                      </a:srgbClr>
                    </a:outerShdw>
                  </a:effectLst>
                  <a:latin typeface="+mn-ea"/>
                </a:rPr>
                <a:t>用户管理</a:t>
              </a:r>
            </a:p>
          </p:txBody>
        </p:sp>
        <p:sp>
          <p:nvSpPr>
            <p:cNvPr id="26" name="矩形 25">
              <a:extLst>
                <a:ext uri="{FF2B5EF4-FFF2-40B4-BE49-F238E27FC236}">
                  <a16:creationId xmlns:a16="http://schemas.microsoft.com/office/drawing/2014/main" id="{A772B4C7-AC9B-4B4A-9594-825D215AD5ED}"/>
                </a:ext>
              </a:extLst>
            </p:cNvPr>
            <p:cNvSpPr/>
            <p:nvPr/>
          </p:nvSpPr>
          <p:spPr>
            <a:xfrm>
              <a:off x="6182191" y="5115056"/>
              <a:ext cx="850963" cy="468324"/>
            </a:xfrm>
            <a:prstGeom prst="rect">
              <a:avLst/>
            </a:prstGeom>
            <a:grpFill/>
            <a:ln w="12700">
              <a:no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0" rIns="0" bIns="0" numCol="1" spcCol="0" rtlCol="0" fromWordArt="0" anchor="ctr" anchorCtr="1" forceAA="0" compatLnSpc="1">
              <a:prstTxWarp prst="textNoShape">
                <a:avLst/>
              </a:prstTxWarp>
              <a:noAutofit/>
            </a:bodyPr>
            <a:lstStyle/>
            <a:p>
              <a:pPr algn="ctr"/>
              <a:r>
                <a:rPr lang="zh-CN" altLang="en-US" sz="2000" kern="100">
                  <a:solidFill>
                    <a:schemeClr val="bg1"/>
                  </a:solidFill>
                  <a:effectLst>
                    <a:outerShdw blurRad="38100" dist="38100" dir="2700000" algn="tl">
                      <a:srgbClr val="000000">
                        <a:alpha val="43137"/>
                      </a:srgbClr>
                    </a:outerShdw>
                  </a:effectLst>
                  <a:latin typeface="+mn-ea"/>
                </a:rPr>
                <a:t>数据管理</a:t>
              </a:r>
            </a:p>
          </p:txBody>
        </p:sp>
        <p:sp>
          <p:nvSpPr>
            <p:cNvPr id="27" name="矩形 26">
              <a:extLst>
                <a:ext uri="{FF2B5EF4-FFF2-40B4-BE49-F238E27FC236}">
                  <a16:creationId xmlns:a16="http://schemas.microsoft.com/office/drawing/2014/main" id="{57C6BE9A-E49F-41F0-9549-FE57CA256617}"/>
                </a:ext>
              </a:extLst>
            </p:cNvPr>
            <p:cNvSpPr/>
            <p:nvPr/>
          </p:nvSpPr>
          <p:spPr>
            <a:xfrm>
              <a:off x="5226005" y="5691815"/>
              <a:ext cx="850963" cy="468324"/>
            </a:xfrm>
            <a:prstGeom prst="rect">
              <a:avLst/>
            </a:prstGeom>
            <a:grpFill/>
            <a:ln w="12700">
              <a:no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0" rIns="0" bIns="0" numCol="1" spcCol="0" rtlCol="0" fromWordArt="0" anchor="ctr" anchorCtr="1" forceAA="0" compatLnSpc="1">
              <a:prstTxWarp prst="textNoShape">
                <a:avLst/>
              </a:prstTxWarp>
              <a:noAutofit/>
            </a:bodyPr>
            <a:lstStyle/>
            <a:p>
              <a:pPr algn="ctr"/>
              <a:r>
                <a:rPr lang="zh-CN" altLang="en-US" sz="2000" kern="100">
                  <a:solidFill>
                    <a:schemeClr val="bg1"/>
                  </a:solidFill>
                  <a:effectLst>
                    <a:outerShdw blurRad="38100" dist="38100" dir="2700000" algn="tl">
                      <a:srgbClr val="000000">
                        <a:alpha val="43137"/>
                      </a:srgbClr>
                    </a:outerShdw>
                  </a:effectLst>
                  <a:latin typeface="+mn-ea"/>
                </a:rPr>
                <a:t>设备管理</a:t>
              </a:r>
            </a:p>
          </p:txBody>
        </p:sp>
        <p:sp>
          <p:nvSpPr>
            <p:cNvPr id="28" name="矩形 27">
              <a:extLst>
                <a:ext uri="{FF2B5EF4-FFF2-40B4-BE49-F238E27FC236}">
                  <a16:creationId xmlns:a16="http://schemas.microsoft.com/office/drawing/2014/main" id="{73AAA651-9815-4B81-95DD-48DC40F0FFA1}"/>
                </a:ext>
              </a:extLst>
            </p:cNvPr>
            <p:cNvSpPr/>
            <p:nvPr/>
          </p:nvSpPr>
          <p:spPr>
            <a:xfrm>
              <a:off x="6182191" y="5691815"/>
              <a:ext cx="850963" cy="468324"/>
            </a:xfrm>
            <a:prstGeom prst="rect">
              <a:avLst/>
            </a:prstGeom>
            <a:grpFill/>
            <a:ln w="12700">
              <a:no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0" rIns="0" bIns="0" numCol="1" spcCol="0" rtlCol="0" fromWordArt="0" anchor="ctr" anchorCtr="1" forceAA="0" compatLnSpc="1">
              <a:prstTxWarp prst="textNoShape">
                <a:avLst/>
              </a:prstTxWarp>
              <a:noAutofit/>
            </a:bodyPr>
            <a:lstStyle/>
            <a:p>
              <a:pPr algn="ctr"/>
              <a:r>
                <a:rPr lang="zh-CN" altLang="en-US" sz="2000" kern="100">
                  <a:solidFill>
                    <a:schemeClr val="bg1"/>
                  </a:solidFill>
                  <a:effectLst>
                    <a:outerShdw blurRad="38100" dist="38100" dir="2700000" algn="tl">
                      <a:srgbClr val="000000">
                        <a:alpha val="43137"/>
                      </a:srgbClr>
                    </a:outerShdw>
                  </a:effectLst>
                  <a:latin typeface="+mn-ea"/>
                </a:rPr>
                <a:t>后台设置</a:t>
              </a:r>
            </a:p>
          </p:txBody>
        </p:sp>
      </p:grpSp>
      <p:grpSp>
        <p:nvGrpSpPr>
          <p:cNvPr id="9" name="组合 8">
            <a:extLst>
              <a:ext uri="{FF2B5EF4-FFF2-40B4-BE49-F238E27FC236}">
                <a16:creationId xmlns:a16="http://schemas.microsoft.com/office/drawing/2014/main" id="{CFAD93FD-E044-475C-AF56-98D2B012CF1F}"/>
              </a:ext>
            </a:extLst>
          </p:cNvPr>
          <p:cNvGrpSpPr/>
          <p:nvPr/>
        </p:nvGrpSpPr>
        <p:grpSpPr>
          <a:xfrm>
            <a:off x="8586962" y="4520183"/>
            <a:ext cx="3165942" cy="1678598"/>
            <a:chOff x="7484157" y="5115056"/>
            <a:chExt cx="1807149" cy="1045083"/>
          </a:xfrm>
          <a:gradFill>
            <a:gsLst>
              <a:gs pos="0">
                <a:srgbClr val="00B0F0"/>
              </a:gs>
              <a:gs pos="30000">
                <a:srgbClr val="0098DE"/>
              </a:gs>
              <a:gs pos="100000">
                <a:srgbClr val="0070C0"/>
              </a:gs>
            </a:gsLst>
            <a:lin ang="13500000" scaled="1"/>
          </a:gradFill>
          <a:effectLst>
            <a:outerShdw blurRad="50800" dist="38100" dir="2700000" algn="tl" rotWithShape="0">
              <a:prstClr val="black"/>
            </a:outerShdw>
          </a:effectLst>
        </p:grpSpPr>
        <p:sp>
          <p:nvSpPr>
            <p:cNvPr id="17" name="矩形 16">
              <a:extLst>
                <a:ext uri="{FF2B5EF4-FFF2-40B4-BE49-F238E27FC236}">
                  <a16:creationId xmlns:a16="http://schemas.microsoft.com/office/drawing/2014/main" id="{63D16C6B-8739-4EF8-8904-C41BDC8E583C}"/>
                </a:ext>
              </a:extLst>
            </p:cNvPr>
            <p:cNvSpPr/>
            <p:nvPr/>
          </p:nvSpPr>
          <p:spPr>
            <a:xfrm>
              <a:off x="7484157" y="5691815"/>
              <a:ext cx="850963" cy="468324"/>
            </a:xfrm>
            <a:prstGeom prst="rect">
              <a:avLst/>
            </a:prstGeom>
            <a:grpFill/>
            <a:ln w="12700">
              <a:no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0" rIns="0" bIns="0" numCol="1" spcCol="0" rtlCol="0" fromWordArt="0" anchor="ctr" anchorCtr="1" forceAA="0" compatLnSpc="1">
              <a:prstTxWarp prst="textNoShape">
                <a:avLst/>
              </a:prstTxWarp>
              <a:noAutofit/>
            </a:bodyPr>
            <a:lstStyle/>
            <a:p>
              <a:pPr algn="ctr"/>
              <a:r>
                <a:rPr lang="zh-CN" altLang="en-US" sz="2000" kern="100">
                  <a:solidFill>
                    <a:schemeClr val="bg1"/>
                  </a:solidFill>
                  <a:effectLst>
                    <a:outerShdw blurRad="38100" dist="38100" dir="2700000" algn="tl">
                      <a:srgbClr val="000000">
                        <a:alpha val="43137"/>
                      </a:srgbClr>
                    </a:outerShdw>
                  </a:effectLst>
                  <a:latin typeface="+mn-ea"/>
                </a:rPr>
                <a:t>探测请求</a:t>
              </a:r>
            </a:p>
          </p:txBody>
        </p:sp>
        <p:sp>
          <p:nvSpPr>
            <p:cNvPr id="18" name="矩形 17">
              <a:extLst>
                <a:ext uri="{FF2B5EF4-FFF2-40B4-BE49-F238E27FC236}">
                  <a16:creationId xmlns:a16="http://schemas.microsoft.com/office/drawing/2014/main" id="{99A36F7F-C39F-4A28-A50A-4D64BEE405F8}"/>
                </a:ext>
              </a:extLst>
            </p:cNvPr>
            <p:cNvSpPr/>
            <p:nvPr/>
          </p:nvSpPr>
          <p:spPr>
            <a:xfrm>
              <a:off x="8440343" y="5115056"/>
              <a:ext cx="850963" cy="468324"/>
            </a:xfrm>
            <a:prstGeom prst="rect">
              <a:avLst/>
            </a:prstGeom>
            <a:grpFill/>
            <a:ln w="12700">
              <a:no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0" rIns="0" bIns="0" numCol="1" spcCol="0" rtlCol="0" fromWordArt="0" anchor="ctr" anchorCtr="1" forceAA="0" compatLnSpc="1">
              <a:prstTxWarp prst="textNoShape">
                <a:avLst/>
              </a:prstTxWarp>
              <a:noAutofit/>
            </a:bodyPr>
            <a:lstStyle/>
            <a:p>
              <a:pPr algn="ctr"/>
              <a:r>
                <a:rPr lang="zh-CN" altLang="en-US" sz="2000" kern="100">
                  <a:solidFill>
                    <a:schemeClr val="bg1"/>
                  </a:solidFill>
                  <a:effectLst>
                    <a:outerShdw blurRad="38100" dist="38100" dir="2700000" algn="tl">
                      <a:srgbClr val="000000">
                        <a:alpha val="43137"/>
                      </a:srgbClr>
                    </a:outerShdw>
                  </a:effectLst>
                  <a:latin typeface="+mn-ea"/>
                </a:rPr>
                <a:t>数据接收</a:t>
              </a:r>
            </a:p>
          </p:txBody>
        </p:sp>
        <p:sp>
          <p:nvSpPr>
            <p:cNvPr id="19" name="矩形 18">
              <a:extLst>
                <a:ext uri="{FF2B5EF4-FFF2-40B4-BE49-F238E27FC236}">
                  <a16:creationId xmlns:a16="http://schemas.microsoft.com/office/drawing/2014/main" id="{A1726DCD-A43F-4634-BD89-1A616905E08F}"/>
                </a:ext>
              </a:extLst>
            </p:cNvPr>
            <p:cNvSpPr/>
            <p:nvPr/>
          </p:nvSpPr>
          <p:spPr>
            <a:xfrm>
              <a:off x="8440343" y="5691815"/>
              <a:ext cx="850963" cy="468324"/>
            </a:xfrm>
            <a:prstGeom prst="rect">
              <a:avLst/>
            </a:prstGeom>
            <a:grpFill/>
            <a:ln w="12700">
              <a:no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0" rIns="0" bIns="0" numCol="1" spcCol="0" rtlCol="0" fromWordArt="0" anchor="ctr" anchorCtr="1" forceAA="0" compatLnSpc="1">
              <a:prstTxWarp prst="textNoShape">
                <a:avLst/>
              </a:prstTxWarp>
              <a:noAutofit/>
            </a:bodyPr>
            <a:lstStyle/>
            <a:p>
              <a:pPr algn="ctr"/>
              <a:r>
                <a:rPr lang="zh-CN" altLang="en-US" sz="2000" kern="100">
                  <a:solidFill>
                    <a:schemeClr val="bg1"/>
                  </a:solidFill>
                  <a:effectLst>
                    <a:outerShdw blurRad="38100" dist="38100" dir="2700000" algn="tl">
                      <a:srgbClr val="000000">
                        <a:alpha val="43137"/>
                      </a:srgbClr>
                    </a:outerShdw>
                  </a:effectLst>
                  <a:latin typeface="+mn-ea"/>
                </a:rPr>
                <a:t>状态更新</a:t>
              </a:r>
            </a:p>
          </p:txBody>
        </p:sp>
        <p:sp>
          <p:nvSpPr>
            <p:cNvPr id="20" name="矩形 19">
              <a:extLst>
                <a:ext uri="{FF2B5EF4-FFF2-40B4-BE49-F238E27FC236}">
                  <a16:creationId xmlns:a16="http://schemas.microsoft.com/office/drawing/2014/main" id="{87BCFADA-6DF4-4DE5-9374-7E71117A38E3}"/>
                </a:ext>
              </a:extLst>
            </p:cNvPr>
            <p:cNvSpPr/>
            <p:nvPr/>
          </p:nvSpPr>
          <p:spPr>
            <a:xfrm>
              <a:off x="7484157" y="5115056"/>
              <a:ext cx="850963" cy="468324"/>
            </a:xfrm>
            <a:prstGeom prst="rect">
              <a:avLst/>
            </a:prstGeom>
            <a:grpFill/>
            <a:ln w="12700">
              <a:no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0" rIns="0" bIns="0" numCol="1" spcCol="0" rtlCol="0" fromWordArt="0" anchor="ctr" anchorCtr="1" forceAA="0" compatLnSpc="1">
              <a:prstTxWarp prst="textNoShape">
                <a:avLst/>
              </a:prstTxWarp>
              <a:noAutofit/>
            </a:bodyPr>
            <a:lstStyle/>
            <a:p>
              <a:pPr algn="ctr"/>
              <a:r>
                <a:rPr lang="zh-CN" altLang="en-US" sz="2000" kern="100">
                  <a:solidFill>
                    <a:schemeClr val="bg1"/>
                  </a:solidFill>
                  <a:effectLst>
                    <a:outerShdw blurRad="38100" dist="38100" dir="2700000" algn="tl">
                      <a:srgbClr val="000000">
                        <a:alpha val="43137"/>
                      </a:srgbClr>
                    </a:outerShdw>
                  </a:effectLst>
                  <a:latin typeface="+mn-ea"/>
                </a:rPr>
                <a:t>设备连接</a:t>
              </a:r>
            </a:p>
          </p:txBody>
        </p:sp>
      </p:grpSp>
      <p:sp>
        <p:nvSpPr>
          <p:cNvPr id="73" name="矩形: 圆角 72">
            <a:extLst>
              <a:ext uri="{FF2B5EF4-FFF2-40B4-BE49-F238E27FC236}">
                <a16:creationId xmlns:a16="http://schemas.microsoft.com/office/drawing/2014/main" id="{F3D621FE-FB0A-4023-9CD3-7AD841672ADC}"/>
              </a:ext>
            </a:extLst>
          </p:cNvPr>
          <p:cNvSpPr/>
          <p:nvPr/>
        </p:nvSpPr>
        <p:spPr>
          <a:xfrm>
            <a:off x="4554247" y="1077302"/>
            <a:ext cx="3163383" cy="567367"/>
          </a:xfrm>
          <a:prstGeom prst="roundRect">
            <a:avLst>
              <a:gd name="adj" fmla="val 50000"/>
            </a:avLst>
          </a:prstGeom>
          <a:solidFill>
            <a:schemeClr val="tx2">
              <a:lumMod val="50000"/>
            </a:schemeClr>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tIns="0" rtlCol="0" anchor="ctr" anchorCtr="1"/>
          <a:lstStyle/>
          <a:p>
            <a:r>
              <a:rPr lang="zh-CN" altLang="en-US" sz="2000" kern="100">
                <a:solidFill>
                  <a:schemeClr val="bg1"/>
                </a:solidFill>
                <a:effectLst>
                  <a:outerShdw blurRad="38100" dist="38100" dir="2700000" algn="tl">
                    <a:srgbClr val="000000">
                      <a:alpha val="43137"/>
                    </a:srgbClr>
                  </a:outerShdw>
                </a:effectLst>
                <a:latin typeface="+mn-ea"/>
              </a:rPr>
              <a:t>电离层</a:t>
            </a:r>
            <a:r>
              <a:rPr lang="zh-CN" altLang="en-US" sz="2000">
                <a:solidFill>
                  <a:schemeClr val="bg1"/>
                </a:solidFill>
                <a:effectLst>
                  <a:outerShdw blurRad="38100" dist="38100" dir="2700000" algn="tl">
                    <a:srgbClr val="000000">
                      <a:alpha val="43137"/>
                    </a:srgbClr>
                  </a:outerShdw>
                </a:effectLst>
                <a:latin typeface="+mn-ea"/>
              </a:rPr>
              <a:t>探测 </a:t>
            </a:r>
            <a:r>
              <a:rPr lang="zh-CN" altLang="en-US" sz="2000" kern="100">
                <a:solidFill>
                  <a:schemeClr val="bg1"/>
                </a:solidFill>
                <a:effectLst>
                  <a:outerShdw blurRad="38100" dist="38100" dir="2700000" algn="tl">
                    <a:srgbClr val="000000">
                      <a:alpha val="43137"/>
                    </a:srgbClr>
                  </a:outerShdw>
                </a:effectLst>
                <a:latin typeface="+mn-ea"/>
              </a:rPr>
              <a:t>管理系统</a:t>
            </a:r>
          </a:p>
        </p:txBody>
      </p:sp>
      <p:pic>
        <p:nvPicPr>
          <p:cNvPr id="93" name="图片 92">
            <a:extLst>
              <a:ext uri="{FF2B5EF4-FFF2-40B4-BE49-F238E27FC236}">
                <a16:creationId xmlns:a16="http://schemas.microsoft.com/office/drawing/2014/main" id="{6202F2E3-2FA7-48D9-844F-F608BB0FD07B}"/>
              </a:ext>
            </a:extLst>
          </p:cNvPr>
          <p:cNvPicPr>
            <a:picLocks noChangeAspect="1"/>
          </p:cNvPicPr>
          <p:nvPr/>
        </p:nvPicPr>
        <p:blipFill>
          <a:blip r:embed="rId2"/>
          <a:stretch>
            <a:fillRect/>
          </a:stretch>
        </p:blipFill>
        <p:spPr>
          <a:xfrm>
            <a:off x="10939048" y="519617"/>
            <a:ext cx="1147967" cy="914022"/>
          </a:xfrm>
          <a:prstGeom prst="rect">
            <a:avLst/>
          </a:prstGeom>
        </p:spPr>
      </p:pic>
      <p:pic>
        <p:nvPicPr>
          <p:cNvPr id="2049" name="图片 2048">
            <a:extLst>
              <a:ext uri="{FF2B5EF4-FFF2-40B4-BE49-F238E27FC236}">
                <a16:creationId xmlns:a16="http://schemas.microsoft.com/office/drawing/2014/main" id="{5F856F47-3ED8-49EF-9B68-BEB24BAD85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21539" y="3057011"/>
            <a:ext cx="952500" cy="952500"/>
          </a:xfrm>
          <a:prstGeom prst="rect">
            <a:avLst/>
          </a:prstGeom>
        </p:spPr>
      </p:pic>
      <p:pic>
        <p:nvPicPr>
          <p:cNvPr id="2052" name="图片 2051">
            <a:extLst>
              <a:ext uri="{FF2B5EF4-FFF2-40B4-BE49-F238E27FC236}">
                <a16:creationId xmlns:a16="http://schemas.microsoft.com/office/drawing/2014/main" id="{DFBE5FC8-CC48-4039-BCB6-38FDD981F9E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17942" y="3100058"/>
            <a:ext cx="875253" cy="866407"/>
          </a:xfrm>
          <a:prstGeom prst="rect">
            <a:avLst/>
          </a:prstGeom>
        </p:spPr>
      </p:pic>
      <p:pic>
        <p:nvPicPr>
          <p:cNvPr id="2054" name="图片 2053">
            <a:extLst>
              <a:ext uri="{FF2B5EF4-FFF2-40B4-BE49-F238E27FC236}">
                <a16:creationId xmlns:a16="http://schemas.microsoft.com/office/drawing/2014/main" id="{4174D8F1-859A-4F5F-B3E9-C157EB4EEDBA}"/>
              </a:ext>
            </a:extLst>
          </p:cNvPr>
          <p:cNvPicPr>
            <a:picLocks noChangeAspect="1"/>
          </p:cNvPicPr>
          <p:nvPr/>
        </p:nvPicPr>
        <p:blipFill rotWithShape="1">
          <a:blip r:embed="rId5">
            <a:extLst>
              <a:ext uri="{28A0092B-C50C-407E-A947-70E740481C1C}">
                <a14:useLocalDpi xmlns:a14="http://schemas.microsoft.com/office/drawing/2010/main" val="0"/>
              </a:ext>
            </a:extLst>
          </a:blip>
          <a:srcRect b="8731"/>
          <a:stretch/>
        </p:blipFill>
        <p:spPr>
          <a:xfrm>
            <a:off x="9629837" y="3075945"/>
            <a:ext cx="1075326" cy="876457"/>
          </a:xfrm>
          <a:prstGeom prst="rect">
            <a:avLst/>
          </a:prstGeom>
        </p:spPr>
      </p:pic>
      <p:sp>
        <p:nvSpPr>
          <p:cNvPr id="2" name="矩形 1">
            <a:extLst>
              <a:ext uri="{FF2B5EF4-FFF2-40B4-BE49-F238E27FC236}">
                <a16:creationId xmlns:a16="http://schemas.microsoft.com/office/drawing/2014/main" id="{C6509912-8AD2-481C-8B4B-FB32D99A3D88}"/>
              </a:ext>
            </a:extLst>
          </p:cNvPr>
          <p:cNvSpPr/>
          <p:nvPr/>
        </p:nvSpPr>
        <p:spPr>
          <a:xfrm>
            <a:off x="4554248" y="4058364"/>
            <a:ext cx="3163383" cy="369332"/>
          </a:xfrm>
          <a:prstGeom prst="rect">
            <a:avLst/>
          </a:prstGeom>
        </p:spPr>
        <p:txBody>
          <a:bodyPr wrap="square">
            <a:spAutoFit/>
          </a:bodyPr>
          <a:lstStyle/>
          <a:p>
            <a:pPr algn="ctr"/>
            <a:r>
              <a:rPr lang="zh-CN" altLang="en-US">
                <a:solidFill>
                  <a:schemeClr val="bg1"/>
                </a:solidFill>
                <a:effectLst>
                  <a:outerShdw blurRad="38100" dist="38100" dir="2700000" algn="tl">
                    <a:srgbClr val="000000">
                      <a:alpha val="43137"/>
                    </a:srgbClr>
                  </a:outerShdw>
                </a:effectLst>
                <a:latin typeface="+mj-ea"/>
                <a:ea typeface="+mj-ea"/>
              </a:rPr>
              <a:t>数据库</a:t>
            </a:r>
          </a:p>
        </p:txBody>
      </p:sp>
      <p:sp>
        <p:nvSpPr>
          <p:cNvPr id="3" name="矩形 2">
            <a:extLst>
              <a:ext uri="{FF2B5EF4-FFF2-40B4-BE49-F238E27FC236}">
                <a16:creationId xmlns:a16="http://schemas.microsoft.com/office/drawing/2014/main" id="{219E758F-0E34-4073-A25E-4E546C1B3FB9}"/>
              </a:ext>
            </a:extLst>
          </p:cNvPr>
          <p:cNvSpPr/>
          <p:nvPr/>
        </p:nvSpPr>
        <p:spPr>
          <a:xfrm>
            <a:off x="531265" y="4058364"/>
            <a:ext cx="3158519" cy="369332"/>
          </a:xfrm>
          <a:prstGeom prst="rect">
            <a:avLst/>
          </a:prstGeom>
        </p:spPr>
        <p:txBody>
          <a:bodyPr wrap="square">
            <a:spAutoFit/>
          </a:bodyPr>
          <a:lstStyle/>
          <a:p>
            <a:pPr algn="ctr"/>
            <a:r>
              <a:rPr lang="en-US" altLang="zh-CN">
                <a:solidFill>
                  <a:schemeClr val="bg1"/>
                </a:solidFill>
                <a:effectLst>
                  <a:outerShdw blurRad="38100" dist="38100" dir="2700000" algn="tl">
                    <a:srgbClr val="000000">
                      <a:alpha val="43137"/>
                    </a:srgbClr>
                  </a:outerShdw>
                </a:effectLst>
                <a:latin typeface="+mj-ea"/>
                <a:ea typeface="+mj-ea"/>
              </a:rPr>
              <a:t>web </a:t>
            </a:r>
            <a:r>
              <a:rPr lang="zh-CN" altLang="en-US">
                <a:solidFill>
                  <a:schemeClr val="bg1"/>
                </a:solidFill>
                <a:effectLst>
                  <a:outerShdw blurRad="38100" dist="38100" dir="2700000" algn="tl">
                    <a:srgbClr val="000000">
                      <a:alpha val="43137"/>
                    </a:srgbClr>
                  </a:outerShdw>
                </a:effectLst>
                <a:latin typeface="+mj-ea"/>
                <a:ea typeface="+mj-ea"/>
              </a:rPr>
              <a:t>应用</a:t>
            </a:r>
          </a:p>
        </p:txBody>
      </p:sp>
      <p:sp>
        <p:nvSpPr>
          <p:cNvPr id="4" name="矩形 3">
            <a:extLst>
              <a:ext uri="{FF2B5EF4-FFF2-40B4-BE49-F238E27FC236}">
                <a16:creationId xmlns:a16="http://schemas.microsoft.com/office/drawing/2014/main" id="{0A78EA1C-43DD-4CD6-8286-EC531EE0CD81}"/>
              </a:ext>
            </a:extLst>
          </p:cNvPr>
          <p:cNvSpPr/>
          <p:nvPr/>
        </p:nvSpPr>
        <p:spPr>
          <a:xfrm>
            <a:off x="8582096" y="4058364"/>
            <a:ext cx="3170808" cy="369332"/>
          </a:xfrm>
          <a:prstGeom prst="rect">
            <a:avLst/>
          </a:prstGeom>
        </p:spPr>
        <p:txBody>
          <a:bodyPr wrap="square">
            <a:spAutoFit/>
          </a:bodyPr>
          <a:lstStyle/>
          <a:p>
            <a:pPr algn="ctr"/>
            <a:r>
              <a:rPr lang="en-US" altLang="zh-CN">
                <a:solidFill>
                  <a:schemeClr val="bg1"/>
                </a:solidFill>
                <a:effectLst>
                  <a:outerShdw blurRad="38100" dist="38100" dir="2700000" algn="tl">
                    <a:srgbClr val="000000">
                      <a:alpha val="43137"/>
                    </a:srgbClr>
                  </a:outerShdw>
                </a:effectLst>
                <a:latin typeface="+mj-ea"/>
                <a:ea typeface="+mj-ea"/>
              </a:rPr>
              <a:t>socket server</a:t>
            </a:r>
          </a:p>
        </p:txBody>
      </p:sp>
      <p:sp>
        <p:nvSpPr>
          <p:cNvPr id="11" name="右大括号 10">
            <a:extLst>
              <a:ext uri="{FF2B5EF4-FFF2-40B4-BE49-F238E27FC236}">
                <a16:creationId xmlns:a16="http://schemas.microsoft.com/office/drawing/2014/main" id="{D3ABCCBF-EFFD-4D67-8129-1D4D2CDC3F42}"/>
              </a:ext>
            </a:extLst>
          </p:cNvPr>
          <p:cNvSpPr/>
          <p:nvPr/>
        </p:nvSpPr>
        <p:spPr>
          <a:xfrm rot="16200000">
            <a:off x="5586305" y="-1700643"/>
            <a:ext cx="1095112" cy="8072144"/>
          </a:xfrm>
          <a:prstGeom prst="rightBrace">
            <a:avLst>
              <a:gd name="adj1" fmla="val 184277"/>
              <a:gd name="adj2" fmla="val 50000"/>
            </a:avLst>
          </a:prstGeom>
          <a:ln w="19050">
            <a:solidFill>
              <a:schemeClr val="bg1"/>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cxnSp>
        <p:nvCxnSpPr>
          <p:cNvPr id="13" name="直接连接符 12">
            <a:extLst>
              <a:ext uri="{FF2B5EF4-FFF2-40B4-BE49-F238E27FC236}">
                <a16:creationId xmlns:a16="http://schemas.microsoft.com/office/drawing/2014/main" id="{CCA42F26-0BF9-46AE-8220-C677CDA832C3}"/>
              </a:ext>
            </a:extLst>
          </p:cNvPr>
          <p:cNvCxnSpPr>
            <a:cxnSpLocks/>
            <a:stCxn id="11" idx="1"/>
          </p:cNvCxnSpPr>
          <p:nvPr/>
        </p:nvCxnSpPr>
        <p:spPr>
          <a:xfrm>
            <a:off x="6133861" y="1787873"/>
            <a:ext cx="0" cy="1095112"/>
          </a:xfrm>
          <a:prstGeom prst="line">
            <a:avLst/>
          </a:prstGeom>
          <a:ln w="19050">
            <a:solidFill>
              <a:schemeClr val="bg1"/>
            </a:solidFill>
            <a:headEnd type="none"/>
            <a:tailEnd type="oval"/>
          </a:ln>
        </p:spPr>
        <p:style>
          <a:lnRef idx="1">
            <a:schemeClr val="accent1"/>
          </a:lnRef>
          <a:fillRef idx="0">
            <a:schemeClr val="accent1"/>
          </a:fillRef>
          <a:effectRef idx="0">
            <a:schemeClr val="accent1"/>
          </a:effectRef>
          <a:fontRef idx="minor">
            <a:schemeClr val="tx1"/>
          </a:fontRef>
        </p:style>
      </p:cxnSp>
      <p:grpSp>
        <p:nvGrpSpPr>
          <p:cNvPr id="51" name="组合 50">
            <a:extLst>
              <a:ext uri="{FF2B5EF4-FFF2-40B4-BE49-F238E27FC236}">
                <a16:creationId xmlns:a16="http://schemas.microsoft.com/office/drawing/2014/main" id="{505570AF-7E75-4392-8E6D-2988D8A7C609}"/>
              </a:ext>
            </a:extLst>
          </p:cNvPr>
          <p:cNvGrpSpPr/>
          <p:nvPr/>
        </p:nvGrpSpPr>
        <p:grpSpPr>
          <a:xfrm>
            <a:off x="283278" y="224309"/>
            <a:ext cx="3406506" cy="870221"/>
            <a:chOff x="185454" y="165694"/>
            <a:chExt cx="3011105" cy="870221"/>
          </a:xfrm>
        </p:grpSpPr>
        <p:sp>
          <p:nvSpPr>
            <p:cNvPr id="52" name="矩形 51">
              <a:extLst>
                <a:ext uri="{FF2B5EF4-FFF2-40B4-BE49-F238E27FC236}">
                  <a16:creationId xmlns:a16="http://schemas.microsoft.com/office/drawing/2014/main" id="{191DA06A-A64E-44BB-9FA5-60FDB6988925}"/>
                </a:ext>
              </a:extLst>
            </p:cNvPr>
            <p:cNvSpPr/>
            <p:nvPr/>
          </p:nvSpPr>
          <p:spPr>
            <a:xfrm>
              <a:off x="185454" y="165694"/>
              <a:ext cx="3011105" cy="4596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a:solidFill>
                    <a:schemeClr val="bg1"/>
                  </a:solidFill>
                  <a:effectLst>
                    <a:outerShdw blurRad="38100" dist="38100" dir="2700000" algn="tl">
                      <a:srgbClr val="000000">
                        <a:alpha val="43137"/>
                      </a:srgbClr>
                    </a:outerShdw>
                  </a:effectLst>
                  <a:latin typeface="+mj-ea"/>
                  <a:ea typeface="+mj-ea"/>
                </a:rPr>
                <a:t>探测管理系统设计</a:t>
              </a:r>
            </a:p>
          </p:txBody>
        </p:sp>
        <p:cxnSp>
          <p:nvCxnSpPr>
            <p:cNvPr id="53" name="直接连接符 52">
              <a:extLst>
                <a:ext uri="{FF2B5EF4-FFF2-40B4-BE49-F238E27FC236}">
                  <a16:creationId xmlns:a16="http://schemas.microsoft.com/office/drawing/2014/main" id="{AC7FF505-9C1E-4355-A3C8-64B94E1349C2}"/>
                </a:ext>
              </a:extLst>
            </p:cNvPr>
            <p:cNvCxnSpPr>
              <a:cxnSpLocks/>
            </p:cNvCxnSpPr>
            <p:nvPr/>
          </p:nvCxnSpPr>
          <p:spPr>
            <a:xfrm>
              <a:off x="185454" y="698971"/>
              <a:ext cx="3011105" cy="0"/>
            </a:xfrm>
            <a:prstGeom prst="line">
              <a:avLst/>
            </a:prstGeom>
            <a:ln w="12700" cap="rnd">
              <a:solidFill>
                <a:schemeClr val="bg1"/>
              </a:solidFill>
              <a:prstDash val="solid"/>
              <a:headEnd type="diamond"/>
              <a:tailEnd type="diamond"/>
            </a:ln>
          </p:spPr>
          <p:style>
            <a:lnRef idx="1">
              <a:schemeClr val="accent1"/>
            </a:lnRef>
            <a:fillRef idx="0">
              <a:schemeClr val="accent1"/>
            </a:fillRef>
            <a:effectRef idx="0">
              <a:schemeClr val="accent1"/>
            </a:effectRef>
            <a:fontRef idx="minor">
              <a:schemeClr val="tx1"/>
            </a:fontRef>
          </p:style>
        </p:cxnSp>
        <p:sp>
          <p:nvSpPr>
            <p:cNvPr id="54" name="矩形 53">
              <a:extLst>
                <a:ext uri="{FF2B5EF4-FFF2-40B4-BE49-F238E27FC236}">
                  <a16:creationId xmlns:a16="http://schemas.microsoft.com/office/drawing/2014/main" id="{8C85CA92-9911-4813-90EF-1711196E3A91}"/>
                </a:ext>
              </a:extLst>
            </p:cNvPr>
            <p:cNvSpPr/>
            <p:nvPr/>
          </p:nvSpPr>
          <p:spPr>
            <a:xfrm>
              <a:off x="185454" y="772629"/>
              <a:ext cx="3011104" cy="26328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a:solidFill>
                    <a:schemeClr val="bg1"/>
                  </a:solidFill>
                  <a:effectLst>
                    <a:outerShdw blurRad="38100" dist="38100" dir="2700000" algn="tl">
                      <a:srgbClr val="000000">
                        <a:alpha val="43137"/>
                      </a:srgbClr>
                    </a:outerShdw>
                  </a:effectLst>
                  <a:latin typeface="+mj-ea"/>
                  <a:ea typeface="+mj-ea"/>
                </a:rPr>
                <a:t>电离层探测管理系统结构</a:t>
              </a:r>
              <a:endParaRPr lang="en-US" altLang="zh-CN" sz="1600">
                <a:solidFill>
                  <a:schemeClr val="bg1"/>
                </a:solidFill>
                <a:effectLst>
                  <a:outerShdw blurRad="38100" dist="38100" dir="2700000" algn="tl">
                    <a:srgbClr val="000000">
                      <a:alpha val="43137"/>
                    </a:srgbClr>
                  </a:outerShdw>
                </a:effectLst>
                <a:latin typeface="+mj-ea"/>
                <a:ea typeface="+mj-ea"/>
              </a:endParaRPr>
            </a:p>
          </p:txBody>
        </p:sp>
      </p:grpSp>
    </p:spTree>
    <p:extLst>
      <p:ext uri="{BB962C8B-B14F-4D97-AF65-F5344CB8AC3E}">
        <p14:creationId xmlns:p14="http://schemas.microsoft.com/office/powerpoint/2010/main" val="3260143309"/>
      </p:ext>
    </p:extLst>
  </p:cSld>
  <p:clrMapOvr>
    <a:masterClrMapping/>
  </p:clrMapOvr>
  <p:transition spd="slow">
    <p:push dir="u"/>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id="{6137AAE0-3F4E-479F-9BCC-2E9215C4C2B8}"/>
              </a:ext>
            </a:extLst>
          </p:cNvPr>
          <p:cNvGrpSpPr/>
          <p:nvPr/>
        </p:nvGrpSpPr>
        <p:grpSpPr>
          <a:xfrm>
            <a:off x="8112310" y="2288190"/>
            <a:ext cx="1599772" cy="2674692"/>
            <a:chOff x="8152760" y="1990165"/>
            <a:chExt cx="1459239" cy="2439732"/>
          </a:xfrm>
        </p:grpSpPr>
        <p:sp>
          <p:nvSpPr>
            <p:cNvPr id="34" name="矩形: 圆角 33">
              <a:extLst>
                <a:ext uri="{FF2B5EF4-FFF2-40B4-BE49-F238E27FC236}">
                  <a16:creationId xmlns:a16="http://schemas.microsoft.com/office/drawing/2014/main" id="{803E611D-E3D6-41D6-A0E1-9F697F38FAC4}"/>
                </a:ext>
              </a:extLst>
            </p:cNvPr>
            <p:cNvSpPr/>
            <p:nvPr/>
          </p:nvSpPr>
          <p:spPr>
            <a:xfrm>
              <a:off x="8152760" y="1990165"/>
              <a:ext cx="1459239" cy="2439732"/>
            </a:xfrm>
            <a:prstGeom prst="roundRect">
              <a:avLst>
                <a:gd name="adj" fmla="val 6891"/>
              </a:avLst>
            </a:prstGeom>
            <a:solidFill>
              <a:schemeClr val="bg2">
                <a:lumMod val="10000"/>
              </a:schemeClr>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b="1">
                <a:solidFill>
                  <a:schemeClr val="tx1"/>
                </a:solidFill>
                <a:latin typeface="+mn-ea"/>
              </a:endParaRPr>
            </a:p>
          </p:txBody>
        </p:sp>
        <p:sp>
          <p:nvSpPr>
            <p:cNvPr id="3" name="矩形: 圆角 2">
              <a:extLst>
                <a:ext uri="{FF2B5EF4-FFF2-40B4-BE49-F238E27FC236}">
                  <a16:creationId xmlns:a16="http://schemas.microsoft.com/office/drawing/2014/main" id="{A6F83446-554D-458D-A04A-81AFAD97E421}"/>
                </a:ext>
              </a:extLst>
            </p:cNvPr>
            <p:cNvSpPr/>
            <p:nvPr/>
          </p:nvSpPr>
          <p:spPr>
            <a:xfrm>
              <a:off x="8197704" y="2109967"/>
              <a:ext cx="1374609" cy="2072224"/>
            </a:xfrm>
            <a:prstGeom prst="roundRect">
              <a:avLst>
                <a:gd name="adj" fmla="val 3080"/>
              </a:avLst>
            </a:prstGeom>
            <a:solidFill>
              <a:schemeClr val="bg1"/>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b="1">
                <a:solidFill>
                  <a:schemeClr val="tx1"/>
                </a:solidFill>
                <a:latin typeface="+mn-ea"/>
              </a:endParaRPr>
            </a:p>
          </p:txBody>
        </p:sp>
        <p:grpSp>
          <p:nvGrpSpPr>
            <p:cNvPr id="4" name="组合 3">
              <a:extLst>
                <a:ext uri="{FF2B5EF4-FFF2-40B4-BE49-F238E27FC236}">
                  <a16:creationId xmlns:a16="http://schemas.microsoft.com/office/drawing/2014/main" id="{12D3B095-D181-431B-ADB4-1BE9621D3230}"/>
                </a:ext>
              </a:extLst>
            </p:cNvPr>
            <p:cNvGrpSpPr/>
            <p:nvPr/>
          </p:nvGrpSpPr>
          <p:grpSpPr>
            <a:xfrm>
              <a:off x="8293622" y="2372413"/>
              <a:ext cx="1200266" cy="1737943"/>
              <a:chOff x="5757507" y="-3265746"/>
              <a:chExt cx="3962181" cy="5971812"/>
            </a:xfrm>
          </p:grpSpPr>
          <p:sp>
            <p:nvSpPr>
              <p:cNvPr id="28" name="矩形 27">
                <a:extLst>
                  <a:ext uri="{FF2B5EF4-FFF2-40B4-BE49-F238E27FC236}">
                    <a16:creationId xmlns:a16="http://schemas.microsoft.com/office/drawing/2014/main" id="{B715C0B3-A56F-478C-9027-CA24514379FD}"/>
                  </a:ext>
                </a:extLst>
              </p:cNvPr>
              <p:cNvSpPr/>
              <p:nvPr/>
            </p:nvSpPr>
            <p:spPr>
              <a:xfrm>
                <a:off x="5757507" y="-3265746"/>
                <a:ext cx="3962181" cy="1086899"/>
              </a:xfrm>
              <a:prstGeom prst="rect">
                <a:avLst/>
              </a:prstGeom>
              <a:solidFill>
                <a:schemeClr val="bg2">
                  <a:lumMod val="90000"/>
                </a:schemeClr>
              </a:solidFill>
              <a:ln w="12700">
                <a:solidFill>
                  <a:schemeClr val="tx1"/>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36000" rIns="0" bIns="0" numCol="1" spcCol="0" rtlCol="0" fromWordArt="0" anchor="ctr" anchorCtr="0" forceAA="0" compatLnSpc="1">
                <a:prstTxWarp prst="textNoShape">
                  <a:avLst/>
                </a:prstTxWarp>
                <a:noAutofit/>
              </a:bodyPr>
              <a:lstStyle/>
              <a:p>
                <a:pPr algn="ctr"/>
                <a:r>
                  <a:rPr lang="zh-CN" altLang="en-US" sz="1400" b="1" kern="100">
                    <a:solidFill>
                      <a:schemeClr val="tx1"/>
                    </a:solidFill>
                    <a:latin typeface="+mn-ea"/>
                  </a:rPr>
                  <a:t>菜单栏</a:t>
                </a:r>
              </a:p>
            </p:txBody>
          </p:sp>
          <p:sp>
            <p:nvSpPr>
              <p:cNvPr id="29" name="矩形 28">
                <a:extLst>
                  <a:ext uri="{FF2B5EF4-FFF2-40B4-BE49-F238E27FC236}">
                    <a16:creationId xmlns:a16="http://schemas.microsoft.com/office/drawing/2014/main" id="{685EA82F-F3A1-4946-A2F8-34B367EF9774}"/>
                  </a:ext>
                </a:extLst>
              </p:cNvPr>
              <p:cNvSpPr/>
              <p:nvPr/>
            </p:nvSpPr>
            <p:spPr>
              <a:xfrm>
                <a:off x="5757507" y="-2178844"/>
                <a:ext cx="3962181" cy="4884910"/>
              </a:xfrm>
              <a:prstGeom prst="rect">
                <a:avLst/>
              </a:prstGeom>
              <a:solidFill>
                <a:schemeClr val="bg2"/>
              </a:solidFill>
              <a:ln w="12700">
                <a:solidFill>
                  <a:schemeClr val="tx1"/>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36000" rIns="0" bIns="0" numCol="1" spcCol="0" rtlCol="0" fromWordArt="0" anchor="ctr" anchorCtr="0" forceAA="0" compatLnSpc="1">
                <a:prstTxWarp prst="textNoShape">
                  <a:avLst/>
                </a:prstTxWarp>
                <a:noAutofit/>
              </a:bodyPr>
              <a:lstStyle/>
              <a:p>
                <a:pPr algn="ctr"/>
                <a:r>
                  <a:rPr lang="zh-CN" altLang="en-US" sz="1400" b="1" kern="100">
                    <a:solidFill>
                      <a:schemeClr val="tx1"/>
                    </a:solidFill>
                    <a:latin typeface="+mn-ea"/>
                  </a:rPr>
                  <a:t>主界面</a:t>
                </a:r>
              </a:p>
            </p:txBody>
          </p:sp>
        </p:grpSp>
        <p:cxnSp>
          <p:nvCxnSpPr>
            <p:cNvPr id="5" name="直接连接符 4">
              <a:extLst>
                <a:ext uri="{FF2B5EF4-FFF2-40B4-BE49-F238E27FC236}">
                  <a16:creationId xmlns:a16="http://schemas.microsoft.com/office/drawing/2014/main" id="{D29EEAA8-AB11-4ACD-92BF-B4D3701BD7D1}"/>
                </a:ext>
              </a:extLst>
            </p:cNvPr>
            <p:cNvCxnSpPr>
              <a:cxnSpLocks/>
            </p:cNvCxnSpPr>
            <p:nvPr/>
          </p:nvCxnSpPr>
          <p:spPr>
            <a:xfrm>
              <a:off x="9441695" y="2812131"/>
              <a:ext cx="0" cy="934597"/>
            </a:xfrm>
            <a:prstGeom prst="line">
              <a:avLst/>
            </a:prstGeom>
            <a:ln w="2540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nvGrpSpPr>
            <p:cNvPr id="14" name="组合 13">
              <a:extLst>
                <a:ext uri="{FF2B5EF4-FFF2-40B4-BE49-F238E27FC236}">
                  <a16:creationId xmlns:a16="http://schemas.microsoft.com/office/drawing/2014/main" id="{D2461EA3-6883-4C19-87CB-82B2A7782072}"/>
                </a:ext>
              </a:extLst>
            </p:cNvPr>
            <p:cNvGrpSpPr/>
            <p:nvPr/>
          </p:nvGrpSpPr>
          <p:grpSpPr>
            <a:xfrm>
              <a:off x="8354530" y="2448713"/>
              <a:ext cx="174913" cy="174912"/>
              <a:chOff x="8163909" y="3403882"/>
              <a:chExt cx="174913" cy="174912"/>
            </a:xfrm>
          </p:grpSpPr>
          <p:sp>
            <p:nvSpPr>
              <p:cNvPr id="17" name="椭圆 16">
                <a:extLst>
                  <a:ext uri="{FF2B5EF4-FFF2-40B4-BE49-F238E27FC236}">
                    <a16:creationId xmlns:a16="http://schemas.microsoft.com/office/drawing/2014/main" id="{655C1349-7B96-4FE1-96BE-4E0859C13989}"/>
                  </a:ext>
                </a:extLst>
              </p:cNvPr>
              <p:cNvSpPr/>
              <p:nvPr/>
            </p:nvSpPr>
            <p:spPr>
              <a:xfrm>
                <a:off x="8163909" y="3403882"/>
                <a:ext cx="174913" cy="17491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b="1">
                  <a:solidFill>
                    <a:schemeClr val="tx1"/>
                  </a:solidFill>
                  <a:latin typeface="+mn-ea"/>
                </a:endParaRPr>
              </a:p>
            </p:txBody>
          </p:sp>
          <p:grpSp>
            <p:nvGrpSpPr>
              <p:cNvPr id="18" name="组合 17">
                <a:extLst>
                  <a:ext uri="{FF2B5EF4-FFF2-40B4-BE49-F238E27FC236}">
                    <a16:creationId xmlns:a16="http://schemas.microsoft.com/office/drawing/2014/main" id="{9C2B8CC4-4F3E-43A4-9220-C76ABC3FCD9C}"/>
                  </a:ext>
                </a:extLst>
              </p:cNvPr>
              <p:cNvGrpSpPr/>
              <p:nvPr/>
            </p:nvGrpSpPr>
            <p:grpSpPr>
              <a:xfrm>
                <a:off x="8197699" y="3459695"/>
                <a:ext cx="107333" cy="63286"/>
                <a:chOff x="8817768" y="3323212"/>
                <a:chExt cx="407194" cy="235437"/>
              </a:xfrm>
              <a:solidFill>
                <a:schemeClr val="bg2">
                  <a:lumMod val="50000"/>
                </a:schemeClr>
              </a:solidFill>
            </p:grpSpPr>
            <p:grpSp>
              <p:nvGrpSpPr>
                <p:cNvPr id="19" name="组合 18">
                  <a:extLst>
                    <a:ext uri="{FF2B5EF4-FFF2-40B4-BE49-F238E27FC236}">
                      <a16:creationId xmlns:a16="http://schemas.microsoft.com/office/drawing/2014/main" id="{5104544C-77E7-46A4-8014-FD8CAB4CEB6E}"/>
                    </a:ext>
                  </a:extLst>
                </p:cNvPr>
                <p:cNvGrpSpPr/>
                <p:nvPr/>
              </p:nvGrpSpPr>
              <p:grpSpPr>
                <a:xfrm>
                  <a:off x="8817768" y="3323212"/>
                  <a:ext cx="407194" cy="45719"/>
                  <a:chOff x="8817768" y="3323212"/>
                  <a:chExt cx="407194" cy="45719"/>
                </a:xfrm>
                <a:grpFill/>
              </p:grpSpPr>
              <p:sp>
                <p:nvSpPr>
                  <p:cNvPr id="26" name="矩形 25">
                    <a:extLst>
                      <a:ext uri="{FF2B5EF4-FFF2-40B4-BE49-F238E27FC236}">
                        <a16:creationId xmlns:a16="http://schemas.microsoft.com/office/drawing/2014/main" id="{28494597-8395-4598-9DE9-6B68E41A2F9D}"/>
                      </a:ext>
                    </a:extLst>
                  </p:cNvPr>
                  <p:cNvSpPr/>
                  <p:nvPr/>
                </p:nvSpPr>
                <p:spPr>
                  <a:xfrm>
                    <a:off x="8896350" y="3323212"/>
                    <a:ext cx="328612" cy="4571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b="1">
                      <a:solidFill>
                        <a:schemeClr val="tx1"/>
                      </a:solidFill>
                      <a:latin typeface="+mn-ea"/>
                    </a:endParaRPr>
                  </a:p>
                </p:txBody>
              </p:sp>
              <p:sp>
                <p:nvSpPr>
                  <p:cNvPr id="27" name="矩形 26">
                    <a:extLst>
                      <a:ext uri="{FF2B5EF4-FFF2-40B4-BE49-F238E27FC236}">
                        <a16:creationId xmlns:a16="http://schemas.microsoft.com/office/drawing/2014/main" id="{C17E06C9-B96C-45AD-B195-052A5D0BE4CC}"/>
                      </a:ext>
                    </a:extLst>
                  </p:cNvPr>
                  <p:cNvSpPr/>
                  <p:nvPr/>
                </p:nvSpPr>
                <p:spPr>
                  <a:xfrm>
                    <a:off x="8817768" y="3323212"/>
                    <a:ext cx="51067" cy="4571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b="1">
                      <a:solidFill>
                        <a:schemeClr val="tx1"/>
                      </a:solidFill>
                      <a:latin typeface="+mn-ea"/>
                    </a:endParaRPr>
                  </a:p>
                </p:txBody>
              </p:sp>
            </p:grpSp>
            <p:grpSp>
              <p:nvGrpSpPr>
                <p:cNvPr id="20" name="组合 19">
                  <a:extLst>
                    <a:ext uri="{FF2B5EF4-FFF2-40B4-BE49-F238E27FC236}">
                      <a16:creationId xmlns:a16="http://schemas.microsoft.com/office/drawing/2014/main" id="{0FA20DBF-0CCE-424F-8915-EBD13CD70E9D}"/>
                    </a:ext>
                  </a:extLst>
                </p:cNvPr>
                <p:cNvGrpSpPr/>
                <p:nvPr/>
              </p:nvGrpSpPr>
              <p:grpSpPr>
                <a:xfrm>
                  <a:off x="8817768" y="3512930"/>
                  <a:ext cx="407194" cy="45719"/>
                  <a:chOff x="8817768" y="3323212"/>
                  <a:chExt cx="407194" cy="45719"/>
                </a:xfrm>
                <a:grpFill/>
              </p:grpSpPr>
              <p:sp>
                <p:nvSpPr>
                  <p:cNvPr id="24" name="矩形 23">
                    <a:extLst>
                      <a:ext uri="{FF2B5EF4-FFF2-40B4-BE49-F238E27FC236}">
                        <a16:creationId xmlns:a16="http://schemas.microsoft.com/office/drawing/2014/main" id="{6A1530AB-BCB8-4B12-BBE1-D55324553594}"/>
                      </a:ext>
                    </a:extLst>
                  </p:cNvPr>
                  <p:cNvSpPr/>
                  <p:nvPr/>
                </p:nvSpPr>
                <p:spPr>
                  <a:xfrm>
                    <a:off x="8896350" y="3323212"/>
                    <a:ext cx="328612" cy="4571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b="1">
                      <a:solidFill>
                        <a:schemeClr val="tx1"/>
                      </a:solidFill>
                      <a:latin typeface="+mn-ea"/>
                    </a:endParaRPr>
                  </a:p>
                </p:txBody>
              </p:sp>
              <p:sp>
                <p:nvSpPr>
                  <p:cNvPr id="25" name="矩形 24">
                    <a:extLst>
                      <a:ext uri="{FF2B5EF4-FFF2-40B4-BE49-F238E27FC236}">
                        <a16:creationId xmlns:a16="http://schemas.microsoft.com/office/drawing/2014/main" id="{BFB2BD04-3690-43CE-AC04-0958A9B9F813}"/>
                      </a:ext>
                    </a:extLst>
                  </p:cNvPr>
                  <p:cNvSpPr/>
                  <p:nvPr/>
                </p:nvSpPr>
                <p:spPr>
                  <a:xfrm>
                    <a:off x="8817768" y="3323212"/>
                    <a:ext cx="51067" cy="4571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b="1">
                      <a:solidFill>
                        <a:schemeClr val="tx1"/>
                      </a:solidFill>
                      <a:latin typeface="+mn-ea"/>
                    </a:endParaRPr>
                  </a:p>
                </p:txBody>
              </p:sp>
            </p:grpSp>
            <p:grpSp>
              <p:nvGrpSpPr>
                <p:cNvPr id="21" name="组合 20">
                  <a:extLst>
                    <a:ext uri="{FF2B5EF4-FFF2-40B4-BE49-F238E27FC236}">
                      <a16:creationId xmlns:a16="http://schemas.microsoft.com/office/drawing/2014/main" id="{F1085AA8-8760-46BE-A8B9-A06FBCDBFF25}"/>
                    </a:ext>
                  </a:extLst>
                </p:cNvPr>
                <p:cNvGrpSpPr/>
                <p:nvPr/>
              </p:nvGrpSpPr>
              <p:grpSpPr>
                <a:xfrm>
                  <a:off x="8817768" y="3418071"/>
                  <a:ext cx="407194" cy="45719"/>
                  <a:chOff x="8817768" y="3323212"/>
                  <a:chExt cx="407194" cy="45719"/>
                </a:xfrm>
                <a:grpFill/>
              </p:grpSpPr>
              <p:sp>
                <p:nvSpPr>
                  <p:cNvPr id="22" name="矩形 21">
                    <a:extLst>
                      <a:ext uri="{FF2B5EF4-FFF2-40B4-BE49-F238E27FC236}">
                        <a16:creationId xmlns:a16="http://schemas.microsoft.com/office/drawing/2014/main" id="{EBA27FF5-6CD2-4F95-8B8E-8C0EEFB78A40}"/>
                      </a:ext>
                    </a:extLst>
                  </p:cNvPr>
                  <p:cNvSpPr/>
                  <p:nvPr/>
                </p:nvSpPr>
                <p:spPr>
                  <a:xfrm>
                    <a:off x="8896350" y="3323212"/>
                    <a:ext cx="328612" cy="4571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b="1">
                      <a:solidFill>
                        <a:schemeClr val="tx1"/>
                      </a:solidFill>
                      <a:latin typeface="+mn-ea"/>
                    </a:endParaRPr>
                  </a:p>
                </p:txBody>
              </p:sp>
              <p:sp>
                <p:nvSpPr>
                  <p:cNvPr id="23" name="矩形 22">
                    <a:extLst>
                      <a:ext uri="{FF2B5EF4-FFF2-40B4-BE49-F238E27FC236}">
                        <a16:creationId xmlns:a16="http://schemas.microsoft.com/office/drawing/2014/main" id="{14A81576-93EF-46B9-9844-74D375D46F84}"/>
                      </a:ext>
                    </a:extLst>
                  </p:cNvPr>
                  <p:cNvSpPr/>
                  <p:nvPr/>
                </p:nvSpPr>
                <p:spPr>
                  <a:xfrm>
                    <a:off x="8817768" y="3323212"/>
                    <a:ext cx="51067" cy="4571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b="1">
                      <a:solidFill>
                        <a:schemeClr val="tx1"/>
                      </a:solidFill>
                      <a:latin typeface="+mn-ea"/>
                    </a:endParaRPr>
                  </a:p>
                </p:txBody>
              </p:sp>
            </p:grpSp>
          </p:grpSp>
        </p:grpSp>
        <p:sp>
          <p:nvSpPr>
            <p:cNvPr id="16" name="矩形: 圆角 15">
              <a:extLst>
                <a:ext uri="{FF2B5EF4-FFF2-40B4-BE49-F238E27FC236}">
                  <a16:creationId xmlns:a16="http://schemas.microsoft.com/office/drawing/2014/main" id="{C5B85475-1FE5-4283-A34E-D561C99B738E}"/>
                </a:ext>
              </a:extLst>
            </p:cNvPr>
            <p:cNvSpPr/>
            <p:nvPr/>
          </p:nvSpPr>
          <p:spPr>
            <a:xfrm>
              <a:off x="8284875" y="2166985"/>
              <a:ext cx="1200266" cy="135701"/>
            </a:xfrm>
            <a:prstGeom prst="roundRect">
              <a:avLst>
                <a:gd name="adj" fmla="val 50000"/>
              </a:avLst>
            </a:prstGeom>
            <a:solidFill>
              <a:schemeClr val="bg1">
                <a:lumMod val="95000"/>
              </a:schemeClr>
            </a:solidFill>
            <a:ln>
              <a:noFill/>
              <a:prstDash val="sys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1"/>
            <a:lstStyle/>
            <a:p>
              <a:r>
                <a:rPr lang="en-US" altLang="zh-CN" sz="600" b="1">
                  <a:solidFill>
                    <a:schemeClr val="tx1"/>
                  </a:solidFill>
                  <a:latin typeface="+mn-ea"/>
                  <a:cs typeface="Consolas" panose="020B0609020204030204" pitchFamily="49" charset="0"/>
                </a:rPr>
                <a:t>https://www.isounderz.cn</a:t>
              </a:r>
              <a:endParaRPr lang="zh-CN" altLang="en-US" sz="600" b="1">
                <a:solidFill>
                  <a:schemeClr val="tx1"/>
                </a:solidFill>
                <a:latin typeface="+mn-ea"/>
                <a:cs typeface="Consolas" panose="020B0609020204030204" pitchFamily="49" charset="0"/>
              </a:endParaRPr>
            </a:p>
          </p:txBody>
        </p:sp>
        <p:sp>
          <p:nvSpPr>
            <p:cNvPr id="35" name="矩形: 圆角 34">
              <a:extLst>
                <a:ext uri="{FF2B5EF4-FFF2-40B4-BE49-F238E27FC236}">
                  <a16:creationId xmlns:a16="http://schemas.microsoft.com/office/drawing/2014/main" id="{C699384C-50DD-45FE-8E36-618190CFD228}"/>
                </a:ext>
              </a:extLst>
            </p:cNvPr>
            <p:cNvSpPr/>
            <p:nvPr/>
          </p:nvSpPr>
          <p:spPr>
            <a:xfrm>
              <a:off x="8654541" y="2034375"/>
              <a:ext cx="455676" cy="36000"/>
            </a:xfrm>
            <a:prstGeom prst="roundRect">
              <a:avLst>
                <a:gd name="adj" fmla="val 50000"/>
              </a:avLst>
            </a:prstGeom>
            <a:solidFill>
              <a:schemeClr val="tx2">
                <a:lumMod val="75000"/>
              </a:schemeClr>
            </a:solidFill>
            <a:ln>
              <a:noFill/>
              <a:prstDash val="sys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1"/>
            <a:lstStyle/>
            <a:p>
              <a:endParaRPr lang="zh-CN" altLang="en-US" sz="700" b="1">
                <a:solidFill>
                  <a:schemeClr val="tx1"/>
                </a:solidFill>
                <a:latin typeface="+mn-ea"/>
                <a:cs typeface="Consolas" panose="020B0609020204030204" pitchFamily="49" charset="0"/>
              </a:endParaRPr>
            </a:p>
          </p:txBody>
        </p:sp>
      </p:grpSp>
      <p:grpSp>
        <p:nvGrpSpPr>
          <p:cNvPr id="117" name="组合 116">
            <a:extLst>
              <a:ext uri="{FF2B5EF4-FFF2-40B4-BE49-F238E27FC236}">
                <a16:creationId xmlns:a16="http://schemas.microsoft.com/office/drawing/2014/main" id="{481DABD9-3F7F-442A-A676-FD7F29DCA357}"/>
              </a:ext>
            </a:extLst>
          </p:cNvPr>
          <p:cNvGrpSpPr/>
          <p:nvPr/>
        </p:nvGrpSpPr>
        <p:grpSpPr>
          <a:xfrm>
            <a:off x="1962462" y="1940011"/>
            <a:ext cx="4221127" cy="3547246"/>
            <a:chOff x="1962462" y="1940011"/>
            <a:chExt cx="4221127" cy="3547246"/>
          </a:xfrm>
        </p:grpSpPr>
        <p:sp>
          <p:nvSpPr>
            <p:cNvPr id="30" name="矩形: 圆角 29">
              <a:extLst>
                <a:ext uri="{FF2B5EF4-FFF2-40B4-BE49-F238E27FC236}">
                  <a16:creationId xmlns:a16="http://schemas.microsoft.com/office/drawing/2014/main" id="{33572E96-361B-4C08-8E9B-90712A964F2E}"/>
                </a:ext>
              </a:extLst>
            </p:cNvPr>
            <p:cNvSpPr/>
            <p:nvPr/>
          </p:nvSpPr>
          <p:spPr>
            <a:xfrm>
              <a:off x="2397000" y="1940011"/>
              <a:ext cx="3352050" cy="2242180"/>
            </a:xfrm>
            <a:prstGeom prst="roundRect">
              <a:avLst>
                <a:gd name="adj" fmla="val 3080"/>
              </a:avLst>
            </a:prstGeom>
            <a:solidFill>
              <a:schemeClr val="bg2">
                <a:lumMod val="10000"/>
              </a:schemeClr>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b="1">
                <a:solidFill>
                  <a:schemeClr val="tx1"/>
                </a:solidFill>
                <a:latin typeface="+mn-ea"/>
              </a:endParaRPr>
            </a:p>
          </p:txBody>
        </p:sp>
        <p:sp>
          <p:nvSpPr>
            <p:cNvPr id="6" name="矩形: 圆角 5">
              <a:extLst>
                <a:ext uri="{FF2B5EF4-FFF2-40B4-BE49-F238E27FC236}">
                  <a16:creationId xmlns:a16="http://schemas.microsoft.com/office/drawing/2014/main" id="{AA73751F-91C6-4563-8CD3-016A6AD3EB44}"/>
                </a:ext>
              </a:extLst>
            </p:cNvPr>
            <p:cNvSpPr/>
            <p:nvPr/>
          </p:nvSpPr>
          <p:spPr>
            <a:xfrm>
              <a:off x="2479918" y="2021099"/>
              <a:ext cx="3186215" cy="2073074"/>
            </a:xfrm>
            <a:prstGeom prst="roundRect">
              <a:avLst>
                <a:gd name="adj" fmla="val 3080"/>
              </a:avLst>
            </a:prstGeom>
            <a:solidFill>
              <a:schemeClr val="bg1"/>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b="1">
                <a:solidFill>
                  <a:schemeClr val="tx1"/>
                </a:solidFill>
                <a:latin typeface="+mn-ea"/>
              </a:endParaRPr>
            </a:p>
          </p:txBody>
        </p:sp>
        <p:sp>
          <p:nvSpPr>
            <p:cNvPr id="7" name="矩形 6">
              <a:extLst>
                <a:ext uri="{FF2B5EF4-FFF2-40B4-BE49-F238E27FC236}">
                  <a16:creationId xmlns:a16="http://schemas.microsoft.com/office/drawing/2014/main" id="{0A080AD7-2FBC-4EF1-85B7-12A1BAFE65C0}"/>
                </a:ext>
              </a:extLst>
            </p:cNvPr>
            <p:cNvSpPr/>
            <p:nvPr/>
          </p:nvSpPr>
          <p:spPr>
            <a:xfrm>
              <a:off x="2568475" y="2283545"/>
              <a:ext cx="3009103" cy="318283"/>
            </a:xfrm>
            <a:prstGeom prst="rect">
              <a:avLst/>
            </a:prstGeom>
            <a:solidFill>
              <a:schemeClr val="bg2">
                <a:lumMod val="90000"/>
              </a:schemeClr>
            </a:solidFill>
            <a:ln w="12700">
              <a:solidFill>
                <a:schemeClr val="tx1"/>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36000" rIns="0" bIns="0" numCol="1" spcCol="0" rtlCol="0" fromWordArt="0" anchor="ctr" anchorCtr="0" forceAA="0" compatLnSpc="1">
              <a:prstTxWarp prst="textNoShape">
                <a:avLst/>
              </a:prstTxWarp>
              <a:noAutofit/>
            </a:bodyPr>
            <a:lstStyle/>
            <a:p>
              <a:pPr algn="ctr"/>
              <a:r>
                <a:rPr lang="zh-CN" altLang="en-US" sz="1400" b="1" kern="100">
                  <a:solidFill>
                    <a:schemeClr val="tx1"/>
                  </a:solidFill>
                  <a:latin typeface="+mn-ea"/>
                </a:rPr>
                <a:t>导航栏</a:t>
              </a:r>
            </a:p>
          </p:txBody>
        </p:sp>
        <p:sp>
          <p:nvSpPr>
            <p:cNvPr id="8" name="矩形 7">
              <a:extLst>
                <a:ext uri="{FF2B5EF4-FFF2-40B4-BE49-F238E27FC236}">
                  <a16:creationId xmlns:a16="http://schemas.microsoft.com/office/drawing/2014/main" id="{3760A847-AD77-4DAC-8AF4-94979B6D7CB6}"/>
                </a:ext>
              </a:extLst>
            </p:cNvPr>
            <p:cNvSpPr/>
            <p:nvPr/>
          </p:nvSpPr>
          <p:spPr>
            <a:xfrm>
              <a:off x="2568474" y="2601829"/>
              <a:ext cx="753442" cy="1414403"/>
            </a:xfrm>
            <a:prstGeom prst="rect">
              <a:avLst/>
            </a:prstGeom>
            <a:solidFill>
              <a:schemeClr val="bg2"/>
            </a:solidFill>
            <a:ln w="12700">
              <a:solidFill>
                <a:schemeClr val="tx1"/>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36000" rIns="0" bIns="0" numCol="1" spcCol="0" rtlCol="0" fromWordArt="0" anchor="ctr" anchorCtr="0" forceAA="0" compatLnSpc="1">
              <a:prstTxWarp prst="textNoShape">
                <a:avLst/>
              </a:prstTxWarp>
              <a:noAutofit/>
            </a:bodyPr>
            <a:lstStyle/>
            <a:p>
              <a:pPr algn="ctr"/>
              <a:r>
                <a:rPr lang="zh-CN" altLang="en-US" sz="1400" b="1" kern="100">
                  <a:solidFill>
                    <a:schemeClr val="tx1"/>
                  </a:solidFill>
                  <a:latin typeface="+mn-ea"/>
                </a:rPr>
                <a:t>侧边栏</a:t>
              </a:r>
            </a:p>
          </p:txBody>
        </p:sp>
        <p:sp>
          <p:nvSpPr>
            <p:cNvPr id="9" name="矩形 8">
              <a:extLst>
                <a:ext uri="{FF2B5EF4-FFF2-40B4-BE49-F238E27FC236}">
                  <a16:creationId xmlns:a16="http://schemas.microsoft.com/office/drawing/2014/main" id="{083A50ED-A5D7-4A57-8C5C-EAD383EF6554}"/>
                </a:ext>
              </a:extLst>
            </p:cNvPr>
            <p:cNvSpPr/>
            <p:nvPr/>
          </p:nvSpPr>
          <p:spPr>
            <a:xfrm>
              <a:off x="3321916" y="2601829"/>
              <a:ext cx="2255662" cy="1414403"/>
            </a:xfrm>
            <a:prstGeom prst="rect">
              <a:avLst/>
            </a:prstGeom>
            <a:solidFill>
              <a:schemeClr val="bg2"/>
            </a:solidFill>
            <a:ln w="12700">
              <a:solidFill>
                <a:schemeClr val="tx1"/>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0" tIns="36000" rIns="0" bIns="0" numCol="1" spcCol="0" rtlCol="0" fromWordArt="0" anchor="ctr" anchorCtr="0" forceAA="0" compatLnSpc="1">
              <a:prstTxWarp prst="textNoShape">
                <a:avLst/>
              </a:prstTxWarp>
              <a:noAutofit/>
            </a:bodyPr>
            <a:lstStyle/>
            <a:p>
              <a:pPr algn="ctr"/>
              <a:r>
                <a:rPr lang="zh-CN" altLang="en-US" sz="1400" b="1" kern="100">
                  <a:solidFill>
                    <a:schemeClr val="tx1"/>
                  </a:solidFill>
                  <a:latin typeface="+mn-ea"/>
                </a:rPr>
                <a:t>主界面</a:t>
              </a:r>
            </a:p>
          </p:txBody>
        </p:sp>
        <p:sp>
          <p:nvSpPr>
            <p:cNvPr id="10" name="椭圆 9">
              <a:extLst>
                <a:ext uri="{FF2B5EF4-FFF2-40B4-BE49-F238E27FC236}">
                  <a16:creationId xmlns:a16="http://schemas.microsoft.com/office/drawing/2014/main" id="{3F706E18-52E5-4893-BB64-C813BC176AE4}"/>
                </a:ext>
              </a:extLst>
            </p:cNvPr>
            <p:cNvSpPr/>
            <p:nvPr/>
          </p:nvSpPr>
          <p:spPr>
            <a:xfrm>
              <a:off x="5442197" y="2109967"/>
              <a:ext cx="72000" cy="72000"/>
            </a:xfrm>
            <a:prstGeom prst="ellipse">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b="1">
                <a:solidFill>
                  <a:schemeClr val="tx1"/>
                </a:solidFill>
                <a:latin typeface="+mn-ea"/>
              </a:endParaRPr>
            </a:p>
          </p:txBody>
        </p:sp>
        <p:sp>
          <p:nvSpPr>
            <p:cNvPr id="11" name="椭圆 10">
              <a:extLst>
                <a:ext uri="{FF2B5EF4-FFF2-40B4-BE49-F238E27FC236}">
                  <a16:creationId xmlns:a16="http://schemas.microsoft.com/office/drawing/2014/main" id="{A1618A2B-931A-48A1-9492-5BDF2D565057}"/>
                </a:ext>
              </a:extLst>
            </p:cNvPr>
            <p:cNvSpPr/>
            <p:nvPr/>
          </p:nvSpPr>
          <p:spPr>
            <a:xfrm>
              <a:off x="5253081" y="2109967"/>
              <a:ext cx="72000" cy="7200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b="1">
                <a:solidFill>
                  <a:schemeClr val="tx1"/>
                </a:solidFill>
                <a:latin typeface="+mn-ea"/>
              </a:endParaRPr>
            </a:p>
          </p:txBody>
        </p:sp>
        <p:sp>
          <p:nvSpPr>
            <p:cNvPr id="12" name="椭圆 11">
              <a:extLst>
                <a:ext uri="{FF2B5EF4-FFF2-40B4-BE49-F238E27FC236}">
                  <a16:creationId xmlns:a16="http://schemas.microsoft.com/office/drawing/2014/main" id="{FADEF362-CDD9-458C-8826-DF62DEF7E314}"/>
                </a:ext>
              </a:extLst>
            </p:cNvPr>
            <p:cNvSpPr/>
            <p:nvPr/>
          </p:nvSpPr>
          <p:spPr>
            <a:xfrm>
              <a:off x="5051265" y="2109967"/>
              <a:ext cx="72000" cy="7200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b="1">
                <a:solidFill>
                  <a:schemeClr val="tx1"/>
                </a:solidFill>
                <a:latin typeface="+mn-ea"/>
              </a:endParaRPr>
            </a:p>
          </p:txBody>
        </p:sp>
        <p:cxnSp>
          <p:nvCxnSpPr>
            <p:cNvPr id="13" name="直接连接符 12">
              <a:extLst>
                <a:ext uri="{FF2B5EF4-FFF2-40B4-BE49-F238E27FC236}">
                  <a16:creationId xmlns:a16="http://schemas.microsoft.com/office/drawing/2014/main" id="{5C312688-EB14-4285-BFC6-4B1F49AA5B8E}"/>
                </a:ext>
              </a:extLst>
            </p:cNvPr>
            <p:cNvCxnSpPr>
              <a:cxnSpLocks/>
            </p:cNvCxnSpPr>
            <p:nvPr/>
          </p:nvCxnSpPr>
          <p:spPr>
            <a:xfrm>
              <a:off x="5508186" y="2755586"/>
              <a:ext cx="0" cy="869950"/>
            </a:xfrm>
            <a:prstGeom prst="line">
              <a:avLst/>
            </a:prstGeom>
            <a:ln w="2540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15" name="矩形: 圆角 14">
              <a:extLst>
                <a:ext uri="{FF2B5EF4-FFF2-40B4-BE49-F238E27FC236}">
                  <a16:creationId xmlns:a16="http://schemas.microsoft.com/office/drawing/2014/main" id="{6FA00B0F-BDCA-4F6E-BE15-FEB78A0FD8FB}"/>
                </a:ext>
              </a:extLst>
            </p:cNvPr>
            <p:cNvSpPr/>
            <p:nvPr/>
          </p:nvSpPr>
          <p:spPr>
            <a:xfrm>
              <a:off x="2619687" y="2078117"/>
              <a:ext cx="2278811" cy="135701"/>
            </a:xfrm>
            <a:prstGeom prst="roundRect">
              <a:avLst>
                <a:gd name="adj" fmla="val 50000"/>
              </a:avLst>
            </a:prstGeom>
            <a:solidFill>
              <a:schemeClr val="bg1">
                <a:lumMod val="95000"/>
              </a:schemeClr>
            </a:solidFill>
            <a:ln>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b="1">
                  <a:solidFill>
                    <a:schemeClr val="tx1"/>
                  </a:solidFill>
                  <a:latin typeface="+mn-ea"/>
                  <a:cs typeface="Consolas" panose="020B0609020204030204" pitchFamily="49" charset="0"/>
                </a:rPr>
                <a:t>https://www.isounderz.cn</a:t>
              </a:r>
              <a:endParaRPr lang="zh-CN" altLang="en-US" sz="600" b="1">
                <a:solidFill>
                  <a:schemeClr val="tx1"/>
                </a:solidFill>
                <a:latin typeface="+mn-ea"/>
                <a:cs typeface="Consolas" panose="020B0609020204030204" pitchFamily="49" charset="0"/>
              </a:endParaRPr>
            </a:p>
          </p:txBody>
        </p:sp>
        <p:sp>
          <p:nvSpPr>
            <p:cNvPr id="31" name="梯形 30">
              <a:extLst>
                <a:ext uri="{FF2B5EF4-FFF2-40B4-BE49-F238E27FC236}">
                  <a16:creationId xmlns:a16="http://schemas.microsoft.com/office/drawing/2014/main" id="{CDEDA45F-A7C8-47B1-8B2B-C98603EB2510}"/>
                </a:ext>
              </a:extLst>
            </p:cNvPr>
            <p:cNvSpPr/>
            <p:nvPr/>
          </p:nvSpPr>
          <p:spPr>
            <a:xfrm>
              <a:off x="1962462" y="4175262"/>
              <a:ext cx="4221126" cy="1057566"/>
            </a:xfrm>
            <a:prstGeom prst="trapezoid">
              <a:avLst>
                <a:gd name="adj" fmla="val 43019"/>
              </a:avLst>
            </a:prstGeom>
            <a:solidFill>
              <a:schemeClr val="bg2">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b="1">
                <a:solidFill>
                  <a:schemeClr val="tx1"/>
                </a:solidFill>
                <a:latin typeface="+mn-ea"/>
              </a:endParaRPr>
            </a:p>
          </p:txBody>
        </p:sp>
        <p:sp>
          <p:nvSpPr>
            <p:cNvPr id="33" name="矩形: 圆角 32">
              <a:extLst>
                <a:ext uri="{FF2B5EF4-FFF2-40B4-BE49-F238E27FC236}">
                  <a16:creationId xmlns:a16="http://schemas.microsoft.com/office/drawing/2014/main" id="{44D145AC-56F8-4A15-B431-A76C0F037F75}"/>
                </a:ext>
              </a:extLst>
            </p:cNvPr>
            <p:cNvSpPr/>
            <p:nvPr/>
          </p:nvSpPr>
          <p:spPr>
            <a:xfrm>
              <a:off x="1962463" y="5278074"/>
              <a:ext cx="4221126" cy="209183"/>
            </a:xfrm>
            <a:prstGeom prst="roundRect">
              <a:avLst>
                <a:gd name="adj" fmla="val 50000"/>
              </a:avLst>
            </a:prstGeom>
            <a:solidFill>
              <a:schemeClr val="bg2">
                <a:lumMod val="10000"/>
              </a:schemeClr>
            </a:solidFill>
            <a:ln>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700" b="1">
                <a:solidFill>
                  <a:schemeClr val="tx1"/>
                </a:solidFill>
                <a:latin typeface="+mn-ea"/>
                <a:cs typeface="Consolas" panose="020B0609020204030204" pitchFamily="49" charset="0"/>
              </a:endParaRPr>
            </a:p>
          </p:txBody>
        </p:sp>
        <p:pic>
          <p:nvPicPr>
            <p:cNvPr id="116" name="图片 115">
              <a:extLst>
                <a:ext uri="{FF2B5EF4-FFF2-40B4-BE49-F238E27FC236}">
                  <a16:creationId xmlns:a16="http://schemas.microsoft.com/office/drawing/2014/main" id="{B48BCEE9-609B-4BBD-8E0E-CDFA92BBC650}"/>
                </a:ext>
              </a:extLst>
            </p:cNvPr>
            <p:cNvPicPr>
              <a:picLocks noChangeAspect="1"/>
            </p:cNvPicPr>
            <p:nvPr/>
          </p:nvPicPr>
          <p:blipFill>
            <a:blip r:embed="rId3"/>
            <a:stretch>
              <a:fillRect/>
            </a:stretch>
          </p:blipFill>
          <p:spPr>
            <a:xfrm>
              <a:off x="2097750" y="4286433"/>
              <a:ext cx="3950550" cy="835224"/>
            </a:xfrm>
            <a:prstGeom prst="rect">
              <a:avLst/>
            </a:prstGeom>
            <a:noFill/>
          </p:spPr>
        </p:pic>
      </p:grpSp>
    </p:spTree>
    <p:extLst>
      <p:ext uri="{BB962C8B-B14F-4D97-AF65-F5344CB8AC3E}">
        <p14:creationId xmlns:p14="http://schemas.microsoft.com/office/powerpoint/2010/main" val="4281413733"/>
      </p:ext>
    </p:extLst>
  </p:cSld>
  <p:clrMapOvr>
    <a:overrideClrMapping bg1="lt1" tx1="dk1" bg2="lt2" tx2="dk2" accent1="accent1" accent2="accent2" accent3="accent3" accent4="accent4" accent5="accent5" accent6="accent6" hlink="hlink" folHlink="folHlink"/>
  </p:clrMapOvr>
  <p:transition spd="slow">
    <p:push dir="u"/>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组合 31">
            <a:extLst>
              <a:ext uri="{FF2B5EF4-FFF2-40B4-BE49-F238E27FC236}">
                <a16:creationId xmlns:a16="http://schemas.microsoft.com/office/drawing/2014/main" id="{4E785444-403F-483F-B639-DE3B743737F8}"/>
              </a:ext>
            </a:extLst>
          </p:cNvPr>
          <p:cNvGrpSpPr/>
          <p:nvPr/>
        </p:nvGrpSpPr>
        <p:grpSpPr>
          <a:xfrm>
            <a:off x="1991462" y="743063"/>
            <a:ext cx="7962495" cy="5371873"/>
            <a:chOff x="1991462" y="743063"/>
            <a:chExt cx="7962495" cy="5371873"/>
          </a:xfrm>
        </p:grpSpPr>
        <p:sp>
          <p:nvSpPr>
            <p:cNvPr id="38" name="矩形 37">
              <a:extLst>
                <a:ext uri="{FF2B5EF4-FFF2-40B4-BE49-F238E27FC236}">
                  <a16:creationId xmlns:a16="http://schemas.microsoft.com/office/drawing/2014/main" id="{25FEBD2B-EA15-4F5D-8B49-FB6E4609E567}"/>
                </a:ext>
              </a:extLst>
            </p:cNvPr>
            <p:cNvSpPr/>
            <p:nvPr/>
          </p:nvSpPr>
          <p:spPr>
            <a:xfrm>
              <a:off x="2101064" y="823762"/>
              <a:ext cx="7686874" cy="5153591"/>
            </a:xfrm>
            <a:prstGeom prst="rect">
              <a:avLst/>
            </a:prstGeom>
            <a:solidFill>
              <a:schemeClr val="bg1"/>
            </a:solidFill>
            <a:effectLst>
              <a:outerShdw blurRad="469900" sx="108000" sy="108000" algn="ctr"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5" name="组合 34">
              <a:extLst>
                <a:ext uri="{FF2B5EF4-FFF2-40B4-BE49-F238E27FC236}">
                  <a16:creationId xmlns:a16="http://schemas.microsoft.com/office/drawing/2014/main" id="{1A92CA29-6247-4FA8-BB9F-86EDAC49C43F}"/>
                </a:ext>
              </a:extLst>
            </p:cNvPr>
            <p:cNvGrpSpPr/>
            <p:nvPr/>
          </p:nvGrpSpPr>
          <p:grpSpPr>
            <a:xfrm>
              <a:off x="1991462" y="743063"/>
              <a:ext cx="7962495" cy="5371873"/>
              <a:chOff x="2242898" y="478512"/>
              <a:chExt cx="8354119" cy="5636081"/>
            </a:xfrm>
          </p:grpSpPr>
          <p:sp>
            <p:nvSpPr>
              <p:cNvPr id="2" name="矩形: 圆顶角 1">
                <a:extLst>
                  <a:ext uri="{FF2B5EF4-FFF2-40B4-BE49-F238E27FC236}">
                    <a16:creationId xmlns:a16="http://schemas.microsoft.com/office/drawing/2014/main" id="{1D40B7F1-D9CA-4143-8F38-F5F0EB64030C}"/>
                  </a:ext>
                </a:extLst>
              </p:cNvPr>
              <p:cNvSpPr/>
              <p:nvPr/>
            </p:nvSpPr>
            <p:spPr>
              <a:xfrm>
                <a:off x="2244839" y="797090"/>
                <a:ext cx="8350059" cy="283375"/>
              </a:xfrm>
              <a:prstGeom prst="round2SameRect">
                <a:avLst>
                  <a:gd name="adj1" fmla="val 0"/>
                  <a:gd name="adj2" fmla="val 0"/>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圆顶角 2">
                <a:extLst>
                  <a:ext uri="{FF2B5EF4-FFF2-40B4-BE49-F238E27FC236}">
                    <a16:creationId xmlns:a16="http://schemas.microsoft.com/office/drawing/2014/main" id="{0AB88233-17F3-4F93-B3F0-728DACB5A5A5}"/>
                  </a:ext>
                </a:extLst>
              </p:cNvPr>
              <p:cNvSpPr/>
              <p:nvPr/>
            </p:nvSpPr>
            <p:spPr>
              <a:xfrm>
                <a:off x="2244839" y="487609"/>
                <a:ext cx="8350059" cy="315229"/>
              </a:xfrm>
              <a:prstGeom prst="round2SameRect">
                <a:avLst>
                  <a:gd name="adj1" fmla="val 0"/>
                  <a:gd name="adj2" fmla="val 0"/>
                </a:avLst>
              </a:prstGeom>
              <a:solidFill>
                <a:schemeClr val="bg2">
                  <a:lumMod val="90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a:extLst>
                  <a:ext uri="{FF2B5EF4-FFF2-40B4-BE49-F238E27FC236}">
                    <a16:creationId xmlns:a16="http://schemas.microsoft.com/office/drawing/2014/main" id="{E241C5C2-188E-48F5-846C-CAAFE06C2C03}"/>
                  </a:ext>
                </a:extLst>
              </p:cNvPr>
              <p:cNvGrpSpPr/>
              <p:nvPr/>
            </p:nvGrpSpPr>
            <p:grpSpPr>
              <a:xfrm>
                <a:off x="9710956" y="586158"/>
                <a:ext cx="760702" cy="110946"/>
                <a:chOff x="9691452" y="2249564"/>
                <a:chExt cx="760702" cy="110946"/>
              </a:xfrm>
              <a:solidFill>
                <a:schemeClr val="bg2">
                  <a:lumMod val="25000"/>
                </a:schemeClr>
              </a:solidFill>
            </p:grpSpPr>
            <p:sp>
              <p:nvSpPr>
                <p:cNvPr id="5" name="十字形 4">
                  <a:extLst>
                    <a:ext uri="{FF2B5EF4-FFF2-40B4-BE49-F238E27FC236}">
                      <a16:creationId xmlns:a16="http://schemas.microsoft.com/office/drawing/2014/main" id="{DD4FFDBA-15B6-45C0-B112-9F686E36BB33}"/>
                    </a:ext>
                  </a:extLst>
                </p:cNvPr>
                <p:cNvSpPr/>
                <p:nvPr/>
              </p:nvSpPr>
              <p:spPr>
                <a:xfrm rot="18900000">
                  <a:off x="10341208" y="2249564"/>
                  <a:ext cx="110946" cy="110946"/>
                </a:xfrm>
                <a:prstGeom prst="plus">
                  <a:avLst>
                    <a:gd name="adj" fmla="val 42935"/>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83B27C66-E251-41F4-B305-7A0464E53795}"/>
                    </a:ext>
                  </a:extLst>
                </p:cNvPr>
                <p:cNvSpPr/>
                <p:nvPr/>
              </p:nvSpPr>
              <p:spPr>
                <a:xfrm>
                  <a:off x="10024811" y="2258335"/>
                  <a:ext cx="86691" cy="93404"/>
                </a:xfrm>
                <a:prstGeom prst="rect">
                  <a:avLst/>
                </a:prstGeom>
                <a:noFill/>
                <a:ln w="15875">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a:extLst>
                    <a:ext uri="{FF2B5EF4-FFF2-40B4-BE49-F238E27FC236}">
                      <a16:creationId xmlns:a16="http://schemas.microsoft.com/office/drawing/2014/main" id="{10A2F779-F141-4363-BA7E-4CF207A796F1}"/>
                    </a:ext>
                  </a:extLst>
                </p:cNvPr>
                <p:cNvCxnSpPr>
                  <a:cxnSpLocks/>
                </p:cNvCxnSpPr>
                <p:nvPr/>
              </p:nvCxnSpPr>
              <p:spPr>
                <a:xfrm>
                  <a:off x="9691452" y="2333252"/>
                  <a:ext cx="103653" cy="1"/>
                </a:xfrm>
                <a:prstGeom prst="line">
                  <a:avLst/>
                </a:prstGeom>
                <a:grpFill/>
                <a:ln w="15875">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grpSp>
          <p:sp>
            <p:nvSpPr>
              <p:cNvPr id="8" name="箭头: 左 7">
                <a:extLst>
                  <a:ext uri="{FF2B5EF4-FFF2-40B4-BE49-F238E27FC236}">
                    <a16:creationId xmlns:a16="http://schemas.microsoft.com/office/drawing/2014/main" id="{890309B6-DC81-4745-B802-375F6CB5F3CE}"/>
                  </a:ext>
                </a:extLst>
              </p:cNvPr>
              <p:cNvSpPr/>
              <p:nvPr/>
            </p:nvSpPr>
            <p:spPr>
              <a:xfrm>
                <a:off x="2357891" y="881330"/>
                <a:ext cx="107157" cy="108538"/>
              </a:xfrm>
              <a:prstGeom prst="leftArrow">
                <a:avLst>
                  <a:gd name="adj1" fmla="val 30645"/>
                  <a:gd name="adj2" fmla="val 45161"/>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箭头: 左 8">
                <a:extLst>
                  <a:ext uri="{FF2B5EF4-FFF2-40B4-BE49-F238E27FC236}">
                    <a16:creationId xmlns:a16="http://schemas.microsoft.com/office/drawing/2014/main" id="{295996CC-8BF1-4362-8691-9DC90BA3D54B}"/>
                  </a:ext>
                </a:extLst>
              </p:cNvPr>
              <p:cNvSpPr/>
              <p:nvPr/>
            </p:nvSpPr>
            <p:spPr>
              <a:xfrm rot="10800000">
                <a:off x="2632898" y="881330"/>
                <a:ext cx="107157" cy="108538"/>
              </a:xfrm>
              <a:prstGeom prst="leftArrow">
                <a:avLst>
                  <a:gd name="adj1" fmla="val 30645"/>
                  <a:gd name="adj2" fmla="val 45161"/>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a:extLst>
                  <a:ext uri="{FF2B5EF4-FFF2-40B4-BE49-F238E27FC236}">
                    <a16:creationId xmlns:a16="http://schemas.microsoft.com/office/drawing/2014/main" id="{CF5AFF84-74FC-45C1-A9B5-6C4A0BB31EAE}"/>
                  </a:ext>
                </a:extLst>
              </p:cNvPr>
              <p:cNvGrpSpPr/>
              <p:nvPr/>
            </p:nvGrpSpPr>
            <p:grpSpPr>
              <a:xfrm>
                <a:off x="2907905" y="887011"/>
                <a:ext cx="107580" cy="97177"/>
                <a:chOff x="2574131" y="1439498"/>
                <a:chExt cx="337818" cy="305150"/>
              </a:xfrm>
            </p:grpSpPr>
            <p:sp>
              <p:nvSpPr>
                <p:cNvPr id="11" name="空心弧 10">
                  <a:extLst>
                    <a:ext uri="{FF2B5EF4-FFF2-40B4-BE49-F238E27FC236}">
                      <a16:creationId xmlns:a16="http://schemas.microsoft.com/office/drawing/2014/main" id="{BB04706A-04E8-4135-AAE5-129A6C9E7095}"/>
                    </a:ext>
                  </a:extLst>
                </p:cNvPr>
                <p:cNvSpPr/>
                <p:nvPr/>
              </p:nvSpPr>
              <p:spPr>
                <a:xfrm>
                  <a:off x="2574131" y="1439498"/>
                  <a:ext cx="305150" cy="305150"/>
                </a:xfrm>
                <a:prstGeom prst="blockArc">
                  <a:avLst>
                    <a:gd name="adj1" fmla="val 3190491"/>
                    <a:gd name="adj2" fmla="val 20049524"/>
                    <a:gd name="adj3" fmla="val 21355"/>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2" name="箭头: 上 11">
                  <a:extLst>
                    <a:ext uri="{FF2B5EF4-FFF2-40B4-BE49-F238E27FC236}">
                      <a16:creationId xmlns:a16="http://schemas.microsoft.com/office/drawing/2014/main" id="{E942638F-A37A-4FA5-BA16-475A8D403CB9}"/>
                    </a:ext>
                  </a:extLst>
                </p:cNvPr>
                <p:cNvSpPr/>
                <p:nvPr/>
              </p:nvSpPr>
              <p:spPr>
                <a:xfrm rot="9000000">
                  <a:off x="2773804" y="1510120"/>
                  <a:ext cx="138145" cy="92915"/>
                </a:xfrm>
                <a:prstGeom prst="upArrow">
                  <a:avLst>
                    <a:gd name="adj1" fmla="val 47475"/>
                    <a:gd name="adj2" fmla="val 56664"/>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矩形: 圆角 12">
                <a:extLst>
                  <a:ext uri="{FF2B5EF4-FFF2-40B4-BE49-F238E27FC236}">
                    <a16:creationId xmlns:a16="http://schemas.microsoft.com/office/drawing/2014/main" id="{44C265E3-07A0-4ADC-B799-7023EBDBAAA7}"/>
                  </a:ext>
                </a:extLst>
              </p:cNvPr>
              <p:cNvSpPr/>
              <p:nvPr/>
            </p:nvSpPr>
            <p:spPr>
              <a:xfrm>
                <a:off x="3135312" y="835920"/>
                <a:ext cx="6818766" cy="195964"/>
              </a:xfrm>
              <a:prstGeom prst="roundRect">
                <a:avLst>
                  <a:gd name="adj" fmla="val 50000"/>
                </a:avLst>
              </a:prstGeom>
              <a:solidFill>
                <a:schemeClr val="bg1"/>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r>
                  <a:rPr lang="en-US" altLang="zh-CN" sz="1000">
                    <a:solidFill>
                      <a:schemeClr val="bg1">
                        <a:lumMod val="65000"/>
                      </a:schemeClr>
                    </a:solidFill>
                    <a:latin typeface="+mj-lt"/>
                    <a:cs typeface="Consolas" panose="020B0609020204030204" pitchFamily="49" charset="0"/>
                  </a:rPr>
                  <a:t>          https:www.isounderz.cn</a:t>
                </a:r>
                <a:endParaRPr lang="zh-CN" altLang="en-US" sz="1000">
                  <a:solidFill>
                    <a:schemeClr val="bg1">
                      <a:lumMod val="65000"/>
                    </a:schemeClr>
                  </a:solidFill>
                  <a:latin typeface="+mj-lt"/>
                  <a:cs typeface="Consolas" panose="020B0609020204030204" pitchFamily="49" charset="0"/>
                </a:endParaRPr>
              </a:p>
            </p:txBody>
          </p:sp>
          <p:grpSp>
            <p:nvGrpSpPr>
              <p:cNvPr id="14" name="组合 13">
                <a:extLst>
                  <a:ext uri="{FF2B5EF4-FFF2-40B4-BE49-F238E27FC236}">
                    <a16:creationId xmlns:a16="http://schemas.microsoft.com/office/drawing/2014/main" id="{AA3F8F01-B8DF-48A6-8AAB-6E303802B8B1}"/>
                  </a:ext>
                </a:extLst>
              </p:cNvPr>
              <p:cNvGrpSpPr/>
              <p:nvPr/>
            </p:nvGrpSpPr>
            <p:grpSpPr>
              <a:xfrm>
                <a:off x="10415240" y="871815"/>
                <a:ext cx="28800" cy="124175"/>
                <a:chOff x="10360017" y="2580305"/>
                <a:chExt cx="28800" cy="124175"/>
              </a:xfrm>
              <a:solidFill>
                <a:schemeClr val="bg2">
                  <a:lumMod val="25000"/>
                </a:schemeClr>
              </a:solidFill>
            </p:grpSpPr>
            <p:sp>
              <p:nvSpPr>
                <p:cNvPr id="15" name="椭圆 14">
                  <a:extLst>
                    <a:ext uri="{FF2B5EF4-FFF2-40B4-BE49-F238E27FC236}">
                      <a16:creationId xmlns:a16="http://schemas.microsoft.com/office/drawing/2014/main" id="{F9AA47EB-7E1B-4BB2-945B-AEE81F01F4E9}"/>
                    </a:ext>
                  </a:extLst>
                </p:cNvPr>
                <p:cNvSpPr/>
                <p:nvPr/>
              </p:nvSpPr>
              <p:spPr>
                <a:xfrm>
                  <a:off x="10360017" y="2580305"/>
                  <a:ext cx="28800" cy="288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a:extLst>
                    <a:ext uri="{FF2B5EF4-FFF2-40B4-BE49-F238E27FC236}">
                      <a16:creationId xmlns:a16="http://schemas.microsoft.com/office/drawing/2014/main" id="{F2426870-764B-4B08-8414-EEB970DAD489}"/>
                    </a:ext>
                  </a:extLst>
                </p:cNvPr>
                <p:cNvSpPr/>
                <p:nvPr/>
              </p:nvSpPr>
              <p:spPr>
                <a:xfrm>
                  <a:off x="10360017" y="2627992"/>
                  <a:ext cx="28800" cy="288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a:extLst>
                    <a:ext uri="{FF2B5EF4-FFF2-40B4-BE49-F238E27FC236}">
                      <a16:creationId xmlns:a16="http://schemas.microsoft.com/office/drawing/2014/main" id="{75738FF7-0BA9-4F77-A820-7166A00CADF9}"/>
                    </a:ext>
                  </a:extLst>
                </p:cNvPr>
                <p:cNvSpPr/>
                <p:nvPr/>
              </p:nvSpPr>
              <p:spPr>
                <a:xfrm>
                  <a:off x="10360017" y="2675680"/>
                  <a:ext cx="28800" cy="288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 name="星形: 五角 17">
                <a:extLst>
                  <a:ext uri="{FF2B5EF4-FFF2-40B4-BE49-F238E27FC236}">
                    <a16:creationId xmlns:a16="http://schemas.microsoft.com/office/drawing/2014/main" id="{BC8A5740-276A-40EF-9379-F073D84AECB6}"/>
                  </a:ext>
                </a:extLst>
              </p:cNvPr>
              <p:cNvSpPr/>
              <p:nvPr/>
            </p:nvSpPr>
            <p:spPr>
              <a:xfrm>
                <a:off x="9748476" y="860647"/>
                <a:ext cx="146511" cy="146511"/>
              </a:xfrm>
              <a:prstGeom prst="star5">
                <a:avLst>
                  <a:gd name="adj" fmla="val 26161"/>
                  <a:gd name="hf" fmla="val 105146"/>
                  <a:gd name="vf" fmla="val 110557"/>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 name="组合 18">
                <a:extLst>
                  <a:ext uri="{FF2B5EF4-FFF2-40B4-BE49-F238E27FC236}">
                    <a16:creationId xmlns:a16="http://schemas.microsoft.com/office/drawing/2014/main" id="{B7DD9DFE-6F5E-4F92-9E4B-E5A61DDBEF03}"/>
                  </a:ext>
                </a:extLst>
              </p:cNvPr>
              <p:cNvGrpSpPr/>
              <p:nvPr/>
            </p:nvGrpSpPr>
            <p:grpSpPr>
              <a:xfrm>
                <a:off x="2571084" y="568176"/>
                <a:ext cx="1846266" cy="227148"/>
                <a:chOff x="2551580" y="2219692"/>
                <a:chExt cx="1846266" cy="227148"/>
              </a:xfrm>
            </p:grpSpPr>
            <p:sp>
              <p:nvSpPr>
                <p:cNvPr id="20" name="十字形 19">
                  <a:extLst>
                    <a:ext uri="{FF2B5EF4-FFF2-40B4-BE49-F238E27FC236}">
                      <a16:creationId xmlns:a16="http://schemas.microsoft.com/office/drawing/2014/main" id="{9E5B13E4-9255-4798-877A-0C806137558C}"/>
                    </a:ext>
                  </a:extLst>
                </p:cNvPr>
                <p:cNvSpPr/>
                <p:nvPr/>
              </p:nvSpPr>
              <p:spPr>
                <a:xfrm>
                  <a:off x="4278353" y="2290194"/>
                  <a:ext cx="119493" cy="119493"/>
                </a:xfrm>
                <a:prstGeom prst="plus">
                  <a:avLst>
                    <a:gd name="adj" fmla="val 40278"/>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 name="组合 20">
                  <a:extLst>
                    <a:ext uri="{FF2B5EF4-FFF2-40B4-BE49-F238E27FC236}">
                      <a16:creationId xmlns:a16="http://schemas.microsoft.com/office/drawing/2014/main" id="{42DF0C57-2BA2-4177-A61F-7AEE53A64B8B}"/>
                    </a:ext>
                  </a:extLst>
                </p:cNvPr>
                <p:cNvGrpSpPr/>
                <p:nvPr/>
              </p:nvGrpSpPr>
              <p:grpSpPr>
                <a:xfrm>
                  <a:off x="2551580" y="2219692"/>
                  <a:ext cx="1649455" cy="227148"/>
                  <a:chOff x="2739188" y="2205405"/>
                  <a:chExt cx="1649455" cy="241435"/>
                </a:xfrm>
              </p:grpSpPr>
              <p:sp>
                <p:nvSpPr>
                  <p:cNvPr id="22" name="矩形: 圆顶角 21">
                    <a:extLst>
                      <a:ext uri="{FF2B5EF4-FFF2-40B4-BE49-F238E27FC236}">
                        <a16:creationId xmlns:a16="http://schemas.microsoft.com/office/drawing/2014/main" id="{981AF1BC-10B2-470C-A08F-4DF7621DB6C4}"/>
                      </a:ext>
                    </a:extLst>
                  </p:cNvPr>
                  <p:cNvSpPr/>
                  <p:nvPr/>
                </p:nvSpPr>
                <p:spPr>
                  <a:xfrm>
                    <a:off x="2739188" y="2205405"/>
                    <a:ext cx="1649455" cy="241435"/>
                  </a:xfrm>
                  <a:prstGeom prst="round2SameRect">
                    <a:avLst>
                      <a:gd name="adj1" fmla="val 31459"/>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700">
                        <a:solidFill>
                          <a:schemeClr val="tx1">
                            <a:lumMod val="85000"/>
                            <a:lumOff val="15000"/>
                          </a:schemeClr>
                        </a:solidFill>
                        <a:latin typeface="+mn-ea"/>
                      </a:rPr>
                      <a:t>        电离层探测管理系统</a:t>
                    </a:r>
                  </a:p>
                </p:txBody>
              </p:sp>
              <p:sp>
                <p:nvSpPr>
                  <p:cNvPr id="23" name="十字形 22">
                    <a:extLst>
                      <a:ext uri="{FF2B5EF4-FFF2-40B4-BE49-F238E27FC236}">
                        <a16:creationId xmlns:a16="http://schemas.microsoft.com/office/drawing/2014/main" id="{FB27694A-D877-481C-95B8-C9830CF15AC8}"/>
                      </a:ext>
                    </a:extLst>
                  </p:cNvPr>
                  <p:cNvSpPr/>
                  <p:nvPr/>
                </p:nvSpPr>
                <p:spPr>
                  <a:xfrm rot="18900000">
                    <a:off x="4213271" y="2300423"/>
                    <a:ext cx="91426" cy="97487"/>
                  </a:xfrm>
                  <a:prstGeom prst="plus">
                    <a:avLst>
                      <a:gd name="adj" fmla="val 40977"/>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 name="组合 23">
                    <a:extLst>
                      <a:ext uri="{FF2B5EF4-FFF2-40B4-BE49-F238E27FC236}">
                        <a16:creationId xmlns:a16="http://schemas.microsoft.com/office/drawing/2014/main" id="{3B6D086D-6812-4164-A987-82A2C33ECFA2}"/>
                      </a:ext>
                    </a:extLst>
                  </p:cNvPr>
                  <p:cNvGrpSpPr/>
                  <p:nvPr/>
                </p:nvGrpSpPr>
                <p:grpSpPr>
                  <a:xfrm>
                    <a:off x="2808902" y="2263530"/>
                    <a:ext cx="200026" cy="130058"/>
                    <a:chOff x="3237008" y="1493860"/>
                    <a:chExt cx="3667458" cy="2384612"/>
                  </a:xfrm>
                  <a:solidFill>
                    <a:schemeClr val="accent2"/>
                  </a:solidFill>
                </p:grpSpPr>
                <p:sp>
                  <p:nvSpPr>
                    <p:cNvPr id="25" name="任意多边形: 形状 24">
                      <a:extLst>
                        <a:ext uri="{FF2B5EF4-FFF2-40B4-BE49-F238E27FC236}">
                          <a16:creationId xmlns:a16="http://schemas.microsoft.com/office/drawing/2014/main" id="{F1326579-F388-49B2-ACC8-1CB0B9994018}"/>
                        </a:ext>
                      </a:extLst>
                    </p:cNvPr>
                    <p:cNvSpPr/>
                    <p:nvPr/>
                  </p:nvSpPr>
                  <p:spPr>
                    <a:xfrm>
                      <a:off x="3878617" y="1493860"/>
                      <a:ext cx="2384612" cy="2384612"/>
                    </a:xfrm>
                    <a:custGeom>
                      <a:avLst/>
                      <a:gdLst>
                        <a:gd name="connsiteX0" fmla="*/ 51811 w 2384612"/>
                        <a:gd name="connsiteY0" fmla="*/ 844722 h 2384612"/>
                        <a:gd name="connsiteX1" fmla="*/ 80735 w 2384612"/>
                        <a:gd name="connsiteY1" fmla="*/ 884875 h 2384612"/>
                        <a:gd name="connsiteX2" fmla="*/ 962907 w 2384612"/>
                        <a:gd name="connsiteY2" fmla="*/ 1669034 h 2384612"/>
                        <a:gd name="connsiteX3" fmla="*/ 1897573 w 2384612"/>
                        <a:gd name="connsiteY3" fmla="*/ 2111504 h 2384612"/>
                        <a:gd name="connsiteX4" fmla="*/ 1937558 w 2384612"/>
                        <a:gd name="connsiteY4" fmla="*/ 2122193 h 2384612"/>
                        <a:gd name="connsiteX5" fmla="*/ 1858936 w 2384612"/>
                        <a:gd name="connsiteY5" fmla="*/ 2180985 h 2384612"/>
                        <a:gd name="connsiteX6" fmla="*/ 1192306 w 2384612"/>
                        <a:gd name="connsiteY6" fmla="*/ 2384612 h 2384612"/>
                        <a:gd name="connsiteX7" fmla="*/ 0 w 2384612"/>
                        <a:gd name="connsiteY7" fmla="*/ 1192306 h 2384612"/>
                        <a:gd name="connsiteX8" fmla="*/ 24224 w 2384612"/>
                        <a:gd name="connsiteY8" fmla="*/ 952015 h 2384612"/>
                        <a:gd name="connsiteX9" fmla="*/ 1192306 w 2384612"/>
                        <a:gd name="connsiteY9" fmla="*/ 0 h 2384612"/>
                        <a:gd name="connsiteX10" fmla="*/ 2384612 w 2384612"/>
                        <a:gd name="connsiteY10" fmla="*/ 1192306 h 2384612"/>
                        <a:gd name="connsiteX11" fmla="*/ 2180985 w 2384612"/>
                        <a:gd name="connsiteY11" fmla="*/ 1858936 h 2384612"/>
                        <a:gd name="connsiteX12" fmla="*/ 2129175 w 2384612"/>
                        <a:gd name="connsiteY12" fmla="*/ 1928221 h 2384612"/>
                        <a:gd name="connsiteX13" fmla="*/ 2123957 w 2384612"/>
                        <a:gd name="connsiteY13" fmla="*/ 1927074 h 2384612"/>
                        <a:gd name="connsiteX14" fmla="*/ 1101837 w 2384612"/>
                        <a:gd name="connsiteY14" fmla="*/ 1453749 h 2384612"/>
                        <a:gd name="connsiteX15" fmla="*/ 184484 w 2384612"/>
                        <a:gd name="connsiteY15" fmla="*/ 630307 h 2384612"/>
                        <a:gd name="connsiteX16" fmla="*/ 161621 w 2384612"/>
                        <a:gd name="connsiteY16" fmla="*/ 594822 h 2384612"/>
                        <a:gd name="connsiteX17" fmla="*/ 203628 w 2384612"/>
                        <a:gd name="connsiteY17" fmla="*/ 525677 h 2384612"/>
                        <a:gd name="connsiteX18" fmla="*/ 1192306 w 2384612"/>
                        <a:gd name="connsiteY18" fmla="*/ 0 h 2384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384612" h="2384612">
                          <a:moveTo>
                            <a:pt x="51811" y="844722"/>
                          </a:moveTo>
                          <a:lnTo>
                            <a:pt x="80735" y="884875"/>
                          </a:lnTo>
                          <a:cubicBezTo>
                            <a:pt x="285913" y="1151514"/>
                            <a:pt x="590622" y="1428787"/>
                            <a:pt x="962907" y="1669034"/>
                          </a:cubicBezTo>
                          <a:cubicBezTo>
                            <a:pt x="1282009" y="1874960"/>
                            <a:pt x="1605443" y="2024441"/>
                            <a:pt x="1897573" y="2111504"/>
                          </a:cubicBezTo>
                          <a:lnTo>
                            <a:pt x="1937558" y="2122193"/>
                          </a:lnTo>
                          <a:lnTo>
                            <a:pt x="1858936" y="2180985"/>
                          </a:lnTo>
                          <a:cubicBezTo>
                            <a:pt x="1668642" y="2309545"/>
                            <a:pt x="1439241" y="2384612"/>
                            <a:pt x="1192306" y="2384612"/>
                          </a:cubicBezTo>
                          <a:cubicBezTo>
                            <a:pt x="533814" y="2384612"/>
                            <a:pt x="0" y="1850798"/>
                            <a:pt x="0" y="1192306"/>
                          </a:cubicBezTo>
                          <a:cubicBezTo>
                            <a:pt x="0" y="1109995"/>
                            <a:pt x="8341" y="1029631"/>
                            <a:pt x="24224" y="952015"/>
                          </a:cubicBezTo>
                          <a:close/>
                          <a:moveTo>
                            <a:pt x="1192306" y="0"/>
                          </a:moveTo>
                          <a:cubicBezTo>
                            <a:pt x="1850798" y="0"/>
                            <a:pt x="2384612" y="533814"/>
                            <a:pt x="2384612" y="1192306"/>
                          </a:cubicBezTo>
                          <a:cubicBezTo>
                            <a:pt x="2384612" y="1439241"/>
                            <a:pt x="2309545" y="1668642"/>
                            <a:pt x="2180985" y="1858936"/>
                          </a:cubicBezTo>
                          <a:lnTo>
                            <a:pt x="2129175" y="1928221"/>
                          </a:lnTo>
                          <a:lnTo>
                            <a:pt x="2123957" y="1927074"/>
                          </a:lnTo>
                          <a:cubicBezTo>
                            <a:pt x="1831657" y="1853538"/>
                            <a:pt x="1467857" y="1689953"/>
                            <a:pt x="1101837" y="1453749"/>
                          </a:cubicBezTo>
                          <a:cubicBezTo>
                            <a:pt x="690066" y="1188020"/>
                            <a:pt x="363197" y="886986"/>
                            <a:pt x="184484" y="630307"/>
                          </a:cubicBezTo>
                          <a:lnTo>
                            <a:pt x="161621" y="594822"/>
                          </a:lnTo>
                          <a:lnTo>
                            <a:pt x="203628" y="525677"/>
                          </a:lnTo>
                          <a:cubicBezTo>
                            <a:pt x="417894" y="208521"/>
                            <a:pt x="780749" y="0"/>
                            <a:pt x="1192306" y="0"/>
                          </a:cubicBez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任意多边形: 形状 25">
                      <a:extLst>
                        <a:ext uri="{FF2B5EF4-FFF2-40B4-BE49-F238E27FC236}">
                          <a16:creationId xmlns:a16="http://schemas.microsoft.com/office/drawing/2014/main" id="{041CC525-50BA-47AD-9703-67D80895278E}"/>
                        </a:ext>
                      </a:extLst>
                    </p:cNvPr>
                    <p:cNvSpPr/>
                    <p:nvPr/>
                  </p:nvSpPr>
                  <p:spPr>
                    <a:xfrm rot="18170124">
                      <a:off x="4424976" y="853889"/>
                      <a:ext cx="1291521" cy="3667458"/>
                    </a:xfrm>
                    <a:custGeom>
                      <a:avLst/>
                      <a:gdLst>
                        <a:gd name="connsiteX0" fmla="*/ 1232649 w 1378690"/>
                        <a:gd name="connsiteY0" fmla="*/ 313172 h 3667458"/>
                        <a:gd name="connsiteX1" fmla="*/ 1349657 w 1378690"/>
                        <a:gd name="connsiteY1" fmla="*/ 537087 h 3667458"/>
                        <a:gd name="connsiteX2" fmla="*/ 1378690 w 1378690"/>
                        <a:gd name="connsiteY2" fmla="*/ 611178 h 3667458"/>
                        <a:gd name="connsiteX3" fmla="*/ 1295194 w 1378690"/>
                        <a:gd name="connsiteY3" fmla="*/ 571894 h 3667458"/>
                        <a:gd name="connsiteX4" fmla="*/ 1140348 w 1378690"/>
                        <a:gd name="connsiteY4" fmla="*/ 520623 h 3667458"/>
                        <a:gd name="connsiteX5" fmla="*/ 1079732 w 1378690"/>
                        <a:gd name="connsiteY5" fmla="*/ 508311 h 3667458"/>
                        <a:gd name="connsiteX6" fmla="*/ 1045331 w 1378690"/>
                        <a:gd name="connsiteY6" fmla="*/ 446617 h 3667458"/>
                        <a:gd name="connsiteX7" fmla="*/ 790610 w 1378690"/>
                        <a:gd name="connsiteY7" fmla="*/ 256221 h 3667458"/>
                        <a:gd name="connsiteX8" fmla="*/ 256221 w 1378690"/>
                        <a:gd name="connsiteY8" fmla="*/ 1833729 h 3667458"/>
                        <a:gd name="connsiteX9" fmla="*/ 790610 w 1378690"/>
                        <a:gd name="connsiteY9" fmla="*/ 3411237 h 3667458"/>
                        <a:gd name="connsiteX10" fmla="*/ 1045332 w 1378690"/>
                        <a:gd name="connsiteY10" fmla="*/ 3220840 h 3667458"/>
                        <a:gd name="connsiteX11" fmla="*/ 1080256 w 1378690"/>
                        <a:gd name="connsiteY11" fmla="*/ 3158207 h 3667458"/>
                        <a:gd name="connsiteX12" fmla="*/ 1154776 w 1378690"/>
                        <a:gd name="connsiteY12" fmla="*/ 3143276 h 3667458"/>
                        <a:gd name="connsiteX13" fmla="*/ 1345059 w 1378690"/>
                        <a:gd name="connsiteY13" fmla="*/ 3074555 h 3667458"/>
                        <a:gd name="connsiteX14" fmla="*/ 1378687 w 1378690"/>
                        <a:gd name="connsiteY14" fmla="*/ 3056290 h 3667458"/>
                        <a:gd name="connsiteX15" fmla="*/ 1349657 w 1378690"/>
                        <a:gd name="connsiteY15" fmla="*/ 3130371 h 3667458"/>
                        <a:gd name="connsiteX16" fmla="*/ 790611 w 1378690"/>
                        <a:gd name="connsiteY16" fmla="*/ 3667458 h 3667458"/>
                        <a:gd name="connsiteX17" fmla="*/ 0 w 1378690"/>
                        <a:gd name="connsiteY17" fmla="*/ 1833729 h 3667458"/>
                        <a:gd name="connsiteX18" fmla="*/ 790611 w 1378690"/>
                        <a:gd name="connsiteY18" fmla="*/ 0 h 3667458"/>
                        <a:gd name="connsiteX19" fmla="*/ 1232649 w 1378690"/>
                        <a:gd name="connsiteY19" fmla="*/ 313172 h 3667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78690" h="3667458">
                          <a:moveTo>
                            <a:pt x="1232649" y="313172"/>
                          </a:moveTo>
                          <a:cubicBezTo>
                            <a:pt x="1274710" y="379079"/>
                            <a:pt x="1313889" y="454127"/>
                            <a:pt x="1349657" y="537087"/>
                          </a:cubicBezTo>
                          <a:lnTo>
                            <a:pt x="1378690" y="611178"/>
                          </a:lnTo>
                          <a:lnTo>
                            <a:pt x="1295194" y="571894"/>
                          </a:lnTo>
                          <a:cubicBezTo>
                            <a:pt x="1244589" y="551708"/>
                            <a:pt x="1192871" y="534595"/>
                            <a:pt x="1140348" y="520623"/>
                          </a:cubicBezTo>
                          <a:lnTo>
                            <a:pt x="1079732" y="508311"/>
                          </a:lnTo>
                          <a:lnTo>
                            <a:pt x="1045331" y="446617"/>
                          </a:lnTo>
                          <a:cubicBezTo>
                            <a:pt x="969612" y="325193"/>
                            <a:pt x="882840" y="256221"/>
                            <a:pt x="790610" y="256221"/>
                          </a:cubicBezTo>
                          <a:cubicBezTo>
                            <a:pt x="495475" y="256221"/>
                            <a:pt x="256221" y="962495"/>
                            <a:pt x="256221" y="1833729"/>
                          </a:cubicBezTo>
                          <a:cubicBezTo>
                            <a:pt x="256221" y="2704963"/>
                            <a:pt x="495475" y="3411237"/>
                            <a:pt x="790610" y="3411237"/>
                          </a:cubicBezTo>
                          <a:cubicBezTo>
                            <a:pt x="882840" y="3411237"/>
                            <a:pt x="969612" y="3342265"/>
                            <a:pt x="1045332" y="3220840"/>
                          </a:cubicBezTo>
                          <a:lnTo>
                            <a:pt x="1080256" y="3158207"/>
                          </a:lnTo>
                          <a:lnTo>
                            <a:pt x="1154776" y="3143276"/>
                          </a:lnTo>
                          <a:cubicBezTo>
                            <a:pt x="1219168" y="3125347"/>
                            <a:pt x="1282773" y="3102479"/>
                            <a:pt x="1345059" y="3074555"/>
                          </a:cubicBezTo>
                          <a:lnTo>
                            <a:pt x="1378687" y="3056290"/>
                          </a:lnTo>
                          <a:lnTo>
                            <a:pt x="1349657" y="3130371"/>
                          </a:lnTo>
                          <a:cubicBezTo>
                            <a:pt x="1206585" y="3462211"/>
                            <a:pt x="1008932" y="3667457"/>
                            <a:pt x="790611" y="3667458"/>
                          </a:cubicBezTo>
                          <a:cubicBezTo>
                            <a:pt x="353969" y="3667458"/>
                            <a:pt x="0" y="2846470"/>
                            <a:pt x="0" y="1833729"/>
                          </a:cubicBezTo>
                          <a:cubicBezTo>
                            <a:pt x="0" y="820988"/>
                            <a:pt x="353969" y="0"/>
                            <a:pt x="790611" y="0"/>
                          </a:cubicBezTo>
                          <a:cubicBezTo>
                            <a:pt x="954352" y="0"/>
                            <a:pt x="1106467" y="115451"/>
                            <a:pt x="1232649" y="313172"/>
                          </a:cubicBez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grpSp>
          <p:cxnSp>
            <p:nvCxnSpPr>
              <p:cNvPr id="27" name="直接箭头连接符 26">
                <a:extLst>
                  <a:ext uri="{FF2B5EF4-FFF2-40B4-BE49-F238E27FC236}">
                    <a16:creationId xmlns:a16="http://schemas.microsoft.com/office/drawing/2014/main" id="{CE73F086-51D8-4C4C-BC48-2CAFE940DA87}"/>
                  </a:ext>
                </a:extLst>
              </p:cNvPr>
              <p:cNvCxnSpPr>
                <a:cxnSpLocks/>
              </p:cNvCxnSpPr>
              <p:nvPr/>
            </p:nvCxnSpPr>
            <p:spPr>
              <a:xfrm>
                <a:off x="2254362" y="1080465"/>
                <a:ext cx="8342655" cy="0"/>
              </a:xfrm>
              <a:prstGeom prst="straightConnector1">
                <a:avLst/>
              </a:prstGeom>
              <a:solidFill>
                <a:schemeClr val="bg2">
                  <a:lumMod val="90000"/>
                </a:schemeClr>
              </a:solidFill>
              <a:ln w="12700" cap="flat">
                <a:solidFill>
                  <a:schemeClr val="bg2">
                    <a:lumMod val="90000"/>
                  </a:schemeClr>
                </a:solidFill>
                <a:bevel/>
                <a:tailEnd type="none"/>
              </a:ln>
            </p:spPr>
            <p:style>
              <a:lnRef idx="2">
                <a:schemeClr val="dk1"/>
              </a:lnRef>
              <a:fillRef idx="1">
                <a:schemeClr val="lt1"/>
              </a:fillRef>
              <a:effectRef idx="0">
                <a:schemeClr val="dk1"/>
              </a:effectRef>
              <a:fontRef idx="minor">
                <a:schemeClr val="dk1"/>
              </a:fontRef>
            </p:style>
          </p:cxnSp>
          <p:grpSp>
            <p:nvGrpSpPr>
              <p:cNvPr id="28" name="组合 27">
                <a:extLst>
                  <a:ext uri="{FF2B5EF4-FFF2-40B4-BE49-F238E27FC236}">
                    <a16:creationId xmlns:a16="http://schemas.microsoft.com/office/drawing/2014/main" id="{EEC9513E-46EC-4229-BC91-1D315A7FE282}"/>
                  </a:ext>
                </a:extLst>
              </p:cNvPr>
              <p:cNvGrpSpPr/>
              <p:nvPr/>
            </p:nvGrpSpPr>
            <p:grpSpPr>
              <a:xfrm>
                <a:off x="3218379" y="870532"/>
                <a:ext cx="100182" cy="124960"/>
                <a:chOff x="3873500" y="4234162"/>
                <a:chExt cx="774700" cy="836313"/>
              </a:xfrm>
              <a:solidFill>
                <a:schemeClr val="bg2">
                  <a:lumMod val="50000"/>
                </a:schemeClr>
              </a:solidFill>
            </p:grpSpPr>
            <p:sp>
              <p:nvSpPr>
                <p:cNvPr id="29" name="空心弧 28">
                  <a:extLst>
                    <a:ext uri="{FF2B5EF4-FFF2-40B4-BE49-F238E27FC236}">
                      <a16:creationId xmlns:a16="http://schemas.microsoft.com/office/drawing/2014/main" id="{C0896486-2B3A-43D4-B9E8-E407FE96DDB3}"/>
                    </a:ext>
                  </a:extLst>
                </p:cNvPr>
                <p:cNvSpPr/>
                <p:nvPr/>
              </p:nvSpPr>
              <p:spPr>
                <a:xfrm>
                  <a:off x="3972652" y="4234162"/>
                  <a:ext cx="576405" cy="744797"/>
                </a:xfrm>
                <a:prstGeom prst="blockArc">
                  <a:avLst>
                    <a:gd name="adj1" fmla="val 10800000"/>
                    <a:gd name="adj2" fmla="val 520385"/>
                    <a:gd name="adj3" fmla="val 1812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0" name="矩形 29">
                  <a:extLst>
                    <a:ext uri="{FF2B5EF4-FFF2-40B4-BE49-F238E27FC236}">
                      <a16:creationId xmlns:a16="http://schemas.microsoft.com/office/drawing/2014/main" id="{CA393D06-BD28-4EEA-BDC3-345FF67B6D1B}"/>
                    </a:ext>
                  </a:extLst>
                </p:cNvPr>
                <p:cNvSpPr/>
                <p:nvPr/>
              </p:nvSpPr>
              <p:spPr>
                <a:xfrm>
                  <a:off x="3873500" y="4559300"/>
                  <a:ext cx="774700" cy="51117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31" name="图片 30">
                <a:extLst>
                  <a:ext uri="{FF2B5EF4-FFF2-40B4-BE49-F238E27FC236}">
                    <a16:creationId xmlns:a16="http://schemas.microsoft.com/office/drawing/2014/main" id="{953CBA32-70A1-4B4D-BEBA-4D5A7C600920}"/>
                  </a:ext>
                </a:extLst>
              </p:cNvPr>
              <p:cNvPicPr>
                <a:picLocks noChangeAspect="1"/>
              </p:cNvPicPr>
              <p:nvPr/>
            </p:nvPicPr>
            <p:blipFill>
              <a:blip r:embed="rId2"/>
              <a:srcRect l="24" t="2740" r="24" b="2740"/>
              <a:stretch>
                <a:fillRect/>
              </a:stretch>
            </p:blipFill>
            <p:spPr>
              <a:xfrm>
                <a:off x="10044315" y="839126"/>
                <a:ext cx="195956" cy="195956"/>
              </a:xfrm>
              <a:custGeom>
                <a:avLst/>
                <a:gdLst>
                  <a:gd name="connsiteX0" fmla="*/ 114305 w 228610"/>
                  <a:gd name="connsiteY0" fmla="*/ 0 h 228610"/>
                  <a:gd name="connsiteX1" fmla="*/ 228610 w 228610"/>
                  <a:gd name="connsiteY1" fmla="*/ 114305 h 228610"/>
                  <a:gd name="connsiteX2" fmla="*/ 114305 w 228610"/>
                  <a:gd name="connsiteY2" fmla="*/ 228610 h 228610"/>
                  <a:gd name="connsiteX3" fmla="*/ 0 w 228610"/>
                  <a:gd name="connsiteY3" fmla="*/ 114305 h 228610"/>
                  <a:gd name="connsiteX4" fmla="*/ 114305 w 228610"/>
                  <a:gd name="connsiteY4" fmla="*/ 0 h 228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10" h="228610">
                    <a:moveTo>
                      <a:pt x="114305" y="0"/>
                    </a:moveTo>
                    <a:cubicBezTo>
                      <a:pt x="177434" y="0"/>
                      <a:pt x="228610" y="51176"/>
                      <a:pt x="228610" y="114305"/>
                    </a:cubicBezTo>
                    <a:cubicBezTo>
                      <a:pt x="228610" y="177434"/>
                      <a:pt x="177434" y="228610"/>
                      <a:pt x="114305" y="228610"/>
                    </a:cubicBezTo>
                    <a:cubicBezTo>
                      <a:pt x="51176" y="228610"/>
                      <a:pt x="0" y="177434"/>
                      <a:pt x="0" y="114305"/>
                    </a:cubicBezTo>
                    <a:cubicBezTo>
                      <a:pt x="0" y="51176"/>
                      <a:pt x="51176" y="0"/>
                      <a:pt x="114305" y="0"/>
                    </a:cubicBezTo>
                    <a:close/>
                  </a:path>
                </a:pathLst>
              </a:custGeom>
            </p:spPr>
          </p:pic>
          <p:sp>
            <p:nvSpPr>
              <p:cNvPr id="33" name="矩形: 圆顶角 32">
                <a:extLst>
                  <a:ext uri="{FF2B5EF4-FFF2-40B4-BE49-F238E27FC236}">
                    <a16:creationId xmlns:a16="http://schemas.microsoft.com/office/drawing/2014/main" id="{527FDC09-D891-41C2-9F0F-B71151B62698}"/>
                  </a:ext>
                </a:extLst>
              </p:cNvPr>
              <p:cNvSpPr/>
              <p:nvPr/>
            </p:nvSpPr>
            <p:spPr>
              <a:xfrm rot="10800000">
                <a:off x="2242898" y="478512"/>
                <a:ext cx="8352000" cy="5636081"/>
              </a:xfrm>
              <a:prstGeom prst="round2SameRect">
                <a:avLst>
                  <a:gd name="adj1" fmla="val 0"/>
                  <a:gd name="adj2" fmla="val 0"/>
                </a:avLst>
              </a:prstGeom>
              <a:noFill/>
              <a:ln w="6350">
                <a:solidFill>
                  <a:schemeClr val="tx2">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36" name="图片 35">
              <a:extLst>
                <a:ext uri="{FF2B5EF4-FFF2-40B4-BE49-F238E27FC236}">
                  <a16:creationId xmlns:a16="http://schemas.microsoft.com/office/drawing/2014/main" id="{F6DD1E4E-0A38-4F76-A887-7F9938B02DFE}"/>
                </a:ext>
              </a:extLst>
            </p:cNvPr>
            <p:cNvPicPr>
              <a:picLocks noChangeAspect="1"/>
            </p:cNvPicPr>
            <p:nvPr/>
          </p:nvPicPr>
          <p:blipFill rotWithShape="1">
            <a:blip r:embed="rId3">
              <a:extLst>
                <a:ext uri="{28A0092B-C50C-407E-A947-70E740481C1C}">
                  <a14:useLocalDpi xmlns:a14="http://schemas.microsoft.com/office/drawing/2010/main" val="0"/>
                </a:ext>
              </a:extLst>
            </a:blip>
            <a:srcRect l="27755" t="181" r="2176" b="667"/>
            <a:stretch/>
          </p:blipFill>
          <p:spPr>
            <a:xfrm>
              <a:off x="1999591" y="1306194"/>
              <a:ext cx="7952346" cy="4798118"/>
            </a:xfrm>
            <a:prstGeom prst="rect">
              <a:avLst/>
            </a:prstGeom>
            <a:noFill/>
          </p:spPr>
        </p:pic>
        <p:grpSp>
          <p:nvGrpSpPr>
            <p:cNvPr id="46" name="组合 45">
              <a:extLst>
                <a:ext uri="{FF2B5EF4-FFF2-40B4-BE49-F238E27FC236}">
                  <a16:creationId xmlns:a16="http://schemas.microsoft.com/office/drawing/2014/main" id="{8E420E3F-58F1-406A-BF3E-BA143BEEE201}"/>
                </a:ext>
              </a:extLst>
            </p:cNvPr>
            <p:cNvGrpSpPr/>
            <p:nvPr/>
          </p:nvGrpSpPr>
          <p:grpSpPr>
            <a:xfrm>
              <a:off x="4644173" y="2274276"/>
              <a:ext cx="2637732" cy="2848707"/>
              <a:chOff x="4365375" y="1596638"/>
              <a:chExt cx="3080653" cy="3327054"/>
            </a:xfrm>
          </p:grpSpPr>
          <p:sp>
            <p:nvSpPr>
              <p:cNvPr id="39" name="矩形: 圆角 38">
                <a:extLst>
                  <a:ext uri="{FF2B5EF4-FFF2-40B4-BE49-F238E27FC236}">
                    <a16:creationId xmlns:a16="http://schemas.microsoft.com/office/drawing/2014/main" id="{E070ECE4-4042-4AF8-ABD9-54CE3CE34761}"/>
                  </a:ext>
                </a:extLst>
              </p:cNvPr>
              <p:cNvSpPr/>
              <p:nvPr/>
            </p:nvSpPr>
            <p:spPr>
              <a:xfrm>
                <a:off x="4365375" y="1596638"/>
                <a:ext cx="3080653" cy="3327054"/>
              </a:xfrm>
              <a:prstGeom prst="roundRect">
                <a:avLst>
                  <a:gd name="adj" fmla="val 2340"/>
                </a:avLst>
              </a:prstGeom>
              <a:solidFill>
                <a:srgbClr val="F9F9F9"/>
              </a:solidFill>
              <a:ln w="12700">
                <a:noFill/>
              </a:ln>
              <a:effectLst>
                <a:outerShdw blurRad="63500" sx="99000" sy="99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40" name="矩形: 圆角 39">
                <a:extLst>
                  <a:ext uri="{FF2B5EF4-FFF2-40B4-BE49-F238E27FC236}">
                    <a16:creationId xmlns:a16="http://schemas.microsoft.com/office/drawing/2014/main" id="{3F178AD0-1446-4F49-9EEA-0E3A256AE65C}"/>
                  </a:ext>
                </a:extLst>
              </p:cNvPr>
              <p:cNvSpPr/>
              <p:nvPr/>
            </p:nvSpPr>
            <p:spPr>
              <a:xfrm>
                <a:off x="4602460" y="3112704"/>
                <a:ext cx="2606484" cy="337188"/>
              </a:xfrm>
              <a:prstGeom prst="roundRect">
                <a:avLst>
                  <a:gd name="adj" fmla="val 0"/>
                </a:avLst>
              </a:prstGeom>
              <a:solidFill>
                <a:schemeClr val="bg1"/>
              </a:solidFill>
              <a:ln w="12700">
                <a:solidFill>
                  <a:schemeClr val="bg2">
                    <a:lumMod val="9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100">
                    <a:solidFill>
                      <a:schemeClr val="tx1"/>
                    </a:solidFill>
                    <a:latin typeface="+mj-lt"/>
                    <a:ea typeface="+mj-ea"/>
                  </a:rPr>
                  <a:t>用户</a:t>
                </a:r>
              </a:p>
            </p:txBody>
          </p:sp>
          <p:sp>
            <p:nvSpPr>
              <p:cNvPr id="41" name="矩形: 圆角 40">
                <a:extLst>
                  <a:ext uri="{FF2B5EF4-FFF2-40B4-BE49-F238E27FC236}">
                    <a16:creationId xmlns:a16="http://schemas.microsoft.com/office/drawing/2014/main" id="{9F9CD9EB-6970-4335-9226-9960EE882C69}"/>
                  </a:ext>
                </a:extLst>
              </p:cNvPr>
              <p:cNvSpPr/>
              <p:nvPr/>
            </p:nvSpPr>
            <p:spPr>
              <a:xfrm>
                <a:off x="4602459" y="3565228"/>
                <a:ext cx="2606484" cy="337188"/>
              </a:xfrm>
              <a:prstGeom prst="roundRect">
                <a:avLst>
                  <a:gd name="adj" fmla="val 0"/>
                </a:avLst>
              </a:prstGeom>
              <a:solidFill>
                <a:schemeClr val="bg1"/>
              </a:solidFill>
              <a:ln w="12700">
                <a:solidFill>
                  <a:schemeClr val="bg2">
                    <a:lumMod val="9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100">
                    <a:solidFill>
                      <a:schemeClr val="tx1"/>
                    </a:solidFill>
                    <a:latin typeface="+mj-lt"/>
                    <a:ea typeface="+mj-ea"/>
                  </a:rPr>
                  <a:t>密码</a:t>
                </a:r>
              </a:p>
            </p:txBody>
          </p:sp>
          <p:sp>
            <p:nvSpPr>
              <p:cNvPr id="42" name="矩形: 圆角 41">
                <a:extLst>
                  <a:ext uri="{FF2B5EF4-FFF2-40B4-BE49-F238E27FC236}">
                    <a16:creationId xmlns:a16="http://schemas.microsoft.com/office/drawing/2014/main" id="{2D22AF17-7014-4BBC-9736-D920477E1B74}"/>
                  </a:ext>
                </a:extLst>
              </p:cNvPr>
              <p:cNvSpPr/>
              <p:nvPr/>
            </p:nvSpPr>
            <p:spPr>
              <a:xfrm>
                <a:off x="4369955" y="2605173"/>
                <a:ext cx="3071488" cy="337188"/>
              </a:xfrm>
              <a:prstGeom prst="roundRect">
                <a:avLst>
                  <a:gd name="adj" fmla="val 0"/>
                </a:avLst>
              </a:prstGeom>
              <a:no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a:solidFill>
                      <a:schemeClr val="bg2">
                        <a:lumMod val="50000"/>
                      </a:schemeClr>
                    </a:solidFill>
                    <a:latin typeface="+mj-ea"/>
                    <a:ea typeface="+mj-ea"/>
                  </a:rPr>
                  <a:t>Sign in to ISOUNDERZ</a:t>
                </a:r>
                <a:endParaRPr lang="zh-CN" altLang="en-US" sz="1400">
                  <a:solidFill>
                    <a:schemeClr val="bg2">
                      <a:lumMod val="50000"/>
                    </a:schemeClr>
                  </a:solidFill>
                  <a:latin typeface="+mj-ea"/>
                  <a:ea typeface="+mj-ea"/>
                </a:endParaRPr>
              </a:p>
            </p:txBody>
          </p:sp>
          <p:pic>
            <p:nvPicPr>
              <p:cNvPr id="43" name="图片 42">
                <a:extLst>
                  <a:ext uri="{FF2B5EF4-FFF2-40B4-BE49-F238E27FC236}">
                    <a16:creationId xmlns:a16="http://schemas.microsoft.com/office/drawing/2014/main" id="{464F0738-916F-444D-BD16-1124BEA18446}"/>
                  </a:ext>
                </a:extLst>
              </p:cNvPr>
              <p:cNvPicPr>
                <a:picLocks noChangeAspect="1"/>
              </p:cNvPicPr>
              <p:nvPr/>
            </p:nvPicPr>
            <p:blipFill>
              <a:blip r:embed="rId4">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5488753" y="1809488"/>
                <a:ext cx="833893" cy="732385"/>
              </a:xfrm>
              <a:prstGeom prst="rect">
                <a:avLst/>
              </a:prstGeom>
            </p:spPr>
          </p:pic>
          <p:sp>
            <p:nvSpPr>
              <p:cNvPr id="44" name="文本框 43">
                <a:extLst>
                  <a:ext uri="{FF2B5EF4-FFF2-40B4-BE49-F238E27FC236}">
                    <a16:creationId xmlns:a16="http://schemas.microsoft.com/office/drawing/2014/main" id="{A982E52D-F431-45C4-B636-48AD2371C7AC}"/>
                  </a:ext>
                </a:extLst>
              </p:cNvPr>
              <p:cNvSpPr txBox="1"/>
              <p:nvPr/>
            </p:nvSpPr>
            <p:spPr>
              <a:xfrm>
                <a:off x="6575145" y="3957423"/>
                <a:ext cx="825867" cy="246221"/>
              </a:xfrm>
              <a:prstGeom prst="rect">
                <a:avLst/>
              </a:prstGeom>
              <a:noFill/>
            </p:spPr>
            <p:txBody>
              <a:bodyPr wrap="none" rtlCol="0">
                <a:spAutoFit/>
              </a:bodyPr>
              <a:lstStyle/>
              <a:p>
                <a:r>
                  <a:rPr lang="zh-CN" altLang="en-US" sz="1000">
                    <a:solidFill>
                      <a:srgbClr val="3495C6"/>
                    </a:solidFill>
                  </a:rPr>
                  <a:t>忘记密码？</a:t>
                </a:r>
              </a:p>
            </p:txBody>
          </p:sp>
          <p:sp>
            <p:nvSpPr>
              <p:cNvPr id="45" name="矩形: 圆角 44">
                <a:extLst>
                  <a:ext uri="{FF2B5EF4-FFF2-40B4-BE49-F238E27FC236}">
                    <a16:creationId xmlns:a16="http://schemas.microsoft.com/office/drawing/2014/main" id="{7F07AA51-0B67-4750-988B-0313CB837984}"/>
                  </a:ext>
                </a:extLst>
              </p:cNvPr>
              <p:cNvSpPr/>
              <p:nvPr/>
            </p:nvSpPr>
            <p:spPr>
              <a:xfrm>
                <a:off x="4602459" y="4375884"/>
                <a:ext cx="2606484" cy="337188"/>
              </a:xfrm>
              <a:prstGeom prst="roundRect">
                <a:avLst>
                  <a:gd name="adj" fmla="val 19735"/>
                </a:avLst>
              </a:prstGeom>
              <a:solidFill>
                <a:srgbClr val="00968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a:solidFill>
                      <a:schemeClr val="bg1"/>
                    </a:solidFill>
                    <a:latin typeface="+mj-ea"/>
                    <a:ea typeface="+mj-ea"/>
                  </a:rPr>
                  <a:t>登录</a:t>
                </a:r>
              </a:p>
            </p:txBody>
          </p:sp>
        </p:grpSp>
      </p:grpSp>
    </p:spTree>
    <p:extLst>
      <p:ext uri="{BB962C8B-B14F-4D97-AF65-F5344CB8AC3E}">
        <p14:creationId xmlns:p14="http://schemas.microsoft.com/office/powerpoint/2010/main" val="2561485989"/>
      </p:ext>
    </p:extLst>
  </p:cSld>
  <p:clrMapOvr>
    <a:masterClrMapping/>
  </p:clrMapOvr>
  <p:transition spd="slow">
    <p:push dir="u"/>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组合 31">
            <a:extLst>
              <a:ext uri="{FF2B5EF4-FFF2-40B4-BE49-F238E27FC236}">
                <a16:creationId xmlns:a16="http://schemas.microsoft.com/office/drawing/2014/main" id="{D171C352-443D-4DBB-A6F5-BE47F6BDB692}"/>
              </a:ext>
            </a:extLst>
          </p:cNvPr>
          <p:cNvGrpSpPr/>
          <p:nvPr/>
        </p:nvGrpSpPr>
        <p:grpSpPr>
          <a:xfrm>
            <a:off x="1991462" y="743063"/>
            <a:ext cx="7962495" cy="5371873"/>
            <a:chOff x="1991462" y="743063"/>
            <a:chExt cx="7962495" cy="5371873"/>
          </a:xfrm>
        </p:grpSpPr>
        <p:sp>
          <p:nvSpPr>
            <p:cNvPr id="38" name="矩形 37">
              <a:extLst>
                <a:ext uri="{FF2B5EF4-FFF2-40B4-BE49-F238E27FC236}">
                  <a16:creationId xmlns:a16="http://schemas.microsoft.com/office/drawing/2014/main" id="{25FEBD2B-EA15-4F5D-8B49-FB6E4609E567}"/>
                </a:ext>
              </a:extLst>
            </p:cNvPr>
            <p:cNvSpPr/>
            <p:nvPr/>
          </p:nvSpPr>
          <p:spPr>
            <a:xfrm>
              <a:off x="2101064" y="823762"/>
              <a:ext cx="7686874" cy="5153591"/>
            </a:xfrm>
            <a:prstGeom prst="rect">
              <a:avLst/>
            </a:prstGeom>
            <a:solidFill>
              <a:schemeClr val="bg1"/>
            </a:solidFill>
            <a:effectLst>
              <a:outerShdw blurRad="469900" sx="108000" sy="108000" algn="ctr"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5" name="组合 34">
              <a:extLst>
                <a:ext uri="{FF2B5EF4-FFF2-40B4-BE49-F238E27FC236}">
                  <a16:creationId xmlns:a16="http://schemas.microsoft.com/office/drawing/2014/main" id="{1A92CA29-6247-4FA8-BB9F-86EDAC49C43F}"/>
                </a:ext>
              </a:extLst>
            </p:cNvPr>
            <p:cNvGrpSpPr/>
            <p:nvPr/>
          </p:nvGrpSpPr>
          <p:grpSpPr>
            <a:xfrm>
              <a:off x="1991462" y="743063"/>
              <a:ext cx="7962495" cy="5371873"/>
              <a:chOff x="2242898" y="478512"/>
              <a:chExt cx="8354119" cy="5636081"/>
            </a:xfrm>
          </p:grpSpPr>
          <p:sp>
            <p:nvSpPr>
              <p:cNvPr id="2" name="矩形: 圆顶角 1">
                <a:extLst>
                  <a:ext uri="{FF2B5EF4-FFF2-40B4-BE49-F238E27FC236}">
                    <a16:creationId xmlns:a16="http://schemas.microsoft.com/office/drawing/2014/main" id="{1D40B7F1-D9CA-4143-8F38-F5F0EB64030C}"/>
                  </a:ext>
                </a:extLst>
              </p:cNvPr>
              <p:cNvSpPr/>
              <p:nvPr/>
            </p:nvSpPr>
            <p:spPr>
              <a:xfrm>
                <a:off x="2244839" y="797090"/>
                <a:ext cx="8350059" cy="283375"/>
              </a:xfrm>
              <a:prstGeom prst="round2SameRect">
                <a:avLst>
                  <a:gd name="adj1" fmla="val 0"/>
                  <a:gd name="adj2" fmla="val 0"/>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圆顶角 2">
                <a:extLst>
                  <a:ext uri="{FF2B5EF4-FFF2-40B4-BE49-F238E27FC236}">
                    <a16:creationId xmlns:a16="http://schemas.microsoft.com/office/drawing/2014/main" id="{0AB88233-17F3-4F93-B3F0-728DACB5A5A5}"/>
                  </a:ext>
                </a:extLst>
              </p:cNvPr>
              <p:cNvSpPr/>
              <p:nvPr/>
            </p:nvSpPr>
            <p:spPr>
              <a:xfrm>
                <a:off x="2244839" y="487609"/>
                <a:ext cx="8350059" cy="315229"/>
              </a:xfrm>
              <a:prstGeom prst="round2SameRect">
                <a:avLst>
                  <a:gd name="adj1" fmla="val 0"/>
                  <a:gd name="adj2" fmla="val 0"/>
                </a:avLst>
              </a:prstGeom>
              <a:solidFill>
                <a:schemeClr val="bg2">
                  <a:lumMod val="90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a:extLst>
                  <a:ext uri="{FF2B5EF4-FFF2-40B4-BE49-F238E27FC236}">
                    <a16:creationId xmlns:a16="http://schemas.microsoft.com/office/drawing/2014/main" id="{E241C5C2-188E-48F5-846C-CAAFE06C2C03}"/>
                  </a:ext>
                </a:extLst>
              </p:cNvPr>
              <p:cNvGrpSpPr/>
              <p:nvPr/>
            </p:nvGrpSpPr>
            <p:grpSpPr>
              <a:xfrm>
                <a:off x="9710956" y="586158"/>
                <a:ext cx="760702" cy="110946"/>
                <a:chOff x="9691452" y="2249564"/>
                <a:chExt cx="760702" cy="110946"/>
              </a:xfrm>
              <a:solidFill>
                <a:schemeClr val="bg2">
                  <a:lumMod val="25000"/>
                </a:schemeClr>
              </a:solidFill>
            </p:grpSpPr>
            <p:sp>
              <p:nvSpPr>
                <p:cNvPr id="5" name="十字形 4">
                  <a:extLst>
                    <a:ext uri="{FF2B5EF4-FFF2-40B4-BE49-F238E27FC236}">
                      <a16:creationId xmlns:a16="http://schemas.microsoft.com/office/drawing/2014/main" id="{DD4FFDBA-15B6-45C0-B112-9F686E36BB33}"/>
                    </a:ext>
                  </a:extLst>
                </p:cNvPr>
                <p:cNvSpPr/>
                <p:nvPr/>
              </p:nvSpPr>
              <p:spPr>
                <a:xfrm rot="18900000">
                  <a:off x="10341208" y="2249564"/>
                  <a:ext cx="110946" cy="110946"/>
                </a:xfrm>
                <a:prstGeom prst="plus">
                  <a:avLst>
                    <a:gd name="adj" fmla="val 42935"/>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83B27C66-E251-41F4-B305-7A0464E53795}"/>
                    </a:ext>
                  </a:extLst>
                </p:cNvPr>
                <p:cNvSpPr/>
                <p:nvPr/>
              </p:nvSpPr>
              <p:spPr>
                <a:xfrm>
                  <a:off x="10024811" y="2258335"/>
                  <a:ext cx="86691" cy="93404"/>
                </a:xfrm>
                <a:prstGeom prst="rect">
                  <a:avLst/>
                </a:prstGeom>
                <a:noFill/>
                <a:ln w="15875">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a:extLst>
                    <a:ext uri="{FF2B5EF4-FFF2-40B4-BE49-F238E27FC236}">
                      <a16:creationId xmlns:a16="http://schemas.microsoft.com/office/drawing/2014/main" id="{10A2F779-F141-4363-BA7E-4CF207A796F1}"/>
                    </a:ext>
                  </a:extLst>
                </p:cNvPr>
                <p:cNvCxnSpPr>
                  <a:cxnSpLocks/>
                </p:cNvCxnSpPr>
                <p:nvPr/>
              </p:nvCxnSpPr>
              <p:spPr>
                <a:xfrm>
                  <a:off x="9691452" y="2333252"/>
                  <a:ext cx="103653" cy="1"/>
                </a:xfrm>
                <a:prstGeom prst="line">
                  <a:avLst/>
                </a:prstGeom>
                <a:grpFill/>
                <a:ln w="15875">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grpSp>
          <p:sp>
            <p:nvSpPr>
              <p:cNvPr id="8" name="箭头: 左 7">
                <a:extLst>
                  <a:ext uri="{FF2B5EF4-FFF2-40B4-BE49-F238E27FC236}">
                    <a16:creationId xmlns:a16="http://schemas.microsoft.com/office/drawing/2014/main" id="{890309B6-DC81-4745-B802-375F6CB5F3CE}"/>
                  </a:ext>
                </a:extLst>
              </p:cNvPr>
              <p:cNvSpPr/>
              <p:nvPr/>
            </p:nvSpPr>
            <p:spPr>
              <a:xfrm>
                <a:off x="2357891" y="881330"/>
                <a:ext cx="107157" cy="108538"/>
              </a:xfrm>
              <a:prstGeom prst="leftArrow">
                <a:avLst>
                  <a:gd name="adj1" fmla="val 30645"/>
                  <a:gd name="adj2" fmla="val 45161"/>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箭头: 左 8">
                <a:extLst>
                  <a:ext uri="{FF2B5EF4-FFF2-40B4-BE49-F238E27FC236}">
                    <a16:creationId xmlns:a16="http://schemas.microsoft.com/office/drawing/2014/main" id="{295996CC-8BF1-4362-8691-9DC90BA3D54B}"/>
                  </a:ext>
                </a:extLst>
              </p:cNvPr>
              <p:cNvSpPr/>
              <p:nvPr/>
            </p:nvSpPr>
            <p:spPr>
              <a:xfrm rot="10800000">
                <a:off x="2632898" y="881330"/>
                <a:ext cx="107157" cy="108538"/>
              </a:xfrm>
              <a:prstGeom prst="leftArrow">
                <a:avLst>
                  <a:gd name="adj1" fmla="val 30645"/>
                  <a:gd name="adj2" fmla="val 45161"/>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a:extLst>
                  <a:ext uri="{FF2B5EF4-FFF2-40B4-BE49-F238E27FC236}">
                    <a16:creationId xmlns:a16="http://schemas.microsoft.com/office/drawing/2014/main" id="{CF5AFF84-74FC-45C1-A9B5-6C4A0BB31EAE}"/>
                  </a:ext>
                </a:extLst>
              </p:cNvPr>
              <p:cNvGrpSpPr/>
              <p:nvPr/>
            </p:nvGrpSpPr>
            <p:grpSpPr>
              <a:xfrm>
                <a:off x="2907905" y="887011"/>
                <a:ext cx="107580" cy="97177"/>
                <a:chOff x="2574131" y="1439498"/>
                <a:chExt cx="337818" cy="305150"/>
              </a:xfrm>
            </p:grpSpPr>
            <p:sp>
              <p:nvSpPr>
                <p:cNvPr id="11" name="空心弧 10">
                  <a:extLst>
                    <a:ext uri="{FF2B5EF4-FFF2-40B4-BE49-F238E27FC236}">
                      <a16:creationId xmlns:a16="http://schemas.microsoft.com/office/drawing/2014/main" id="{BB04706A-04E8-4135-AAE5-129A6C9E7095}"/>
                    </a:ext>
                  </a:extLst>
                </p:cNvPr>
                <p:cNvSpPr/>
                <p:nvPr/>
              </p:nvSpPr>
              <p:spPr>
                <a:xfrm>
                  <a:off x="2574131" y="1439498"/>
                  <a:ext cx="305150" cy="305150"/>
                </a:xfrm>
                <a:prstGeom prst="blockArc">
                  <a:avLst>
                    <a:gd name="adj1" fmla="val 3190491"/>
                    <a:gd name="adj2" fmla="val 20049524"/>
                    <a:gd name="adj3" fmla="val 21355"/>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2" name="箭头: 上 11">
                  <a:extLst>
                    <a:ext uri="{FF2B5EF4-FFF2-40B4-BE49-F238E27FC236}">
                      <a16:creationId xmlns:a16="http://schemas.microsoft.com/office/drawing/2014/main" id="{E942638F-A37A-4FA5-BA16-475A8D403CB9}"/>
                    </a:ext>
                  </a:extLst>
                </p:cNvPr>
                <p:cNvSpPr/>
                <p:nvPr/>
              </p:nvSpPr>
              <p:spPr>
                <a:xfrm rot="9000000">
                  <a:off x="2773804" y="1510120"/>
                  <a:ext cx="138145" cy="92915"/>
                </a:xfrm>
                <a:prstGeom prst="upArrow">
                  <a:avLst>
                    <a:gd name="adj1" fmla="val 47475"/>
                    <a:gd name="adj2" fmla="val 56664"/>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矩形: 圆角 12">
                <a:extLst>
                  <a:ext uri="{FF2B5EF4-FFF2-40B4-BE49-F238E27FC236}">
                    <a16:creationId xmlns:a16="http://schemas.microsoft.com/office/drawing/2014/main" id="{44C265E3-07A0-4ADC-B799-7023EBDBAAA7}"/>
                  </a:ext>
                </a:extLst>
              </p:cNvPr>
              <p:cNvSpPr/>
              <p:nvPr/>
            </p:nvSpPr>
            <p:spPr>
              <a:xfrm>
                <a:off x="3135312" y="835920"/>
                <a:ext cx="6818766" cy="195964"/>
              </a:xfrm>
              <a:prstGeom prst="roundRect">
                <a:avLst>
                  <a:gd name="adj" fmla="val 50000"/>
                </a:avLst>
              </a:prstGeom>
              <a:solidFill>
                <a:schemeClr val="bg1"/>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r>
                  <a:rPr lang="en-US" altLang="zh-CN" sz="1000">
                    <a:solidFill>
                      <a:schemeClr val="bg1">
                        <a:lumMod val="65000"/>
                      </a:schemeClr>
                    </a:solidFill>
                    <a:latin typeface="+mj-lt"/>
                    <a:cs typeface="Consolas" panose="020B0609020204030204" pitchFamily="49" charset="0"/>
                  </a:rPr>
                  <a:t>          https:www.isounderz.cn</a:t>
                </a:r>
                <a:endParaRPr lang="zh-CN" altLang="en-US" sz="1000">
                  <a:solidFill>
                    <a:schemeClr val="bg1">
                      <a:lumMod val="65000"/>
                    </a:schemeClr>
                  </a:solidFill>
                  <a:latin typeface="+mj-lt"/>
                  <a:cs typeface="Consolas" panose="020B0609020204030204" pitchFamily="49" charset="0"/>
                </a:endParaRPr>
              </a:p>
            </p:txBody>
          </p:sp>
          <p:grpSp>
            <p:nvGrpSpPr>
              <p:cNvPr id="14" name="组合 13">
                <a:extLst>
                  <a:ext uri="{FF2B5EF4-FFF2-40B4-BE49-F238E27FC236}">
                    <a16:creationId xmlns:a16="http://schemas.microsoft.com/office/drawing/2014/main" id="{AA3F8F01-B8DF-48A6-8AAB-6E303802B8B1}"/>
                  </a:ext>
                </a:extLst>
              </p:cNvPr>
              <p:cNvGrpSpPr/>
              <p:nvPr/>
            </p:nvGrpSpPr>
            <p:grpSpPr>
              <a:xfrm>
                <a:off x="10415240" y="871815"/>
                <a:ext cx="28800" cy="124175"/>
                <a:chOff x="10360017" y="2580305"/>
                <a:chExt cx="28800" cy="124175"/>
              </a:xfrm>
              <a:solidFill>
                <a:schemeClr val="bg2">
                  <a:lumMod val="25000"/>
                </a:schemeClr>
              </a:solidFill>
            </p:grpSpPr>
            <p:sp>
              <p:nvSpPr>
                <p:cNvPr id="15" name="椭圆 14">
                  <a:extLst>
                    <a:ext uri="{FF2B5EF4-FFF2-40B4-BE49-F238E27FC236}">
                      <a16:creationId xmlns:a16="http://schemas.microsoft.com/office/drawing/2014/main" id="{F9AA47EB-7E1B-4BB2-945B-AEE81F01F4E9}"/>
                    </a:ext>
                  </a:extLst>
                </p:cNvPr>
                <p:cNvSpPr/>
                <p:nvPr/>
              </p:nvSpPr>
              <p:spPr>
                <a:xfrm>
                  <a:off x="10360017" y="2580305"/>
                  <a:ext cx="28800" cy="288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a:extLst>
                    <a:ext uri="{FF2B5EF4-FFF2-40B4-BE49-F238E27FC236}">
                      <a16:creationId xmlns:a16="http://schemas.microsoft.com/office/drawing/2014/main" id="{F2426870-764B-4B08-8414-EEB970DAD489}"/>
                    </a:ext>
                  </a:extLst>
                </p:cNvPr>
                <p:cNvSpPr/>
                <p:nvPr/>
              </p:nvSpPr>
              <p:spPr>
                <a:xfrm>
                  <a:off x="10360017" y="2627992"/>
                  <a:ext cx="28800" cy="288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a:extLst>
                    <a:ext uri="{FF2B5EF4-FFF2-40B4-BE49-F238E27FC236}">
                      <a16:creationId xmlns:a16="http://schemas.microsoft.com/office/drawing/2014/main" id="{75738FF7-0BA9-4F77-A820-7166A00CADF9}"/>
                    </a:ext>
                  </a:extLst>
                </p:cNvPr>
                <p:cNvSpPr/>
                <p:nvPr/>
              </p:nvSpPr>
              <p:spPr>
                <a:xfrm>
                  <a:off x="10360017" y="2675680"/>
                  <a:ext cx="28800" cy="288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 name="星形: 五角 17">
                <a:extLst>
                  <a:ext uri="{FF2B5EF4-FFF2-40B4-BE49-F238E27FC236}">
                    <a16:creationId xmlns:a16="http://schemas.microsoft.com/office/drawing/2014/main" id="{BC8A5740-276A-40EF-9379-F073D84AECB6}"/>
                  </a:ext>
                </a:extLst>
              </p:cNvPr>
              <p:cNvSpPr/>
              <p:nvPr/>
            </p:nvSpPr>
            <p:spPr>
              <a:xfrm>
                <a:off x="9748476" y="860647"/>
                <a:ext cx="146511" cy="146511"/>
              </a:xfrm>
              <a:prstGeom prst="star5">
                <a:avLst>
                  <a:gd name="adj" fmla="val 26161"/>
                  <a:gd name="hf" fmla="val 105146"/>
                  <a:gd name="vf" fmla="val 110557"/>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 name="组合 18">
                <a:extLst>
                  <a:ext uri="{FF2B5EF4-FFF2-40B4-BE49-F238E27FC236}">
                    <a16:creationId xmlns:a16="http://schemas.microsoft.com/office/drawing/2014/main" id="{B7DD9DFE-6F5E-4F92-9E4B-E5A61DDBEF03}"/>
                  </a:ext>
                </a:extLst>
              </p:cNvPr>
              <p:cNvGrpSpPr/>
              <p:nvPr/>
            </p:nvGrpSpPr>
            <p:grpSpPr>
              <a:xfrm>
                <a:off x="2571084" y="568176"/>
                <a:ext cx="1846266" cy="227148"/>
                <a:chOff x="2551580" y="2219692"/>
                <a:chExt cx="1846266" cy="227148"/>
              </a:xfrm>
            </p:grpSpPr>
            <p:sp>
              <p:nvSpPr>
                <p:cNvPr id="20" name="十字形 19">
                  <a:extLst>
                    <a:ext uri="{FF2B5EF4-FFF2-40B4-BE49-F238E27FC236}">
                      <a16:creationId xmlns:a16="http://schemas.microsoft.com/office/drawing/2014/main" id="{9E5B13E4-9255-4798-877A-0C806137558C}"/>
                    </a:ext>
                  </a:extLst>
                </p:cNvPr>
                <p:cNvSpPr/>
                <p:nvPr/>
              </p:nvSpPr>
              <p:spPr>
                <a:xfrm>
                  <a:off x="4278353" y="2290194"/>
                  <a:ext cx="119493" cy="119493"/>
                </a:xfrm>
                <a:prstGeom prst="plus">
                  <a:avLst>
                    <a:gd name="adj" fmla="val 40278"/>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 name="组合 20">
                  <a:extLst>
                    <a:ext uri="{FF2B5EF4-FFF2-40B4-BE49-F238E27FC236}">
                      <a16:creationId xmlns:a16="http://schemas.microsoft.com/office/drawing/2014/main" id="{42DF0C57-2BA2-4177-A61F-7AEE53A64B8B}"/>
                    </a:ext>
                  </a:extLst>
                </p:cNvPr>
                <p:cNvGrpSpPr/>
                <p:nvPr/>
              </p:nvGrpSpPr>
              <p:grpSpPr>
                <a:xfrm>
                  <a:off x="2551580" y="2219692"/>
                  <a:ext cx="1649455" cy="227148"/>
                  <a:chOff x="2739188" y="2205405"/>
                  <a:chExt cx="1649455" cy="241435"/>
                </a:xfrm>
              </p:grpSpPr>
              <p:sp>
                <p:nvSpPr>
                  <p:cNvPr id="22" name="矩形: 圆顶角 21">
                    <a:extLst>
                      <a:ext uri="{FF2B5EF4-FFF2-40B4-BE49-F238E27FC236}">
                        <a16:creationId xmlns:a16="http://schemas.microsoft.com/office/drawing/2014/main" id="{981AF1BC-10B2-470C-A08F-4DF7621DB6C4}"/>
                      </a:ext>
                    </a:extLst>
                  </p:cNvPr>
                  <p:cNvSpPr/>
                  <p:nvPr/>
                </p:nvSpPr>
                <p:spPr>
                  <a:xfrm>
                    <a:off x="2739188" y="2205405"/>
                    <a:ext cx="1649455" cy="241435"/>
                  </a:xfrm>
                  <a:prstGeom prst="round2SameRect">
                    <a:avLst>
                      <a:gd name="adj1" fmla="val 31459"/>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700">
                        <a:solidFill>
                          <a:schemeClr val="tx1">
                            <a:lumMod val="85000"/>
                            <a:lumOff val="15000"/>
                          </a:schemeClr>
                        </a:solidFill>
                        <a:latin typeface="+mn-ea"/>
                      </a:rPr>
                      <a:t>        电离层探测管理系统</a:t>
                    </a:r>
                  </a:p>
                </p:txBody>
              </p:sp>
              <p:sp>
                <p:nvSpPr>
                  <p:cNvPr id="23" name="十字形 22">
                    <a:extLst>
                      <a:ext uri="{FF2B5EF4-FFF2-40B4-BE49-F238E27FC236}">
                        <a16:creationId xmlns:a16="http://schemas.microsoft.com/office/drawing/2014/main" id="{FB27694A-D877-481C-95B8-C9830CF15AC8}"/>
                      </a:ext>
                    </a:extLst>
                  </p:cNvPr>
                  <p:cNvSpPr/>
                  <p:nvPr/>
                </p:nvSpPr>
                <p:spPr>
                  <a:xfrm rot="18900000">
                    <a:off x="4213271" y="2300423"/>
                    <a:ext cx="91426" cy="97487"/>
                  </a:xfrm>
                  <a:prstGeom prst="plus">
                    <a:avLst>
                      <a:gd name="adj" fmla="val 40977"/>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 name="组合 23">
                    <a:extLst>
                      <a:ext uri="{FF2B5EF4-FFF2-40B4-BE49-F238E27FC236}">
                        <a16:creationId xmlns:a16="http://schemas.microsoft.com/office/drawing/2014/main" id="{3B6D086D-6812-4164-A987-82A2C33ECFA2}"/>
                      </a:ext>
                    </a:extLst>
                  </p:cNvPr>
                  <p:cNvGrpSpPr/>
                  <p:nvPr/>
                </p:nvGrpSpPr>
                <p:grpSpPr>
                  <a:xfrm>
                    <a:off x="2808902" y="2263530"/>
                    <a:ext cx="200026" cy="130058"/>
                    <a:chOff x="3237008" y="1493860"/>
                    <a:chExt cx="3667458" cy="2384612"/>
                  </a:xfrm>
                  <a:solidFill>
                    <a:schemeClr val="accent2"/>
                  </a:solidFill>
                </p:grpSpPr>
                <p:sp>
                  <p:nvSpPr>
                    <p:cNvPr id="25" name="任意多边形: 形状 24">
                      <a:extLst>
                        <a:ext uri="{FF2B5EF4-FFF2-40B4-BE49-F238E27FC236}">
                          <a16:creationId xmlns:a16="http://schemas.microsoft.com/office/drawing/2014/main" id="{F1326579-F388-49B2-ACC8-1CB0B9994018}"/>
                        </a:ext>
                      </a:extLst>
                    </p:cNvPr>
                    <p:cNvSpPr/>
                    <p:nvPr/>
                  </p:nvSpPr>
                  <p:spPr>
                    <a:xfrm>
                      <a:off x="3878617" y="1493860"/>
                      <a:ext cx="2384612" cy="2384612"/>
                    </a:xfrm>
                    <a:custGeom>
                      <a:avLst/>
                      <a:gdLst>
                        <a:gd name="connsiteX0" fmla="*/ 51811 w 2384612"/>
                        <a:gd name="connsiteY0" fmla="*/ 844722 h 2384612"/>
                        <a:gd name="connsiteX1" fmla="*/ 80735 w 2384612"/>
                        <a:gd name="connsiteY1" fmla="*/ 884875 h 2384612"/>
                        <a:gd name="connsiteX2" fmla="*/ 962907 w 2384612"/>
                        <a:gd name="connsiteY2" fmla="*/ 1669034 h 2384612"/>
                        <a:gd name="connsiteX3" fmla="*/ 1897573 w 2384612"/>
                        <a:gd name="connsiteY3" fmla="*/ 2111504 h 2384612"/>
                        <a:gd name="connsiteX4" fmla="*/ 1937558 w 2384612"/>
                        <a:gd name="connsiteY4" fmla="*/ 2122193 h 2384612"/>
                        <a:gd name="connsiteX5" fmla="*/ 1858936 w 2384612"/>
                        <a:gd name="connsiteY5" fmla="*/ 2180985 h 2384612"/>
                        <a:gd name="connsiteX6" fmla="*/ 1192306 w 2384612"/>
                        <a:gd name="connsiteY6" fmla="*/ 2384612 h 2384612"/>
                        <a:gd name="connsiteX7" fmla="*/ 0 w 2384612"/>
                        <a:gd name="connsiteY7" fmla="*/ 1192306 h 2384612"/>
                        <a:gd name="connsiteX8" fmla="*/ 24224 w 2384612"/>
                        <a:gd name="connsiteY8" fmla="*/ 952015 h 2384612"/>
                        <a:gd name="connsiteX9" fmla="*/ 1192306 w 2384612"/>
                        <a:gd name="connsiteY9" fmla="*/ 0 h 2384612"/>
                        <a:gd name="connsiteX10" fmla="*/ 2384612 w 2384612"/>
                        <a:gd name="connsiteY10" fmla="*/ 1192306 h 2384612"/>
                        <a:gd name="connsiteX11" fmla="*/ 2180985 w 2384612"/>
                        <a:gd name="connsiteY11" fmla="*/ 1858936 h 2384612"/>
                        <a:gd name="connsiteX12" fmla="*/ 2129175 w 2384612"/>
                        <a:gd name="connsiteY12" fmla="*/ 1928221 h 2384612"/>
                        <a:gd name="connsiteX13" fmla="*/ 2123957 w 2384612"/>
                        <a:gd name="connsiteY13" fmla="*/ 1927074 h 2384612"/>
                        <a:gd name="connsiteX14" fmla="*/ 1101837 w 2384612"/>
                        <a:gd name="connsiteY14" fmla="*/ 1453749 h 2384612"/>
                        <a:gd name="connsiteX15" fmla="*/ 184484 w 2384612"/>
                        <a:gd name="connsiteY15" fmla="*/ 630307 h 2384612"/>
                        <a:gd name="connsiteX16" fmla="*/ 161621 w 2384612"/>
                        <a:gd name="connsiteY16" fmla="*/ 594822 h 2384612"/>
                        <a:gd name="connsiteX17" fmla="*/ 203628 w 2384612"/>
                        <a:gd name="connsiteY17" fmla="*/ 525677 h 2384612"/>
                        <a:gd name="connsiteX18" fmla="*/ 1192306 w 2384612"/>
                        <a:gd name="connsiteY18" fmla="*/ 0 h 2384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384612" h="2384612">
                          <a:moveTo>
                            <a:pt x="51811" y="844722"/>
                          </a:moveTo>
                          <a:lnTo>
                            <a:pt x="80735" y="884875"/>
                          </a:lnTo>
                          <a:cubicBezTo>
                            <a:pt x="285913" y="1151514"/>
                            <a:pt x="590622" y="1428787"/>
                            <a:pt x="962907" y="1669034"/>
                          </a:cubicBezTo>
                          <a:cubicBezTo>
                            <a:pt x="1282009" y="1874960"/>
                            <a:pt x="1605443" y="2024441"/>
                            <a:pt x="1897573" y="2111504"/>
                          </a:cubicBezTo>
                          <a:lnTo>
                            <a:pt x="1937558" y="2122193"/>
                          </a:lnTo>
                          <a:lnTo>
                            <a:pt x="1858936" y="2180985"/>
                          </a:lnTo>
                          <a:cubicBezTo>
                            <a:pt x="1668642" y="2309545"/>
                            <a:pt x="1439241" y="2384612"/>
                            <a:pt x="1192306" y="2384612"/>
                          </a:cubicBezTo>
                          <a:cubicBezTo>
                            <a:pt x="533814" y="2384612"/>
                            <a:pt x="0" y="1850798"/>
                            <a:pt x="0" y="1192306"/>
                          </a:cubicBezTo>
                          <a:cubicBezTo>
                            <a:pt x="0" y="1109995"/>
                            <a:pt x="8341" y="1029631"/>
                            <a:pt x="24224" y="952015"/>
                          </a:cubicBezTo>
                          <a:close/>
                          <a:moveTo>
                            <a:pt x="1192306" y="0"/>
                          </a:moveTo>
                          <a:cubicBezTo>
                            <a:pt x="1850798" y="0"/>
                            <a:pt x="2384612" y="533814"/>
                            <a:pt x="2384612" y="1192306"/>
                          </a:cubicBezTo>
                          <a:cubicBezTo>
                            <a:pt x="2384612" y="1439241"/>
                            <a:pt x="2309545" y="1668642"/>
                            <a:pt x="2180985" y="1858936"/>
                          </a:cubicBezTo>
                          <a:lnTo>
                            <a:pt x="2129175" y="1928221"/>
                          </a:lnTo>
                          <a:lnTo>
                            <a:pt x="2123957" y="1927074"/>
                          </a:lnTo>
                          <a:cubicBezTo>
                            <a:pt x="1831657" y="1853538"/>
                            <a:pt x="1467857" y="1689953"/>
                            <a:pt x="1101837" y="1453749"/>
                          </a:cubicBezTo>
                          <a:cubicBezTo>
                            <a:pt x="690066" y="1188020"/>
                            <a:pt x="363197" y="886986"/>
                            <a:pt x="184484" y="630307"/>
                          </a:cubicBezTo>
                          <a:lnTo>
                            <a:pt x="161621" y="594822"/>
                          </a:lnTo>
                          <a:lnTo>
                            <a:pt x="203628" y="525677"/>
                          </a:lnTo>
                          <a:cubicBezTo>
                            <a:pt x="417894" y="208521"/>
                            <a:pt x="780749" y="0"/>
                            <a:pt x="1192306" y="0"/>
                          </a:cubicBez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任意多边形: 形状 25">
                      <a:extLst>
                        <a:ext uri="{FF2B5EF4-FFF2-40B4-BE49-F238E27FC236}">
                          <a16:creationId xmlns:a16="http://schemas.microsoft.com/office/drawing/2014/main" id="{041CC525-50BA-47AD-9703-67D80895278E}"/>
                        </a:ext>
                      </a:extLst>
                    </p:cNvPr>
                    <p:cNvSpPr/>
                    <p:nvPr/>
                  </p:nvSpPr>
                  <p:spPr>
                    <a:xfrm rot="18170124">
                      <a:off x="4424976" y="853889"/>
                      <a:ext cx="1291521" cy="3667458"/>
                    </a:xfrm>
                    <a:custGeom>
                      <a:avLst/>
                      <a:gdLst>
                        <a:gd name="connsiteX0" fmla="*/ 1232649 w 1378690"/>
                        <a:gd name="connsiteY0" fmla="*/ 313172 h 3667458"/>
                        <a:gd name="connsiteX1" fmla="*/ 1349657 w 1378690"/>
                        <a:gd name="connsiteY1" fmla="*/ 537087 h 3667458"/>
                        <a:gd name="connsiteX2" fmla="*/ 1378690 w 1378690"/>
                        <a:gd name="connsiteY2" fmla="*/ 611178 h 3667458"/>
                        <a:gd name="connsiteX3" fmla="*/ 1295194 w 1378690"/>
                        <a:gd name="connsiteY3" fmla="*/ 571894 h 3667458"/>
                        <a:gd name="connsiteX4" fmla="*/ 1140348 w 1378690"/>
                        <a:gd name="connsiteY4" fmla="*/ 520623 h 3667458"/>
                        <a:gd name="connsiteX5" fmla="*/ 1079732 w 1378690"/>
                        <a:gd name="connsiteY5" fmla="*/ 508311 h 3667458"/>
                        <a:gd name="connsiteX6" fmla="*/ 1045331 w 1378690"/>
                        <a:gd name="connsiteY6" fmla="*/ 446617 h 3667458"/>
                        <a:gd name="connsiteX7" fmla="*/ 790610 w 1378690"/>
                        <a:gd name="connsiteY7" fmla="*/ 256221 h 3667458"/>
                        <a:gd name="connsiteX8" fmla="*/ 256221 w 1378690"/>
                        <a:gd name="connsiteY8" fmla="*/ 1833729 h 3667458"/>
                        <a:gd name="connsiteX9" fmla="*/ 790610 w 1378690"/>
                        <a:gd name="connsiteY9" fmla="*/ 3411237 h 3667458"/>
                        <a:gd name="connsiteX10" fmla="*/ 1045332 w 1378690"/>
                        <a:gd name="connsiteY10" fmla="*/ 3220840 h 3667458"/>
                        <a:gd name="connsiteX11" fmla="*/ 1080256 w 1378690"/>
                        <a:gd name="connsiteY11" fmla="*/ 3158207 h 3667458"/>
                        <a:gd name="connsiteX12" fmla="*/ 1154776 w 1378690"/>
                        <a:gd name="connsiteY12" fmla="*/ 3143276 h 3667458"/>
                        <a:gd name="connsiteX13" fmla="*/ 1345059 w 1378690"/>
                        <a:gd name="connsiteY13" fmla="*/ 3074555 h 3667458"/>
                        <a:gd name="connsiteX14" fmla="*/ 1378687 w 1378690"/>
                        <a:gd name="connsiteY14" fmla="*/ 3056290 h 3667458"/>
                        <a:gd name="connsiteX15" fmla="*/ 1349657 w 1378690"/>
                        <a:gd name="connsiteY15" fmla="*/ 3130371 h 3667458"/>
                        <a:gd name="connsiteX16" fmla="*/ 790611 w 1378690"/>
                        <a:gd name="connsiteY16" fmla="*/ 3667458 h 3667458"/>
                        <a:gd name="connsiteX17" fmla="*/ 0 w 1378690"/>
                        <a:gd name="connsiteY17" fmla="*/ 1833729 h 3667458"/>
                        <a:gd name="connsiteX18" fmla="*/ 790611 w 1378690"/>
                        <a:gd name="connsiteY18" fmla="*/ 0 h 3667458"/>
                        <a:gd name="connsiteX19" fmla="*/ 1232649 w 1378690"/>
                        <a:gd name="connsiteY19" fmla="*/ 313172 h 3667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78690" h="3667458">
                          <a:moveTo>
                            <a:pt x="1232649" y="313172"/>
                          </a:moveTo>
                          <a:cubicBezTo>
                            <a:pt x="1274710" y="379079"/>
                            <a:pt x="1313889" y="454127"/>
                            <a:pt x="1349657" y="537087"/>
                          </a:cubicBezTo>
                          <a:lnTo>
                            <a:pt x="1378690" y="611178"/>
                          </a:lnTo>
                          <a:lnTo>
                            <a:pt x="1295194" y="571894"/>
                          </a:lnTo>
                          <a:cubicBezTo>
                            <a:pt x="1244589" y="551708"/>
                            <a:pt x="1192871" y="534595"/>
                            <a:pt x="1140348" y="520623"/>
                          </a:cubicBezTo>
                          <a:lnTo>
                            <a:pt x="1079732" y="508311"/>
                          </a:lnTo>
                          <a:lnTo>
                            <a:pt x="1045331" y="446617"/>
                          </a:lnTo>
                          <a:cubicBezTo>
                            <a:pt x="969612" y="325193"/>
                            <a:pt x="882840" y="256221"/>
                            <a:pt x="790610" y="256221"/>
                          </a:cubicBezTo>
                          <a:cubicBezTo>
                            <a:pt x="495475" y="256221"/>
                            <a:pt x="256221" y="962495"/>
                            <a:pt x="256221" y="1833729"/>
                          </a:cubicBezTo>
                          <a:cubicBezTo>
                            <a:pt x="256221" y="2704963"/>
                            <a:pt x="495475" y="3411237"/>
                            <a:pt x="790610" y="3411237"/>
                          </a:cubicBezTo>
                          <a:cubicBezTo>
                            <a:pt x="882840" y="3411237"/>
                            <a:pt x="969612" y="3342265"/>
                            <a:pt x="1045332" y="3220840"/>
                          </a:cubicBezTo>
                          <a:lnTo>
                            <a:pt x="1080256" y="3158207"/>
                          </a:lnTo>
                          <a:lnTo>
                            <a:pt x="1154776" y="3143276"/>
                          </a:lnTo>
                          <a:cubicBezTo>
                            <a:pt x="1219168" y="3125347"/>
                            <a:pt x="1282773" y="3102479"/>
                            <a:pt x="1345059" y="3074555"/>
                          </a:cubicBezTo>
                          <a:lnTo>
                            <a:pt x="1378687" y="3056290"/>
                          </a:lnTo>
                          <a:lnTo>
                            <a:pt x="1349657" y="3130371"/>
                          </a:lnTo>
                          <a:cubicBezTo>
                            <a:pt x="1206585" y="3462211"/>
                            <a:pt x="1008932" y="3667457"/>
                            <a:pt x="790611" y="3667458"/>
                          </a:cubicBezTo>
                          <a:cubicBezTo>
                            <a:pt x="353969" y="3667458"/>
                            <a:pt x="0" y="2846470"/>
                            <a:pt x="0" y="1833729"/>
                          </a:cubicBezTo>
                          <a:cubicBezTo>
                            <a:pt x="0" y="820988"/>
                            <a:pt x="353969" y="0"/>
                            <a:pt x="790611" y="0"/>
                          </a:cubicBezTo>
                          <a:cubicBezTo>
                            <a:pt x="954352" y="0"/>
                            <a:pt x="1106467" y="115451"/>
                            <a:pt x="1232649" y="313172"/>
                          </a:cubicBez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grpSp>
          <p:cxnSp>
            <p:nvCxnSpPr>
              <p:cNvPr id="27" name="直接箭头连接符 26">
                <a:extLst>
                  <a:ext uri="{FF2B5EF4-FFF2-40B4-BE49-F238E27FC236}">
                    <a16:creationId xmlns:a16="http://schemas.microsoft.com/office/drawing/2014/main" id="{CE73F086-51D8-4C4C-BC48-2CAFE940DA87}"/>
                  </a:ext>
                </a:extLst>
              </p:cNvPr>
              <p:cNvCxnSpPr>
                <a:cxnSpLocks/>
              </p:cNvCxnSpPr>
              <p:nvPr/>
            </p:nvCxnSpPr>
            <p:spPr>
              <a:xfrm>
                <a:off x="2254362" y="1080465"/>
                <a:ext cx="8342655" cy="0"/>
              </a:xfrm>
              <a:prstGeom prst="straightConnector1">
                <a:avLst/>
              </a:prstGeom>
              <a:solidFill>
                <a:schemeClr val="bg2">
                  <a:lumMod val="90000"/>
                </a:schemeClr>
              </a:solidFill>
              <a:ln w="12700" cap="flat">
                <a:solidFill>
                  <a:schemeClr val="bg2">
                    <a:lumMod val="90000"/>
                  </a:schemeClr>
                </a:solidFill>
                <a:bevel/>
                <a:tailEnd type="none"/>
              </a:ln>
            </p:spPr>
            <p:style>
              <a:lnRef idx="2">
                <a:schemeClr val="dk1"/>
              </a:lnRef>
              <a:fillRef idx="1">
                <a:schemeClr val="lt1"/>
              </a:fillRef>
              <a:effectRef idx="0">
                <a:schemeClr val="dk1"/>
              </a:effectRef>
              <a:fontRef idx="minor">
                <a:schemeClr val="dk1"/>
              </a:fontRef>
            </p:style>
          </p:cxnSp>
          <p:grpSp>
            <p:nvGrpSpPr>
              <p:cNvPr id="28" name="组合 27">
                <a:extLst>
                  <a:ext uri="{FF2B5EF4-FFF2-40B4-BE49-F238E27FC236}">
                    <a16:creationId xmlns:a16="http://schemas.microsoft.com/office/drawing/2014/main" id="{EEC9513E-46EC-4229-BC91-1D315A7FE282}"/>
                  </a:ext>
                </a:extLst>
              </p:cNvPr>
              <p:cNvGrpSpPr/>
              <p:nvPr/>
            </p:nvGrpSpPr>
            <p:grpSpPr>
              <a:xfrm>
                <a:off x="3218379" y="870532"/>
                <a:ext cx="100182" cy="124960"/>
                <a:chOff x="3873500" y="4234162"/>
                <a:chExt cx="774700" cy="836313"/>
              </a:xfrm>
              <a:solidFill>
                <a:schemeClr val="bg2">
                  <a:lumMod val="50000"/>
                </a:schemeClr>
              </a:solidFill>
            </p:grpSpPr>
            <p:sp>
              <p:nvSpPr>
                <p:cNvPr id="29" name="空心弧 28">
                  <a:extLst>
                    <a:ext uri="{FF2B5EF4-FFF2-40B4-BE49-F238E27FC236}">
                      <a16:creationId xmlns:a16="http://schemas.microsoft.com/office/drawing/2014/main" id="{C0896486-2B3A-43D4-B9E8-E407FE96DDB3}"/>
                    </a:ext>
                  </a:extLst>
                </p:cNvPr>
                <p:cNvSpPr/>
                <p:nvPr/>
              </p:nvSpPr>
              <p:spPr>
                <a:xfrm>
                  <a:off x="3972652" y="4234162"/>
                  <a:ext cx="576405" cy="744797"/>
                </a:xfrm>
                <a:prstGeom prst="blockArc">
                  <a:avLst>
                    <a:gd name="adj1" fmla="val 10800000"/>
                    <a:gd name="adj2" fmla="val 520385"/>
                    <a:gd name="adj3" fmla="val 1812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0" name="矩形 29">
                  <a:extLst>
                    <a:ext uri="{FF2B5EF4-FFF2-40B4-BE49-F238E27FC236}">
                      <a16:creationId xmlns:a16="http://schemas.microsoft.com/office/drawing/2014/main" id="{CA393D06-BD28-4EEA-BDC3-345FF67B6D1B}"/>
                    </a:ext>
                  </a:extLst>
                </p:cNvPr>
                <p:cNvSpPr/>
                <p:nvPr/>
              </p:nvSpPr>
              <p:spPr>
                <a:xfrm>
                  <a:off x="3873500" y="4559300"/>
                  <a:ext cx="774700" cy="51117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31" name="图片 30">
                <a:extLst>
                  <a:ext uri="{FF2B5EF4-FFF2-40B4-BE49-F238E27FC236}">
                    <a16:creationId xmlns:a16="http://schemas.microsoft.com/office/drawing/2014/main" id="{953CBA32-70A1-4B4D-BEBA-4D5A7C600920}"/>
                  </a:ext>
                </a:extLst>
              </p:cNvPr>
              <p:cNvPicPr>
                <a:picLocks noChangeAspect="1"/>
              </p:cNvPicPr>
              <p:nvPr/>
            </p:nvPicPr>
            <p:blipFill>
              <a:blip r:embed="rId2"/>
              <a:srcRect l="24" t="2740" r="24" b="2740"/>
              <a:stretch>
                <a:fillRect/>
              </a:stretch>
            </p:blipFill>
            <p:spPr>
              <a:xfrm>
                <a:off x="10044315" y="839126"/>
                <a:ext cx="195956" cy="195956"/>
              </a:xfrm>
              <a:custGeom>
                <a:avLst/>
                <a:gdLst>
                  <a:gd name="connsiteX0" fmla="*/ 114305 w 228610"/>
                  <a:gd name="connsiteY0" fmla="*/ 0 h 228610"/>
                  <a:gd name="connsiteX1" fmla="*/ 228610 w 228610"/>
                  <a:gd name="connsiteY1" fmla="*/ 114305 h 228610"/>
                  <a:gd name="connsiteX2" fmla="*/ 114305 w 228610"/>
                  <a:gd name="connsiteY2" fmla="*/ 228610 h 228610"/>
                  <a:gd name="connsiteX3" fmla="*/ 0 w 228610"/>
                  <a:gd name="connsiteY3" fmla="*/ 114305 h 228610"/>
                  <a:gd name="connsiteX4" fmla="*/ 114305 w 228610"/>
                  <a:gd name="connsiteY4" fmla="*/ 0 h 228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10" h="228610">
                    <a:moveTo>
                      <a:pt x="114305" y="0"/>
                    </a:moveTo>
                    <a:cubicBezTo>
                      <a:pt x="177434" y="0"/>
                      <a:pt x="228610" y="51176"/>
                      <a:pt x="228610" y="114305"/>
                    </a:cubicBezTo>
                    <a:cubicBezTo>
                      <a:pt x="228610" y="177434"/>
                      <a:pt x="177434" y="228610"/>
                      <a:pt x="114305" y="228610"/>
                    </a:cubicBezTo>
                    <a:cubicBezTo>
                      <a:pt x="51176" y="228610"/>
                      <a:pt x="0" y="177434"/>
                      <a:pt x="0" y="114305"/>
                    </a:cubicBezTo>
                    <a:cubicBezTo>
                      <a:pt x="0" y="51176"/>
                      <a:pt x="51176" y="0"/>
                      <a:pt x="114305" y="0"/>
                    </a:cubicBezTo>
                    <a:close/>
                  </a:path>
                </a:pathLst>
              </a:custGeom>
            </p:spPr>
          </p:pic>
          <p:sp>
            <p:nvSpPr>
              <p:cNvPr id="33" name="矩形: 圆顶角 32">
                <a:extLst>
                  <a:ext uri="{FF2B5EF4-FFF2-40B4-BE49-F238E27FC236}">
                    <a16:creationId xmlns:a16="http://schemas.microsoft.com/office/drawing/2014/main" id="{527FDC09-D891-41C2-9F0F-B71151B62698}"/>
                  </a:ext>
                </a:extLst>
              </p:cNvPr>
              <p:cNvSpPr/>
              <p:nvPr/>
            </p:nvSpPr>
            <p:spPr>
              <a:xfrm rot="10800000">
                <a:off x="2242898" y="478512"/>
                <a:ext cx="8352000" cy="5636081"/>
              </a:xfrm>
              <a:prstGeom prst="round2SameRect">
                <a:avLst>
                  <a:gd name="adj1" fmla="val 0"/>
                  <a:gd name="adj2" fmla="val 0"/>
                </a:avLst>
              </a:prstGeom>
              <a:noFill/>
              <a:ln w="6350">
                <a:solidFill>
                  <a:schemeClr val="tx2">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47" name="图片 46">
              <a:extLst>
                <a:ext uri="{FF2B5EF4-FFF2-40B4-BE49-F238E27FC236}">
                  <a16:creationId xmlns:a16="http://schemas.microsoft.com/office/drawing/2014/main" id="{9B9F968D-7AD1-488A-901B-7AA9AFB225FC}"/>
                </a:ext>
              </a:extLst>
            </p:cNvPr>
            <p:cNvPicPr>
              <a:picLocks noChangeAspect="1"/>
            </p:cNvPicPr>
            <p:nvPr/>
          </p:nvPicPr>
          <p:blipFill rotWithShape="1">
            <a:blip r:embed="rId3">
              <a:extLst>
                <a:ext uri="{BEBA8EAE-BF5A-486C-A8C5-ECC9F3942E4B}">
                  <a14:imgProps xmlns:a14="http://schemas.microsoft.com/office/drawing/2010/main">
                    <a14:imgLayer r:embed="rId4">
                      <a14:imgEffect>
                        <a14:sharpenSoften amount="25000"/>
                      </a14:imgEffect>
                    </a14:imgLayer>
                  </a14:imgProps>
                </a:ext>
              </a:extLst>
            </a:blip>
            <a:srcRect b="7990"/>
            <a:stretch/>
          </p:blipFill>
          <p:spPr>
            <a:xfrm>
              <a:off x="2002389" y="1310674"/>
              <a:ext cx="7949548" cy="4795592"/>
            </a:xfrm>
            <a:prstGeom prst="rect">
              <a:avLst/>
            </a:prstGeom>
          </p:spPr>
        </p:pic>
      </p:grpSp>
    </p:spTree>
    <p:extLst>
      <p:ext uri="{BB962C8B-B14F-4D97-AF65-F5344CB8AC3E}">
        <p14:creationId xmlns:p14="http://schemas.microsoft.com/office/powerpoint/2010/main" val="382028920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a:extLst>
              <a:ext uri="{FF2B5EF4-FFF2-40B4-BE49-F238E27FC236}">
                <a16:creationId xmlns:a16="http://schemas.microsoft.com/office/drawing/2014/main" id="{BB7BB9F3-2787-4FAD-BDB1-791C2A2C2834}"/>
              </a:ext>
            </a:extLst>
          </p:cNvPr>
          <p:cNvGrpSpPr/>
          <p:nvPr/>
        </p:nvGrpSpPr>
        <p:grpSpPr>
          <a:xfrm>
            <a:off x="1989442" y="852638"/>
            <a:ext cx="7960475" cy="10064187"/>
            <a:chOff x="1974084" y="743062"/>
            <a:chExt cx="8354119" cy="10538852"/>
          </a:xfrm>
          <a:effectLst>
            <a:outerShdw blurRad="571500" sx="107000" sy="107000" algn="ctr" rotWithShape="0">
              <a:prstClr val="black">
                <a:alpha val="42000"/>
              </a:prstClr>
            </a:outerShdw>
          </a:effectLst>
        </p:grpSpPr>
        <p:sp>
          <p:nvSpPr>
            <p:cNvPr id="37" name="矩形 36">
              <a:extLst>
                <a:ext uri="{FF2B5EF4-FFF2-40B4-BE49-F238E27FC236}">
                  <a16:creationId xmlns:a16="http://schemas.microsoft.com/office/drawing/2014/main" id="{ED98E641-D5F1-433E-8769-E26F35B3664E}"/>
                </a:ext>
              </a:extLst>
            </p:cNvPr>
            <p:cNvSpPr/>
            <p:nvPr/>
          </p:nvSpPr>
          <p:spPr>
            <a:xfrm>
              <a:off x="1987462" y="6403646"/>
              <a:ext cx="1861115" cy="4878268"/>
            </a:xfrm>
            <a:prstGeom prst="rect">
              <a:avLst/>
            </a:prstGeom>
            <a:solidFill>
              <a:srgbClr val="3333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a:extLst>
                <a:ext uri="{FF2B5EF4-FFF2-40B4-BE49-F238E27FC236}">
                  <a16:creationId xmlns:a16="http://schemas.microsoft.com/office/drawing/2014/main" id="{874FDC1F-3E4A-4548-B95C-46E1744BCDD4}"/>
                </a:ext>
              </a:extLst>
            </p:cNvPr>
            <p:cNvSpPr/>
            <p:nvPr/>
          </p:nvSpPr>
          <p:spPr>
            <a:xfrm>
              <a:off x="3708939" y="2373206"/>
              <a:ext cx="6617145" cy="8908696"/>
            </a:xfrm>
            <a:prstGeom prst="rect">
              <a:avLst/>
            </a:prstGeom>
            <a:solidFill>
              <a:srgbClr val="E6E6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圆顶角 39">
              <a:extLst>
                <a:ext uri="{FF2B5EF4-FFF2-40B4-BE49-F238E27FC236}">
                  <a16:creationId xmlns:a16="http://schemas.microsoft.com/office/drawing/2014/main" id="{CC1E6233-9107-470E-BD92-C7440D5250E9}"/>
                </a:ext>
              </a:extLst>
            </p:cNvPr>
            <p:cNvSpPr/>
            <p:nvPr/>
          </p:nvSpPr>
          <p:spPr>
            <a:xfrm>
              <a:off x="1976025" y="1061643"/>
              <a:ext cx="8350059" cy="283375"/>
            </a:xfrm>
            <a:prstGeom prst="round2SameRect">
              <a:avLst>
                <a:gd name="adj1" fmla="val 0"/>
                <a:gd name="adj2" fmla="val 0"/>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圆顶角 40">
              <a:extLst>
                <a:ext uri="{FF2B5EF4-FFF2-40B4-BE49-F238E27FC236}">
                  <a16:creationId xmlns:a16="http://schemas.microsoft.com/office/drawing/2014/main" id="{3A52D6D2-21B5-4823-9635-70E214F21FC9}"/>
                </a:ext>
              </a:extLst>
            </p:cNvPr>
            <p:cNvSpPr/>
            <p:nvPr/>
          </p:nvSpPr>
          <p:spPr>
            <a:xfrm>
              <a:off x="1976025" y="743067"/>
              <a:ext cx="8350059" cy="315229"/>
            </a:xfrm>
            <a:prstGeom prst="round2SameRect">
              <a:avLst>
                <a:gd name="adj1" fmla="val 0"/>
                <a:gd name="adj2" fmla="val 0"/>
              </a:avLst>
            </a:prstGeom>
            <a:solidFill>
              <a:schemeClr val="bg2">
                <a:lumMod val="90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2" name="组合 41">
              <a:extLst>
                <a:ext uri="{FF2B5EF4-FFF2-40B4-BE49-F238E27FC236}">
                  <a16:creationId xmlns:a16="http://schemas.microsoft.com/office/drawing/2014/main" id="{1556D570-66BE-4523-8DDB-68F7AE8D6AC5}"/>
                </a:ext>
              </a:extLst>
            </p:cNvPr>
            <p:cNvGrpSpPr/>
            <p:nvPr/>
          </p:nvGrpSpPr>
          <p:grpSpPr>
            <a:xfrm>
              <a:off x="9442142" y="850711"/>
              <a:ext cx="760702" cy="110946"/>
              <a:chOff x="9691452" y="2249564"/>
              <a:chExt cx="760702" cy="110946"/>
            </a:xfrm>
            <a:solidFill>
              <a:schemeClr val="bg2">
                <a:lumMod val="25000"/>
              </a:schemeClr>
            </a:solidFill>
          </p:grpSpPr>
          <p:sp>
            <p:nvSpPr>
              <p:cNvPr id="43" name="十字形 42">
                <a:extLst>
                  <a:ext uri="{FF2B5EF4-FFF2-40B4-BE49-F238E27FC236}">
                    <a16:creationId xmlns:a16="http://schemas.microsoft.com/office/drawing/2014/main" id="{5FC5CCDA-9A67-4827-9577-3D5A5BEA3308}"/>
                  </a:ext>
                </a:extLst>
              </p:cNvPr>
              <p:cNvSpPr/>
              <p:nvPr/>
            </p:nvSpPr>
            <p:spPr>
              <a:xfrm rot="18900000">
                <a:off x="10341208" y="2249564"/>
                <a:ext cx="110946" cy="110946"/>
              </a:xfrm>
              <a:prstGeom prst="plus">
                <a:avLst>
                  <a:gd name="adj" fmla="val 42935"/>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a:extLst>
                  <a:ext uri="{FF2B5EF4-FFF2-40B4-BE49-F238E27FC236}">
                    <a16:creationId xmlns:a16="http://schemas.microsoft.com/office/drawing/2014/main" id="{B6483642-EF0B-438E-9D84-CF29BAE46E13}"/>
                  </a:ext>
                </a:extLst>
              </p:cNvPr>
              <p:cNvSpPr/>
              <p:nvPr/>
            </p:nvSpPr>
            <p:spPr>
              <a:xfrm>
                <a:off x="10024811" y="2258335"/>
                <a:ext cx="86691" cy="93404"/>
              </a:xfrm>
              <a:prstGeom prst="rect">
                <a:avLst/>
              </a:prstGeom>
              <a:noFill/>
              <a:ln w="15875">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5" name="直接连接符 44">
                <a:extLst>
                  <a:ext uri="{FF2B5EF4-FFF2-40B4-BE49-F238E27FC236}">
                    <a16:creationId xmlns:a16="http://schemas.microsoft.com/office/drawing/2014/main" id="{D73FE032-FCD4-40B9-A9B0-C215E6300184}"/>
                  </a:ext>
                </a:extLst>
              </p:cNvPr>
              <p:cNvCxnSpPr>
                <a:cxnSpLocks/>
              </p:cNvCxnSpPr>
              <p:nvPr/>
            </p:nvCxnSpPr>
            <p:spPr>
              <a:xfrm>
                <a:off x="9691452" y="2333252"/>
                <a:ext cx="103653" cy="1"/>
              </a:xfrm>
              <a:prstGeom prst="line">
                <a:avLst/>
              </a:prstGeom>
              <a:grpFill/>
              <a:ln w="15875">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grpSp>
        <p:sp>
          <p:nvSpPr>
            <p:cNvPr id="46" name="箭头: 左 45">
              <a:extLst>
                <a:ext uri="{FF2B5EF4-FFF2-40B4-BE49-F238E27FC236}">
                  <a16:creationId xmlns:a16="http://schemas.microsoft.com/office/drawing/2014/main" id="{D9CF608D-36C9-48EF-ADE4-AA58D18D1223}"/>
                </a:ext>
              </a:extLst>
            </p:cNvPr>
            <p:cNvSpPr/>
            <p:nvPr/>
          </p:nvSpPr>
          <p:spPr>
            <a:xfrm>
              <a:off x="2089077" y="1145883"/>
              <a:ext cx="107157" cy="108538"/>
            </a:xfrm>
            <a:prstGeom prst="leftArrow">
              <a:avLst>
                <a:gd name="adj1" fmla="val 30645"/>
                <a:gd name="adj2" fmla="val 45161"/>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箭头: 左 47">
              <a:extLst>
                <a:ext uri="{FF2B5EF4-FFF2-40B4-BE49-F238E27FC236}">
                  <a16:creationId xmlns:a16="http://schemas.microsoft.com/office/drawing/2014/main" id="{ED317AE5-7D26-4F2D-9253-9285D329ACFE}"/>
                </a:ext>
              </a:extLst>
            </p:cNvPr>
            <p:cNvSpPr/>
            <p:nvPr/>
          </p:nvSpPr>
          <p:spPr>
            <a:xfrm rot="10800000">
              <a:off x="2364084" y="1145883"/>
              <a:ext cx="107157" cy="108538"/>
            </a:xfrm>
            <a:prstGeom prst="leftArrow">
              <a:avLst>
                <a:gd name="adj1" fmla="val 30645"/>
                <a:gd name="adj2" fmla="val 45161"/>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9" name="组合 48">
              <a:extLst>
                <a:ext uri="{FF2B5EF4-FFF2-40B4-BE49-F238E27FC236}">
                  <a16:creationId xmlns:a16="http://schemas.microsoft.com/office/drawing/2014/main" id="{3D87BDE3-42C4-4620-A231-D9068852CF65}"/>
                </a:ext>
              </a:extLst>
            </p:cNvPr>
            <p:cNvGrpSpPr/>
            <p:nvPr/>
          </p:nvGrpSpPr>
          <p:grpSpPr>
            <a:xfrm>
              <a:off x="2639091" y="1151564"/>
              <a:ext cx="107580" cy="97177"/>
              <a:chOff x="2574131" y="1439498"/>
              <a:chExt cx="337818" cy="305150"/>
            </a:xfrm>
          </p:grpSpPr>
          <p:sp>
            <p:nvSpPr>
              <p:cNvPr id="50" name="空心弧 49">
                <a:extLst>
                  <a:ext uri="{FF2B5EF4-FFF2-40B4-BE49-F238E27FC236}">
                    <a16:creationId xmlns:a16="http://schemas.microsoft.com/office/drawing/2014/main" id="{FA96C42C-43C0-4292-BF9F-65F67CED5093}"/>
                  </a:ext>
                </a:extLst>
              </p:cNvPr>
              <p:cNvSpPr/>
              <p:nvPr/>
            </p:nvSpPr>
            <p:spPr>
              <a:xfrm>
                <a:off x="2574131" y="1439498"/>
                <a:ext cx="305150" cy="305150"/>
              </a:xfrm>
              <a:prstGeom prst="blockArc">
                <a:avLst>
                  <a:gd name="adj1" fmla="val 3190491"/>
                  <a:gd name="adj2" fmla="val 20049524"/>
                  <a:gd name="adj3" fmla="val 21355"/>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1" name="箭头: 上 50">
                <a:extLst>
                  <a:ext uri="{FF2B5EF4-FFF2-40B4-BE49-F238E27FC236}">
                    <a16:creationId xmlns:a16="http://schemas.microsoft.com/office/drawing/2014/main" id="{57734B87-C1F4-48F1-B898-F8E2AC6FABFC}"/>
                  </a:ext>
                </a:extLst>
              </p:cNvPr>
              <p:cNvSpPr/>
              <p:nvPr/>
            </p:nvSpPr>
            <p:spPr>
              <a:xfrm rot="9000000">
                <a:off x="2773804" y="1510120"/>
                <a:ext cx="138145" cy="92915"/>
              </a:xfrm>
              <a:prstGeom prst="upArrow">
                <a:avLst>
                  <a:gd name="adj1" fmla="val 47475"/>
                  <a:gd name="adj2" fmla="val 56664"/>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2" name="矩形: 圆角 51">
              <a:extLst>
                <a:ext uri="{FF2B5EF4-FFF2-40B4-BE49-F238E27FC236}">
                  <a16:creationId xmlns:a16="http://schemas.microsoft.com/office/drawing/2014/main" id="{96F0E22B-C984-42DC-ABBD-954B876050DE}"/>
                </a:ext>
              </a:extLst>
            </p:cNvPr>
            <p:cNvSpPr/>
            <p:nvPr/>
          </p:nvSpPr>
          <p:spPr>
            <a:xfrm>
              <a:off x="2866498" y="1100473"/>
              <a:ext cx="6818766" cy="195964"/>
            </a:xfrm>
            <a:prstGeom prst="roundRect">
              <a:avLst>
                <a:gd name="adj" fmla="val 50000"/>
              </a:avLst>
            </a:prstGeom>
            <a:solidFill>
              <a:schemeClr val="bg1"/>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r>
                <a:rPr lang="en-US" altLang="zh-CN" sz="1000">
                  <a:solidFill>
                    <a:schemeClr val="bg1">
                      <a:lumMod val="65000"/>
                    </a:schemeClr>
                  </a:solidFill>
                  <a:latin typeface="+mj-lt"/>
                  <a:cs typeface="Consolas" panose="020B0609020204030204" pitchFamily="49" charset="0"/>
                </a:rPr>
                <a:t>          https:www.isounderz.cn/probe</a:t>
              </a:r>
              <a:endParaRPr lang="zh-CN" altLang="en-US" sz="1000">
                <a:solidFill>
                  <a:schemeClr val="bg1">
                    <a:lumMod val="65000"/>
                  </a:schemeClr>
                </a:solidFill>
                <a:latin typeface="+mj-lt"/>
                <a:cs typeface="Consolas" panose="020B0609020204030204" pitchFamily="49" charset="0"/>
              </a:endParaRPr>
            </a:p>
          </p:txBody>
        </p:sp>
        <p:grpSp>
          <p:nvGrpSpPr>
            <p:cNvPr id="53" name="组合 52">
              <a:extLst>
                <a:ext uri="{FF2B5EF4-FFF2-40B4-BE49-F238E27FC236}">
                  <a16:creationId xmlns:a16="http://schemas.microsoft.com/office/drawing/2014/main" id="{2DF612D0-2EC8-4CEF-A2F7-FCA39A49A690}"/>
                </a:ext>
              </a:extLst>
            </p:cNvPr>
            <p:cNvGrpSpPr/>
            <p:nvPr/>
          </p:nvGrpSpPr>
          <p:grpSpPr>
            <a:xfrm>
              <a:off x="10146426" y="1136368"/>
              <a:ext cx="28800" cy="124175"/>
              <a:chOff x="10360017" y="2580305"/>
              <a:chExt cx="28800" cy="124175"/>
            </a:xfrm>
            <a:solidFill>
              <a:schemeClr val="bg2">
                <a:lumMod val="25000"/>
              </a:schemeClr>
            </a:solidFill>
          </p:grpSpPr>
          <p:sp>
            <p:nvSpPr>
              <p:cNvPr id="54" name="椭圆 53">
                <a:extLst>
                  <a:ext uri="{FF2B5EF4-FFF2-40B4-BE49-F238E27FC236}">
                    <a16:creationId xmlns:a16="http://schemas.microsoft.com/office/drawing/2014/main" id="{24A1DF78-8664-44BC-9E94-F59CA6D33697}"/>
                  </a:ext>
                </a:extLst>
              </p:cNvPr>
              <p:cNvSpPr/>
              <p:nvPr/>
            </p:nvSpPr>
            <p:spPr>
              <a:xfrm>
                <a:off x="10360017" y="2580305"/>
                <a:ext cx="28800" cy="288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椭圆 54">
                <a:extLst>
                  <a:ext uri="{FF2B5EF4-FFF2-40B4-BE49-F238E27FC236}">
                    <a16:creationId xmlns:a16="http://schemas.microsoft.com/office/drawing/2014/main" id="{390A6FFF-2AF6-43E3-BC1B-B838D960C09A}"/>
                  </a:ext>
                </a:extLst>
              </p:cNvPr>
              <p:cNvSpPr/>
              <p:nvPr/>
            </p:nvSpPr>
            <p:spPr>
              <a:xfrm>
                <a:off x="10360017" y="2627992"/>
                <a:ext cx="28800" cy="288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a:extLst>
                  <a:ext uri="{FF2B5EF4-FFF2-40B4-BE49-F238E27FC236}">
                    <a16:creationId xmlns:a16="http://schemas.microsoft.com/office/drawing/2014/main" id="{86864427-966F-45E9-97AC-DE6811B90897}"/>
                  </a:ext>
                </a:extLst>
              </p:cNvPr>
              <p:cNvSpPr/>
              <p:nvPr/>
            </p:nvSpPr>
            <p:spPr>
              <a:xfrm>
                <a:off x="10360017" y="2675680"/>
                <a:ext cx="28800" cy="288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7" name="星形: 五角 56">
              <a:extLst>
                <a:ext uri="{FF2B5EF4-FFF2-40B4-BE49-F238E27FC236}">
                  <a16:creationId xmlns:a16="http://schemas.microsoft.com/office/drawing/2014/main" id="{65B592C2-2FE1-418F-A775-955714C6B307}"/>
                </a:ext>
              </a:extLst>
            </p:cNvPr>
            <p:cNvSpPr/>
            <p:nvPr/>
          </p:nvSpPr>
          <p:spPr>
            <a:xfrm>
              <a:off x="9479662" y="1125200"/>
              <a:ext cx="146511" cy="146511"/>
            </a:xfrm>
            <a:prstGeom prst="star5">
              <a:avLst>
                <a:gd name="adj" fmla="val 26161"/>
                <a:gd name="hf" fmla="val 105146"/>
                <a:gd name="vf" fmla="val 110557"/>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8" name="组合 57">
              <a:extLst>
                <a:ext uri="{FF2B5EF4-FFF2-40B4-BE49-F238E27FC236}">
                  <a16:creationId xmlns:a16="http://schemas.microsoft.com/office/drawing/2014/main" id="{54B3A99B-4A00-476A-B1D9-F3BCBB453586}"/>
                </a:ext>
              </a:extLst>
            </p:cNvPr>
            <p:cNvGrpSpPr/>
            <p:nvPr/>
          </p:nvGrpSpPr>
          <p:grpSpPr>
            <a:xfrm>
              <a:off x="2302270" y="832729"/>
              <a:ext cx="1846266" cy="227148"/>
              <a:chOff x="2551580" y="2229217"/>
              <a:chExt cx="1846266" cy="227148"/>
            </a:xfrm>
          </p:grpSpPr>
          <p:sp>
            <p:nvSpPr>
              <p:cNvPr id="59" name="十字形 58">
                <a:extLst>
                  <a:ext uri="{FF2B5EF4-FFF2-40B4-BE49-F238E27FC236}">
                    <a16:creationId xmlns:a16="http://schemas.microsoft.com/office/drawing/2014/main" id="{38B9B498-7670-4D59-8B6F-2CF20EF664A0}"/>
                  </a:ext>
                </a:extLst>
              </p:cNvPr>
              <p:cNvSpPr/>
              <p:nvPr/>
            </p:nvSpPr>
            <p:spPr>
              <a:xfrm>
                <a:off x="4278353" y="2290194"/>
                <a:ext cx="119493" cy="119493"/>
              </a:xfrm>
              <a:prstGeom prst="plus">
                <a:avLst>
                  <a:gd name="adj" fmla="val 40278"/>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0" name="组合 59">
                <a:extLst>
                  <a:ext uri="{FF2B5EF4-FFF2-40B4-BE49-F238E27FC236}">
                    <a16:creationId xmlns:a16="http://schemas.microsoft.com/office/drawing/2014/main" id="{20DC76B4-06BC-44ED-81B5-0D8E1BA426BF}"/>
                  </a:ext>
                </a:extLst>
              </p:cNvPr>
              <p:cNvGrpSpPr/>
              <p:nvPr/>
            </p:nvGrpSpPr>
            <p:grpSpPr>
              <a:xfrm>
                <a:off x="2551580" y="2229217"/>
                <a:ext cx="1649455" cy="227148"/>
                <a:chOff x="2739188" y="2215529"/>
                <a:chExt cx="1649455" cy="241435"/>
              </a:xfrm>
            </p:grpSpPr>
            <p:sp>
              <p:nvSpPr>
                <p:cNvPr id="61" name="矩形: 圆顶角 60">
                  <a:extLst>
                    <a:ext uri="{FF2B5EF4-FFF2-40B4-BE49-F238E27FC236}">
                      <a16:creationId xmlns:a16="http://schemas.microsoft.com/office/drawing/2014/main" id="{C586CE27-74A4-4CE2-B532-B90AF5179A80}"/>
                    </a:ext>
                  </a:extLst>
                </p:cNvPr>
                <p:cNvSpPr/>
                <p:nvPr/>
              </p:nvSpPr>
              <p:spPr>
                <a:xfrm>
                  <a:off x="2739188" y="2215529"/>
                  <a:ext cx="1649455" cy="241435"/>
                </a:xfrm>
                <a:prstGeom prst="round2SameRect">
                  <a:avLst>
                    <a:gd name="adj1" fmla="val 31459"/>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700">
                      <a:solidFill>
                        <a:schemeClr val="tx1">
                          <a:lumMod val="85000"/>
                          <a:lumOff val="15000"/>
                        </a:schemeClr>
                      </a:solidFill>
                      <a:latin typeface="+mn-ea"/>
                    </a:rPr>
                    <a:t>        电离层探测管理系统</a:t>
                  </a:r>
                </a:p>
              </p:txBody>
            </p:sp>
            <p:sp>
              <p:nvSpPr>
                <p:cNvPr id="62" name="十字形 61">
                  <a:extLst>
                    <a:ext uri="{FF2B5EF4-FFF2-40B4-BE49-F238E27FC236}">
                      <a16:creationId xmlns:a16="http://schemas.microsoft.com/office/drawing/2014/main" id="{E304084D-02D8-4277-8138-203BF993B1EB}"/>
                    </a:ext>
                  </a:extLst>
                </p:cNvPr>
                <p:cNvSpPr/>
                <p:nvPr/>
              </p:nvSpPr>
              <p:spPr>
                <a:xfrm rot="18900000">
                  <a:off x="4213271" y="2300423"/>
                  <a:ext cx="91426" cy="97487"/>
                </a:xfrm>
                <a:prstGeom prst="plus">
                  <a:avLst>
                    <a:gd name="adj" fmla="val 40977"/>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3" name="组合 62">
                  <a:extLst>
                    <a:ext uri="{FF2B5EF4-FFF2-40B4-BE49-F238E27FC236}">
                      <a16:creationId xmlns:a16="http://schemas.microsoft.com/office/drawing/2014/main" id="{DE945F85-9520-43A8-8C00-DF160358C8CF}"/>
                    </a:ext>
                  </a:extLst>
                </p:cNvPr>
                <p:cNvGrpSpPr/>
                <p:nvPr/>
              </p:nvGrpSpPr>
              <p:grpSpPr>
                <a:xfrm>
                  <a:off x="2808902" y="2263530"/>
                  <a:ext cx="200026" cy="130058"/>
                  <a:chOff x="3237008" y="1493860"/>
                  <a:chExt cx="3667458" cy="2384612"/>
                </a:xfrm>
                <a:solidFill>
                  <a:schemeClr val="accent2"/>
                </a:solidFill>
              </p:grpSpPr>
              <p:sp>
                <p:nvSpPr>
                  <p:cNvPr id="64" name="任意多边形: 形状 63">
                    <a:extLst>
                      <a:ext uri="{FF2B5EF4-FFF2-40B4-BE49-F238E27FC236}">
                        <a16:creationId xmlns:a16="http://schemas.microsoft.com/office/drawing/2014/main" id="{76C1655A-99BF-4AB3-9701-0481D434BE9E}"/>
                      </a:ext>
                    </a:extLst>
                  </p:cNvPr>
                  <p:cNvSpPr/>
                  <p:nvPr/>
                </p:nvSpPr>
                <p:spPr>
                  <a:xfrm>
                    <a:off x="3878617" y="1493860"/>
                    <a:ext cx="2384612" cy="2384612"/>
                  </a:xfrm>
                  <a:custGeom>
                    <a:avLst/>
                    <a:gdLst>
                      <a:gd name="connsiteX0" fmla="*/ 51811 w 2384612"/>
                      <a:gd name="connsiteY0" fmla="*/ 844722 h 2384612"/>
                      <a:gd name="connsiteX1" fmla="*/ 80735 w 2384612"/>
                      <a:gd name="connsiteY1" fmla="*/ 884875 h 2384612"/>
                      <a:gd name="connsiteX2" fmla="*/ 962907 w 2384612"/>
                      <a:gd name="connsiteY2" fmla="*/ 1669034 h 2384612"/>
                      <a:gd name="connsiteX3" fmla="*/ 1897573 w 2384612"/>
                      <a:gd name="connsiteY3" fmla="*/ 2111504 h 2384612"/>
                      <a:gd name="connsiteX4" fmla="*/ 1937558 w 2384612"/>
                      <a:gd name="connsiteY4" fmla="*/ 2122193 h 2384612"/>
                      <a:gd name="connsiteX5" fmla="*/ 1858936 w 2384612"/>
                      <a:gd name="connsiteY5" fmla="*/ 2180985 h 2384612"/>
                      <a:gd name="connsiteX6" fmla="*/ 1192306 w 2384612"/>
                      <a:gd name="connsiteY6" fmla="*/ 2384612 h 2384612"/>
                      <a:gd name="connsiteX7" fmla="*/ 0 w 2384612"/>
                      <a:gd name="connsiteY7" fmla="*/ 1192306 h 2384612"/>
                      <a:gd name="connsiteX8" fmla="*/ 24224 w 2384612"/>
                      <a:gd name="connsiteY8" fmla="*/ 952015 h 2384612"/>
                      <a:gd name="connsiteX9" fmla="*/ 1192306 w 2384612"/>
                      <a:gd name="connsiteY9" fmla="*/ 0 h 2384612"/>
                      <a:gd name="connsiteX10" fmla="*/ 2384612 w 2384612"/>
                      <a:gd name="connsiteY10" fmla="*/ 1192306 h 2384612"/>
                      <a:gd name="connsiteX11" fmla="*/ 2180985 w 2384612"/>
                      <a:gd name="connsiteY11" fmla="*/ 1858936 h 2384612"/>
                      <a:gd name="connsiteX12" fmla="*/ 2129175 w 2384612"/>
                      <a:gd name="connsiteY12" fmla="*/ 1928221 h 2384612"/>
                      <a:gd name="connsiteX13" fmla="*/ 2123957 w 2384612"/>
                      <a:gd name="connsiteY13" fmla="*/ 1927074 h 2384612"/>
                      <a:gd name="connsiteX14" fmla="*/ 1101837 w 2384612"/>
                      <a:gd name="connsiteY14" fmla="*/ 1453749 h 2384612"/>
                      <a:gd name="connsiteX15" fmla="*/ 184484 w 2384612"/>
                      <a:gd name="connsiteY15" fmla="*/ 630307 h 2384612"/>
                      <a:gd name="connsiteX16" fmla="*/ 161621 w 2384612"/>
                      <a:gd name="connsiteY16" fmla="*/ 594822 h 2384612"/>
                      <a:gd name="connsiteX17" fmla="*/ 203628 w 2384612"/>
                      <a:gd name="connsiteY17" fmla="*/ 525677 h 2384612"/>
                      <a:gd name="connsiteX18" fmla="*/ 1192306 w 2384612"/>
                      <a:gd name="connsiteY18" fmla="*/ 0 h 2384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384612" h="2384612">
                        <a:moveTo>
                          <a:pt x="51811" y="844722"/>
                        </a:moveTo>
                        <a:lnTo>
                          <a:pt x="80735" y="884875"/>
                        </a:lnTo>
                        <a:cubicBezTo>
                          <a:pt x="285913" y="1151514"/>
                          <a:pt x="590622" y="1428787"/>
                          <a:pt x="962907" y="1669034"/>
                        </a:cubicBezTo>
                        <a:cubicBezTo>
                          <a:pt x="1282009" y="1874960"/>
                          <a:pt x="1605443" y="2024441"/>
                          <a:pt x="1897573" y="2111504"/>
                        </a:cubicBezTo>
                        <a:lnTo>
                          <a:pt x="1937558" y="2122193"/>
                        </a:lnTo>
                        <a:lnTo>
                          <a:pt x="1858936" y="2180985"/>
                        </a:lnTo>
                        <a:cubicBezTo>
                          <a:pt x="1668642" y="2309545"/>
                          <a:pt x="1439241" y="2384612"/>
                          <a:pt x="1192306" y="2384612"/>
                        </a:cubicBezTo>
                        <a:cubicBezTo>
                          <a:pt x="533814" y="2384612"/>
                          <a:pt x="0" y="1850798"/>
                          <a:pt x="0" y="1192306"/>
                        </a:cubicBezTo>
                        <a:cubicBezTo>
                          <a:pt x="0" y="1109995"/>
                          <a:pt x="8341" y="1029631"/>
                          <a:pt x="24224" y="952015"/>
                        </a:cubicBezTo>
                        <a:close/>
                        <a:moveTo>
                          <a:pt x="1192306" y="0"/>
                        </a:moveTo>
                        <a:cubicBezTo>
                          <a:pt x="1850798" y="0"/>
                          <a:pt x="2384612" y="533814"/>
                          <a:pt x="2384612" y="1192306"/>
                        </a:cubicBezTo>
                        <a:cubicBezTo>
                          <a:pt x="2384612" y="1439241"/>
                          <a:pt x="2309545" y="1668642"/>
                          <a:pt x="2180985" y="1858936"/>
                        </a:cubicBezTo>
                        <a:lnTo>
                          <a:pt x="2129175" y="1928221"/>
                        </a:lnTo>
                        <a:lnTo>
                          <a:pt x="2123957" y="1927074"/>
                        </a:lnTo>
                        <a:cubicBezTo>
                          <a:pt x="1831657" y="1853538"/>
                          <a:pt x="1467857" y="1689953"/>
                          <a:pt x="1101837" y="1453749"/>
                        </a:cubicBezTo>
                        <a:cubicBezTo>
                          <a:pt x="690066" y="1188020"/>
                          <a:pt x="363197" y="886986"/>
                          <a:pt x="184484" y="630307"/>
                        </a:cubicBezTo>
                        <a:lnTo>
                          <a:pt x="161621" y="594822"/>
                        </a:lnTo>
                        <a:lnTo>
                          <a:pt x="203628" y="525677"/>
                        </a:lnTo>
                        <a:cubicBezTo>
                          <a:pt x="417894" y="208521"/>
                          <a:pt x="780749" y="0"/>
                          <a:pt x="1192306" y="0"/>
                        </a:cubicBez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任意多边形: 形状 64">
                    <a:extLst>
                      <a:ext uri="{FF2B5EF4-FFF2-40B4-BE49-F238E27FC236}">
                        <a16:creationId xmlns:a16="http://schemas.microsoft.com/office/drawing/2014/main" id="{05968586-CE34-43BB-8DE8-D4414D71F761}"/>
                      </a:ext>
                    </a:extLst>
                  </p:cNvPr>
                  <p:cNvSpPr/>
                  <p:nvPr/>
                </p:nvSpPr>
                <p:spPr>
                  <a:xfrm rot="18170124">
                    <a:off x="4424976" y="853889"/>
                    <a:ext cx="1291521" cy="3667458"/>
                  </a:xfrm>
                  <a:custGeom>
                    <a:avLst/>
                    <a:gdLst>
                      <a:gd name="connsiteX0" fmla="*/ 1232649 w 1378690"/>
                      <a:gd name="connsiteY0" fmla="*/ 313172 h 3667458"/>
                      <a:gd name="connsiteX1" fmla="*/ 1349657 w 1378690"/>
                      <a:gd name="connsiteY1" fmla="*/ 537087 h 3667458"/>
                      <a:gd name="connsiteX2" fmla="*/ 1378690 w 1378690"/>
                      <a:gd name="connsiteY2" fmla="*/ 611178 h 3667458"/>
                      <a:gd name="connsiteX3" fmla="*/ 1295194 w 1378690"/>
                      <a:gd name="connsiteY3" fmla="*/ 571894 h 3667458"/>
                      <a:gd name="connsiteX4" fmla="*/ 1140348 w 1378690"/>
                      <a:gd name="connsiteY4" fmla="*/ 520623 h 3667458"/>
                      <a:gd name="connsiteX5" fmla="*/ 1079732 w 1378690"/>
                      <a:gd name="connsiteY5" fmla="*/ 508311 h 3667458"/>
                      <a:gd name="connsiteX6" fmla="*/ 1045331 w 1378690"/>
                      <a:gd name="connsiteY6" fmla="*/ 446617 h 3667458"/>
                      <a:gd name="connsiteX7" fmla="*/ 790610 w 1378690"/>
                      <a:gd name="connsiteY7" fmla="*/ 256221 h 3667458"/>
                      <a:gd name="connsiteX8" fmla="*/ 256221 w 1378690"/>
                      <a:gd name="connsiteY8" fmla="*/ 1833729 h 3667458"/>
                      <a:gd name="connsiteX9" fmla="*/ 790610 w 1378690"/>
                      <a:gd name="connsiteY9" fmla="*/ 3411237 h 3667458"/>
                      <a:gd name="connsiteX10" fmla="*/ 1045332 w 1378690"/>
                      <a:gd name="connsiteY10" fmla="*/ 3220840 h 3667458"/>
                      <a:gd name="connsiteX11" fmla="*/ 1080256 w 1378690"/>
                      <a:gd name="connsiteY11" fmla="*/ 3158207 h 3667458"/>
                      <a:gd name="connsiteX12" fmla="*/ 1154776 w 1378690"/>
                      <a:gd name="connsiteY12" fmla="*/ 3143276 h 3667458"/>
                      <a:gd name="connsiteX13" fmla="*/ 1345059 w 1378690"/>
                      <a:gd name="connsiteY13" fmla="*/ 3074555 h 3667458"/>
                      <a:gd name="connsiteX14" fmla="*/ 1378687 w 1378690"/>
                      <a:gd name="connsiteY14" fmla="*/ 3056290 h 3667458"/>
                      <a:gd name="connsiteX15" fmla="*/ 1349657 w 1378690"/>
                      <a:gd name="connsiteY15" fmla="*/ 3130371 h 3667458"/>
                      <a:gd name="connsiteX16" fmla="*/ 790611 w 1378690"/>
                      <a:gd name="connsiteY16" fmla="*/ 3667458 h 3667458"/>
                      <a:gd name="connsiteX17" fmla="*/ 0 w 1378690"/>
                      <a:gd name="connsiteY17" fmla="*/ 1833729 h 3667458"/>
                      <a:gd name="connsiteX18" fmla="*/ 790611 w 1378690"/>
                      <a:gd name="connsiteY18" fmla="*/ 0 h 3667458"/>
                      <a:gd name="connsiteX19" fmla="*/ 1232649 w 1378690"/>
                      <a:gd name="connsiteY19" fmla="*/ 313172 h 3667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78690" h="3667458">
                        <a:moveTo>
                          <a:pt x="1232649" y="313172"/>
                        </a:moveTo>
                        <a:cubicBezTo>
                          <a:pt x="1274710" y="379079"/>
                          <a:pt x="1313889" y="454127"/>
                          <a:pt x="1349657" y="537087"/>
                        </a:cubicBezTo>
                        <a:lnTo>
                          <a:pt x="1378690" y="611178"/>
                        </a:lnTo>
                        <a:lnTo>
                          <a:pt x="1295194" y="571894"/>
                        </a:lnTo>
                        <a:cubicBezTo>
                          <a:pt x="1244589" y="551708"/>
                          <a:pt x="1192871" y="534595"/>
                          <a:pt x="1140348" y="520623"/>
                        </a:cubicBezTo>
                        <a:lnTo>
                          <a:pt x="1079732" y="508311"/>
                        </a:lnTo>
                        <a:lnTo>
                          <a:pt x="1045331" y="446617"/>
                        </a:lnTo>
                        <a:cubicBezTo>
                          <a:pt x="969612" y="325193"/>
                          <a:pt x="882840" y="256221"/>
                          <a:pt x="790610" y="256221"/>
                        </a:cubicBezTo>
                        <a:cubicBezTo>
                          <a:pt x="495475" y="256221"/>
                          <a:pt x="256221" y="962495"/>
                          <a:pt x="256221" y="1833729"/>
                        </a:cubicBezTo>
                        <a:cubicBezTo>
                          <a:pt x="256221" y="2704963"/>
                          <a:pt x="495475" y="3411237"/>
                          <a:pt x="790610" y="3411237"/>
                        </a:cubicBezTo>
                        <a:cubicBezTo>
                          <a:pt x="882840" y="3411237"/>
                          <a:pt x="969612" y="3342265"/>
                          <a:pt x="1045332" y="3220840"/>
                        </a:cubicBezTo>
                        <a:lnTo>
                          <a:pt x="1080256" y="3158207"/>
                        </a:lnTo>
                        <a:lnTo>
                          <a:pt x="1154776" y="3143276"/>
                        </a:lnTo>
                        <a:cubicBezTo>
                          <a:pt x="1219168" y="3125347"/>
                          <a:pt x="1282773" y="3102479"/>
                          <a:pt x="1345059" y="3074555"/>
                        </a:cubicBezTo>
                        <a:lnTo>
                          <a:pt x="1378687" y="3056290"/>
                        </a:lnTo>
                        <a:lnTo>
                          <a:pt x="1349657" y="3130371"/>
                        </a:lnTo>
                        <a:cubicBezTo>
                          <a:pt x="1206585" y="3462211"/>
                          <a:pt x="1008932" y="3667457"/>
                          <a:pt x="790611" y="3667458"/>
                        </a:cubicBezTo>
                        <a:cubicBezTo>
                          <a:pt x="353969" y="3667458"/>
                          <a:pt x="0" y="2846470"/>
                          <a:pt x="0" y="1833729"/>
                        </a:cubicBezTo>
                        <a:cubicBezTo>
                          <a:pt x="0" y="820988"/>
                          <a:pt x="353969" y="0"/>
                          <a:pt x="790611" y="0"/>
                        </a:cubicBezTo>
                        <a:cubicBezTo>
                          <a:pt x="954352" y="0"/>
                          <a:pt x="1106467" y="115451"/>
                          <a:pt x="1232649" y="313172"/>
                        </a:cubicBez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grpSp>
        <p:cxnSp>
          <p:nvCxnSpPr>
            <p:cNvPr id="66" name="直接箭头连接符 65">
              <a:extLst>
                <a:ext uri="{FF2B5EF4-FFF2-40B4-BE49-F238E27FC236}">
                  <a16:creationId xmlns:a16="http://schemas.microsoft.com/office/drawing/2014/main" id="{F9626A9D-51FE-48C3-8CDC-C6D9D881C765}"/>
                </a:ext>
              </a:extLst>
            </p:cNvPr>
            <p:cNvCxnSpPr>
              <a:cxnSpLocks/>
            </p:cNvCxnSpPr>
            <p:nvPr/>
          </p:nvCxnSpPr>
          <p:spPr>
            <a:xfrm>
              <a:off x="1985548" y="1345018"/>
              <a:ext cx="8342655" cy="0"/>
            </a:xfrm>
            <a:prstGeom prst="straightConnector1">
              <a:avLst/>
            </a:prstGeom>
            <a:solidFill>
              <a:schemeClr val="bg2">
                <a:lumMod val="90000"/>
              </a:schemeClr>
            </a:solidFill>
            <a:ln w="12700" cap="flat">
              <a:solidFill>
                <a:schemeClr val="bg2">
                  <a:lumMod val="90000"/>
                </a:schemeClr>
              </a:solidFill>
              <a:bevel/>
              <a:tailEnd type="none"/>
            </a:ln>
          </p:spPr>
          <p:style>
            <a:lnRef idx="2">
              <a:schemeClr val="dk1"/>
            </a:lnRef>
            <a:fillRef idx="1">
              <a:schemeClr val="lt1"/>
            </a:fillRef>
            <a:effectRef idx="0">
              <a:schemeClr val="dk1"/>
            </a:effectRef>
            <a:fontRef idx="minor">
              <a:schemeClr val="dk1"/>
            </a:fontRef>
          </p:style>
        </p:cxnSp>
        <p:grpSp>
          <p:nvGrpSpPr>
            <p:cNvPr id="67" name="组合 66">
              <a:extLst>
                <a:ext uri="{FF2B5EF4-FFF2-40B4-BE49-F238E27FC236}">
                  <a16:creationId xmlns:a16="http://schemas.microsoft.com/office/drawing/2014/main" id="{79F9BE08-0BC0-4D68-AFCC-0D7281786F68}"/>
                </a:ext>
              </a:extLst>
            </p:cNvPr>
            <p:cNvGrpSpPr/>
            <p:nvPr/>
          </p:nvGrpSpPr>
          <p:grpSpPr>
            <a:xfrm>
              <a:off x="2949565" y="1135085"/>
              <a:ext cx="100182" cy="124960"/>
              <a:chOff x="3873500" y="4234162"/>
              <a:chExt cx="774700" cy="836313"/>
            </a:xfrm>
            <a:solidFill>
              <a:schemeClr val="bg2">
                <a:lumMod val="50000"/>
              </a:schemeClr>
            </a:solidFill>
          </p:grpSpPr>
          <p:sp>
            <p:nvSpPr>
              <p:cNvPr id="68" name="空心弧 67">
                <a:extLst>
                  <a:ext uri="{FF2B5EF4-FFF2-40B4-BE49-F238E27FC236}">
                    <a16:creationId xmlns:a16="http://schemas.microsoft.com/office/drawing/2014/main" id="{0914E3F1-4EF6-4E70-B0B9-CB3CB525A84A}"/>
                  </a:ext>
                </a:extLst>
              </p:cNvPr>
              <p:cNvSpPr/>
              <p:nvPr/>
            </p:nvSpPr>
            <p:spPr>
              <a:xfrm>
                <a:off x="3972652" y="4234162"/>
                <a:ext cx="576405" cy="744797"/>
              </a:xfrm>
              <a:prstGeom prst="blockArc">
                <a:avLst>
                  <a:gd name="adj1" fmla="val 10800000"/>
                  <a:gd name="adj2" fmla="val 520385"/>
                  <a:gd name="adj3" fmla="val 1812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9" name="矩形 68">
                <a:extLst>
                  <a:ext uri="{FF2B5EF4-FFF2-40B4-BE49-F238E27FC236}">
                    <a16:creationId xmlns:a16="http://schemas.microsoft.com/office/drawing/2014/main" id="{26D34FDB-0235-45F9-A88F-EC381A8D0725}"/>
                  </a:ext>
                </a:extLst>
              </p:cNvPr>
              <p:cNvSpPr/>
              <p:nvPr/>
            </p:nvSpPr>
            <p:spPr>
              <a:xfrm>
                <a:off x="3873500" y="4559300"/>
                <a:ext cx="774700" cy="51117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70" name="图片 69">
              <a:extLst>
                <a:ext uri="{FF2B5EF4-FFF2-40B4-BE49-F238E27FC236}">
                  <a16:creationId xmlns:a16="http://schemas.microsoft.com/office/drawing/2014/main" id="{3C6D2A3E-0A71-4D92-AF39-91E9AECA2DBA}"/>
                </a:ext>
              </a:extLst>
            </p:cNvPr>
            <p:cNvPicPr>
              <a:picLocks noChangeAspect="1"/>
            </p:cNvPicPr>
            <p:nvPr/>
          </p:nvPicPr>
          <p:blipFill>
            <a:blip r:embed="rId2"/>
            <a:srcRect l="24" t="2740" r="24" b="2740"/>
            <a:stretch>
              <a:fillRect/>
            </a:stretch>
          </p:blipFill>
          <p:spPr>
            <a:xfrm>
              <a:off x="9775501" y="1103679"/>
              <a:ext cx="195956" cy="195956"/>
            </a:xfrm>
            <a:custGeom>
              <a:avLst/>
              <a:gdLst>
                <a:gd name="connsiteX0" fmla="*/ 114305 w 228610"/>
                <a:gd name="connsiteY0" fmla="*/ 0 h 228610"/>
                <a:gd name="connsiteX1" fmla="*/ 228610 w 228610"/>
                <a:gd name="connsiteY1" fmla="*/ 114305 h 228610"/>
                <a:gd name="connsiteX2" fmla="*/ 114305 w 228610"/>
                <a:gd name="connsiteY2" fmla="*/ 228610 h 228610"/>
                <a:gd name="connsiteX3" fmla="*/ 0 w 228610"/>
                <a:gd name="connsiteY3" fmla="*/ 114305 h 228610"/>
                <a:gd name="connsiteX4" fmla="*/ 114305 w 228610"/>
                <a:gd name="connsiteY4" fmla="*/ 0 h 228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10" h="228610">
                  <a:moveTo>
                    <a:pt x="114305" y="0"/>
                  </a:moveTo>
                  <a:cubicBezTo>
                    <a:pt x="177434" y="0"/>
                    <a:pt x="228610" y="51176"/>
                    <a:pt x="228610" y="114305"/>
                  </a:cubicBezTo>
                  <a:cubicBezTo>
                    <a:pt x="228610" y="177434"/>
                    <a:pt x="177434" y="228610"/>
                    <a:pt x="114305" y="228610"/>
                  </a:cubicBezTo>
                  <a:cubicBezTo>
                    <a:pt x="51176" y="228610"/>
                    <a:pt x="0" y="177434"/>
                    <a:pt x="0" y="114305"/>
                  </a:cubicBezTo>
                  <a:cubicBezTo>
                    <a:pt x="0" y="51176"/>
                    <a:pt x="51176" y="0"/>
                    <a:pt x="114305" y="0"/>
                  </a:cubicBezTo>
                  <a:close/>
                </a:path>
              </a:pathLst>
            </a:custGeom>
          </p:spPr>
        </p:pic>
        <p:pic>
          <p:nvPicPr>
            <p:cNvPr id="71" name="图片 70">
              <a:extLst>
                <a:ext uri="{FF2B5EF4-FFF2-40B4-BE49-F238E27FC236}">
                  <a16:creationId xmlns:a16="http://schemas.microsoft.com/office/drawing/2014/main" id="{07C07466-F5FB-4117-A889-DE08F9560DDA}"/>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25000"/>
                      </a14:imgEffect>
                    </a14:imgLayer>
                  </a14:imgProps>
                </a:ext>
              </a:extLst>
            </a:blip>
            <a:stretch>
              <a:fillRect/>
            </a:stretch>
          </p:blipFill>
          <p:spPr>
            <a:xfrm>
              <a:off x="1979816" y="1343237"/>
              <a:ext cx="8346268" cy="5463482"/>
            </a:xfrm>
            <a:prstGeom prst="rect">
              <a:avLst/>
            </a:prstGeom>
          </p:spPr>
        </p:pic>
        <p:pic>
          <p:nvPicPr>
            <p:cNvPr id="72" name="图片 71">
              <a:extLst>
                <a:ext uri="{FF2B5EF4-FFF2-40B4-BE49-F238E27FC236}">
                  <a16:creationId xmlns:a16="http://schemas.microsoft.com/office/drawing/2014/main" id="{33055AE2-C486-4623-8A25-22DFD195BF7A}"/>
                </a:ext>
              </a:extLst>
            </p:cNvPr>
            <p:cNvPicPr>
              <a:picLocks noChangeAspect="1"/>
            </p:cNvPicPr>
            <p:nvPr/>
          </p:nvPicPr>
          <p:blipFill>
            <a:blip r:embed="rId5"/>
            <a:stretch>
              <a:fillRect/>
            </a:stretch>
          </p:blipFill>
          <p:spPr>
            <a:xfrm>
              <a:off x="3783507" y="1915394"/>
              <a:ext cx="1294722" cy="350979"/>
            </a:xfrm>
            <a:prstGeom prst="rect">
              <a:avLst/>
            </a:prstGeom>
          </p:spPr>
        </p:pic>
        <p:sp>
          <p:nvSpPr>
            <p:cNvPr id="73" name="矩形 72">
              <a:extLst>
                <a:ext uri="{FF2B5EF4-FFF2-40B4-BE49-F238E27FC236}">
                  <a16:creationId xmlns:a16="http://schemas.microsoft.com/office/drawing/2014/main" id="{D8B77EE7-AB0E-4C8A-AD72-EE8DE695B732}"/>
                </a:ext>
              </a:extLst>
            </p:cNvPr>
            <p:cNvSpPr/>
            <p:nvPr/>
          </p:nvSpPr>
          <p:spPr>
            <a:xfrm>
              <a:off x="3757314" y="2373206"/>
              <a:ext cx="6417912" cy="4210050"/>
            </a:xfrm>
            <a:prstGeom prst="rect">
              <a:avLst/>
            </a:prstGeom>
            <a:solidFill>
              <a:srgbClr val="E6E6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4" name="图片 73">
              <a:extLst>
                <a:ext uri="{FF2B5EF4-FFF2-40B4-BE49-F238E27FC236}">
                  <a16:creationId xmlns:a16="http://schemas.microsoft.com/office/drawing/2014/main" id="{767C36B3-9479-4831-AF0F-3116309F4384}"/>
                </a:ext>
              </a:extLst>
            </p:cNvPr>
            <p:cNvPicPr>
              <a:picLocks noChangeAspect="1"/>
            </p:cNvPicPr>
            <p:nvPr/>
          </p:nvPicPr>
          <p:blipFill>
            <a:blip r:embed="rId6"/>
            <a:stretch>
              <a:fillRect/>
            </a:stretch>
          </p:blipFill>
          <p:spPr>
            <a:xfrm>
              <a:off x="3755195" y="1924973"/>
              <a:ext cx="1229970" cy="339030"/>
            </a:xfrm>
            <a:prstGeom prst="rect">
              <a:avLst/>
            </a:prstGeom>
          </p:spPr>
        </p:pic>
        <p:pic>
          <p:nvPicPr>
            <p:cNvPr id="75" name="图片 74">
              <a:extLst>
                <a:ext uri="{FF2B5EF4-FFF2-40B4-BE49-F238E27FC236}">
                  <a16:creationId xmlns:a16="http://schemas.microsoft.com/office/drawing/2014/main" id="{211DF302-25EE-4F4F-8C93-A05D00E1F18D}"/>
                </a:ext>
              </a:extLst>
            </p:cNvPr>
            <p:cNvPicPr>
              <a:picLocks noChangeAspect="1"/>
            </p:cNvPicPr>
            <p:nvPr/>
          </p:nvPicPr>
          <p:blipFill rotWithShape="1">
            <a:blip r:embed="rId7"/>
            <a:srcRect l="2593" t="2009" r="3811"/>
            <a:stretch/>
          </p:blipFill>
          <p:spPr>
            <a:xfrm>
              <a:off x="4148536" y="2435039"/>
              <a:ext cx="5942400" cy="8703324"/>
            </a:xfrm>
            <a:prstGeom prst="rect">
              <a:avLst/>
            </a:prstGeom>
          </p:spPr>
        </p:pic>
        <p:sp>
          <p:nvSpPr>
            <p:cNvPr id="76" name="矩形: 圆顶角 75">
              <a:extLst>
                <a:ext uri="{FF2B5EF4-FFF2-40B4-BE49-F238E27FC236}">
                  <a16:creationId xmlns:a16="http://schemas.microsoft.com/office/drawing/2014/main" id="{DFCDAABE-6DA0-4DC4-8CBE-318BE921C908}"/>
                </a:ext>
              </a:extLst>
            </p:cNvPr>
            <p:cNvSpPr/>
            <p:nvPr/>
          </p:nvSpPr>
          <p:spPr>
            <a:xfrm rot="10800000">
              <a:off x="1974084" y="743062"/>
              <a:ext cx="8352000" cy="10538850"/>
            </a:xfrm>
            <a:prstGeom prst="round2SameRect">
              <a:avLst>
                <a:gd name="adj1" fmla="val 0"/>
                <a:gd name="adj2" fmla="val 0"/>
              </a:avLst>
            </a:prstGeom>
            <a:no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7" name="图片 76">
              <a:extLst>
                <a:ext uri="{FF2B5EF4-FFF2-40B4-BE49-F238E27FC236}">
                  <a16:creationId xmlns:a16="http://schemas.microsoft.com/office/drawing/2014/main" id="{497A5067-9CC4-4E81-AF26-8822A91D9D67}"/>
                </a:ext>
              </a:extLst>
            </p:cNvPr>
            <p:cNvPicPr>
              <a:picLocks noChangeAspect="1"/>
            </p:cNvPicPr>
            <p:nvPr/>
          </p:nvPicPr>
          <p:blipFill>
            <a:blip r:embed="rId8"/>
            <a:stretch>
              <a:fillRect/>
            </a:stretch>
          </p:blipFill>
          <p:spPr>
            <a:xfrm>
              <a:off x="3805396" y="1916970"/>
              <a:ext cx="1369661" cy="339025"/>
            </a:xfrm>
            <a:prstGeom prst="rect">
              <a:avLst/>
            </a:prstGeom>
          </p:spPr>
        </p:pic>
      </p:grpSp>
    </p:spTree>
    <p:extLst>
      <p:ext uri="{BB962C8B-B14F-4D97-AF65-F5344CB8AC3E}">
        <p14:creationId xmlns:p14="http://schemas.microsoft.com/office/powerpoint/2010/main" val="384106995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4" presetClass="path" presetSubtype="0" accel="50000" decel="50000" fill="hold" nodeType="clickEffect">
                                  <p:stCondLst>
                                    <p:cond delay="0"/>
                                  </p:stCondLst>
                                  <p:childTnLst>
                                    <p:animMotion origin="layout" path="M -3.33333E-6 -1.85185E-6 L -3.33333E-6 -0.73379 " pathEditMode="relative" rAng="0" ptsTypes="AA">
                                      <p:cBhvr>
                                        <p:cTn id="6" dur="2000" fill="hold"/>
                                        <p:tgtEl>
                                          <p:spTgt spid="34"/>
                                        </p:tgtEl>
                                        <p:attrNameLst>
                                          <p:attrName>ppt_x</p:attrName>
                                          <p:attrName>ppt_y</p:attrName>
                                        </p:attrNameLst>
                                      </p:cBhvr>
                                      <p:rCtr x="0" y="-3669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组合 31">
            <a:extLst>
              <a:ext uri="{FF2B5EF4-FFF2-40B4-BE49-F238E27FC236}">
                <a16:creationId xmlns:a16="http://schemas.microsoft.com/office/drawing/2014/main" id="{D171C352-443D-4DBB-A6F5-BE47F6BDB692}"/>
              </a:ext>
            </a:extLst>
          </p:cNvPr>
          <p:cNvGrpSpPr/>
          <p:nvPr/>
        </p:nvGrpSpPr>
        <p:grpSpPr>
          <a:xfrm>
            <a:off x="1991462" y="743063"/>
            <a:ext cx="7962495" cy="5371873"/>
            <a:chOff x="1991462" y="743063"/>
            <a:chExt cx="7962495" cy="5371873"/>
          </a:xfrm>
        </p:grpSpPr>
        <p:sp>
          <p:nvSpPr>
            <p:cNvPr id="38" name="矩形 37">
              <a:extLst>
                <a:ext uri="{FF2B5EF4-FFF2-40B4-BE49-F238E27FC236}">
                  <a16:creationId xmlns:a16="http://schemas.microsoft.com/office/drawing/2014/main" id="{25FEBD2B-EA15-4F5D-8B49-FB6E4609E567}"/>
                </a:ext>
              </a:extLst>
            </p:cNvPr>
            <p:cNvSpPr/>
            <p:nvPr/>
          </p:nvSpPr>
          <p:spPr>
            <a:xfrm>
              <a:off x="2101064" y="823762"/>
              <a:ext cx="7686874" cy="5153591"/>
            </a:xfrm>
            <a:prstGeom prst="rect">
              <a:avLst/>
            </a:prstGeom>
            <a:solidFill>
              <a:schemeClr val="bg1"/>
            </a:solidFill>
            <a:effectLst>
              <a:outerShdw blurRad="469900" sx="108000" sy="108000" algn="ctr"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5" name="组合 34">
              <a:extLst>
                <a:ext uri="{FF2B5EF4-FFF2-40B4-BE49-F238E27FC236}">
                  <a16:creationId xmlns:a16="http://schemas.microsoft.com/office/drawing/2014/main" id="{1A92CA29-6247-4FA8-BB9F-86EDAC49C43F}"/>
                </a:ext>
              </a:extLst>
            </p:cNvPr>
            <p:cNvGrpSpPr/>
            <p:nvPr/>
          </p:nvGrpSpPr>
          <p:grpSpPr>
            <a:xfrm>
              <a:off x="1991462" y="743063"/>
              <a:ext cx="7962495" cy="5371873"/>
              <a:chOff x="2242898" y="478512"/>
              <a:chExt cx="8354119" cy="5636081"/>
            </a:xfrm>
          </p:grpSpPr>
          <p:sp>
            <p:nvSpPr>
              <p:cNvPr id="2" name="矩形: 圆顶角 1">
                <a:extLst>
                  <a:ext uri="{FF2B5EF4-FFF2-40B4-BE49-F238E27FC236}">
                    <a16:creationId xmlns:a16="http://schemas.microsoft.com/office/drawing/2014/main" id="{1D40B7F1-D9CA-4143-8F38-F5F0EB64030C}"/>
                  </a:ext>
                </a:extLst>
              </p:cNvPr>
              <p:cNvSpPr/>
              <p:nvPr/>
            </p:nvSpPr>
            <p:spPr>
              <a:xfrm>
                <a:off x="2244839" y="797090"/>
                <a:ext cx="8350059" cy="283375"/>
              </a:xfrm>
              <a:prstGeom prst="round2SameRect">
                <a:avLst>
                  <a:gd name="adj1" fmla="val 0"/>
                  <a:gd name="adj2" fmla="val 0"/>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圆顶角 2">
                <a:extLst>
                  <a:ext uri="{FF2B5EF4-FFF2-40B4-BE49-F238E27FC236}">
                    <a16:creationId xmlns:a16="http://schemas.microsoft.com/office/drawing/2014/main" id="{0AB88233-17F3-4F93-B3F0-728DACB5A5A5}"/>
                  </a:ext>
                </a:extLst>
              </p:cNvPr>
              <p:cNvSpPr/>
              <p:nvPr/>
            </p:nvSpPr>
            <p:spPr>
              <a:xfrm>
                <a:off x="2244839" y="487609"/>
                <a:ext cx="8350059" cy="315229"/>
              </a:xfrm>
              <a:prstGeom prst="round2SameRect">
                <a:avLst>
                  <a:gd name="adj1" fmla="val 0"/>
                  <a:gd name="adj2" fmla="val 0"/>
                </a:avLst>
              </a:prstGeom>
              <a:solidFill>
                <a:schemeClr val="bg2">
                  <a:lumMod val="90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a:extLst>
                  <a:ext uri="{FF2B5EF4-FFF2-40B4-BE49-F238E27FC236}">
                    <a16:creationId xmlns:a16="http://schemas.microsoft.com/office/drawing/2014/main" id="{E241C5C2-188E-48F5-846C-CAAFE06C2C03}"/>
                  </a:ext>
                </a:extLst>
              </p:cNvPr>
              <p:cNvGrpSpPr/>
              <p:nvPr/>
            </p:nvGrpSpPr>
            <p:grpSpPr>
              <a:xfrm>
                <a:off x="9710956" y="586158"/>
                <a:ext cx="760702" cy="110946"/>
                <a:chOff x="9691452" y="2249564"/>
                <a:chExt cx="760702" cy="110946"/>
              </a:xfrm>
              <a:solidFill>
                <a:schemeClr val="bg2">
                  <a:lumMod val="25000"/>
                </a:schemeClr>
              </a:solidFill>
            </p:grpSpPr>
            <p:sp>
              <p:nvSpPr>
                <p:cNvPr id="5" name="十字形 4">
                  <a:extLst>
                    <a:ext uri="{FF2B5EF4-FFF2-40B4-BE49-F238E27FC236}">
                      <a16:creationId xmlns:a16="http://schemas.microsoft.com/office/drawing/2014/main" id="{DD4FFDBA-15B6-45C0-B112-9F686E36BB33}"/>
                    </a:ext>
                  </a:extLst>
                </p:cNvPr>
                <p:cNvSpPr/>
                <p:nvPr/>
              </p:nvSpPr>
              <p:spPr>
                <a:xfrm rot="18900000">
                  <a:off x="10341208" y="2249564"/>
                  <a:ext cx="110946" cy="110946"/>
                </a:xfrm>
                <a:prstGeom prst="plus">
                  <a:avLst>
                    <a:gd name="adj" fmla="val 42935"/>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83B27C66-E251-41F4-B305-7A0464E53795}"/>
                    </a:ext>
                  </a:extLst>
                </p:cNvPr>
                <p:cNvSpPr/>
                <p:nvPr/>
              </p:nvSpPr>
              <p:spPr>
                <a:xfrm>
                  <a:off x="10024811" y="2258335"/>
                  <a:ext cx="86691" cy="93404"/>
                </a:xfrm>
                <a:prstGeom prst="rect">
                  <a:avLst/>
                </a:prstGeom>
                <a:noFill/>
                <a:ln w="15875">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a:extLst>
                    <a:ext uri="{FF2B5EF4-FFF2-40B4-BE49-F238E27FC236}">
                      <a16:creationId xmlns:a16="http://schemas.microsoft.com/office/drawing/2014/main" id="{10A2F779-F141-4363-BA7E-4CF207A796F1}"/>
                    </a:ext>
                  </a:extLst>
                </p:cNvPr>
                <p:cNvCxnSpPr>
                  <a:cxnSpLocks/>
                </p:cNvCxnSpPr>
                <p:nvPr/>
              </p:nvCxnSpPr>
              <p:spPr>
                <a:xfrm>
                  <a:off x="9691452" y="2333252"/>
                  <a:ext cx="103653" cy="1"/>
                </a:xfrm>
                <a:prstGeom prst="line">
                  <a:avLst/>
                </a:prstGeom>
                <a:grpFill/>
                <a:ln w="15875">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grpSp>
          <p:sp>
            <p:nvSpPr>
              <p:cNvPr id="8" name="箭头: 左 7">
                <a:extLst>
                  <a:ext uri="{FF2B5EF4-FFF2-40B4-BE49-F238E27FC236}">
                    <a16:creationId xmlns:a16="http://schemas.microsoft.com/office/drawing/2014/main" id="{890309B6-DC81-4745-B802-375F6CB5F3CE}"/>
                  </a:ext>
                </a:extLst>
              </p:cNvPr>
              <p:cNvSpPr/>
              <p:nvPr/>
            </p:nvSpPr>
            <p:spPr>
              <a:xfrm>
                <a:off x="2357891" y="881330"/>
                <a:ext cx="107157" cy="108538"/>
              </a:xfrm>
              <a:prstGeom prst="leftArrow">
                <a:avLst>
                  <a:gd name="adj1" fmla="val 30645"/>
                  <a:gd name="adj2" fmla="val 45161"/>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箭头: 左 8">
                <a:extLst>
                  <a:ext uri="{FF2B5EF4-FFF2-40B4-BE49-F238E27FC236}">
                    <a16:creationId xmlns:a16="http://schemas.microsoft.com/office/drawing/2014/main" id="{295996CC-8BF1-4362-8691-9DC90BA3D54B}"/>
                  </a:ext>
                </a:extLst>
              </p:cNvPr>
              <p:cNvSpPr/>
              <p:nvPr/>
            </p:nvSpPr>
            <p:spPr>
              <a:xfrm rot="10800000">
                <a:off x="2632898" y="881330"/>
                <a:ext cx="107157" cy="108538"/>
              </a:xfrm>
              <a:prstGeom prst="leftArrow">
                <a:avLst>
                  <a:gd name="adj1" fmla="val 30645"/>
                  <a:gd name="adj2" fmla="val 45161"/>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a:extLst>
                  <a:ext uri="{FF2B5EF4-FFF2-40B4-BE49-F238E27FC236}">
                    <a16:creationId xmlns:a16="http://schemas.microsoft.com/office/drawing/2014/main" id="{CF5AFF84-74FC-45C1-A9B5-6C4A0BB31EAE}"/>
                  </a:ext>
                </a:extLst>
              </p:cNvPr>
              <p:cNvGrpSpPr/>
              <p:nvPr/>
            </p:nvGrpSpPr>
            <p:grpSpPr>
              <a:xfrm>
                <a:off x="2907905" y="887011"/>
                <a:ext cx="107580" cy="97177"/>
                <a:chOff x="2574131" y="1439498"/>
                <a:chExt cx="337818" cy="305150"/>
              </a:xfrm>
            </p:grpSpPr>
            <p:sp>
              <p:nvSpPr>
                <p:cNvPr id="11" name="空心弧 10">
                  <a:extLst>
                    <a:ext uri="{FF2B5EF4-FFF2-40B4-BE49-F238E27FC236}">
                      <a16:creationId xmlns:a16="http://schemas.microsoft.com/office/drawing/2014/main" id="{BB04706A-04E8-4135-AAE5-129A6C9E7095}"/>
                    </a:ext>
                  </a:extLst>
                </p:cNvPr>
                <p:cNvSpPr/>
                <p:nvPr/>
              </p:nvSpPr>
              <p:spPr>
                <a:xfrm>
                  <a:off x="2574131" y="1439498"/>
                  <a:ext cx="305150" cy="305150"/>
                </a:xfrm>
                <a:prstGeom prst="blockArc">
                  <a:avLst>
                    <a:gd name="adj1" fmla="val 3190491"/>
                    <a:gd name="adj2" fmla="val 20049524"/>
                    <a:gd name="adj3" fmla="val 21355"/>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2" name="箭头: 上 11">
                  <a:extLst>
                    <a:ext uri="{FF2B5EF4-FFF2-40B4-BE49-F238E27FC236}">
                      <a16:creationId xmlns:a16="http://schemas.microsoft.com/office/drawing/2014/main" id="{E942638F-A37A-4FA5-BA16-475A8D403CB9}"/>
                    </a:ext>
                  </a:extLst>
                </p:cNvPr>
                <p:cNvSpPr/>
                <p:nvPr/>
              </p:nvSpPr>
              <p:spPr>
                <a:xfrm rot="9000000">
                  <a:off x="2773804" y="1510120"/>
                  <a:ext cx="138145" cy="92915"/>
                </a:xfrm>
                <a:prstGeom prst="upArrow">
                  <a:avLst>
                    <a:gd name="adj1" fmla="val 47475"/>
                    <a:gd name="adj2" fmla="val 56664"/>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矩形: 圆角 12">
                <a:extLst>
                  <a:ext uri="{FF2B5EF4-FFF2-40B4-BE49-F238E27FC236}">
                    <a16:creationId xmlns:a16="http://schemas.microsoft.com/office/drawing/2014/main" id="{44C265E3-07A0-4ADC-B799-7023EBDBAAA7}"/>
                  </a:ext>
                </a:extLst>
              </p:cNvPr>
              <p:cNvSpPr/>
              <p:nvPr/>
            </p:nvSpPr>
            <p:spPr>
              <a:xfrm>
                <a:off x="3135312" y="835920"/>
                <a:ext cx="6818766" cy="195964"/>
              </a:xfrm>
              <a:prstGeom prst="roundRect">
                <a:avLst>
                  <a:gd name="adj" fmla="val 50000"/>
                </a:avLst>
              </a:prstGeom>
              <a:solidFill>
                <a:schemeClr val="bg1"/>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r>
                  <a:rPr lang="en-US" altLang="zh-CN" sz="1000">
                    <a:solidFill>
                      <a:schemeClr val="bg1">
                        <a:lumMod val="65000"/>
                      </a:schemeClr>
                    </a:solidFill>
                    <a:latin typeface="+mj-lt"/>
                    <a:cs typeface="Consolas" panose="020B0609020204030204" pitchFamily="49" charset="0"/>
                  </a:rPr>
                  <a:t>          https:www.isounderz.cn</a:t>
                </a:r>
                <a:endParaRPr lang="zh-CN" altLang="en-US" sz="1000">
                  <a:solidFill>
                    <a:schemeClr val="bg1">
                      <a:lumMod val="65000"/>
                    </a:schemeClr>
                  </a:solidFill>
                  <a:latin typeface="+mj-lt"/>
                  <a:cs typeface="Consolas" panose="020B0609020204030204" pitchFamily="49" charset="0"/>
                </a:endParaRPr>
              </a:p>
            </p:txBody>
          </p:sp>
          <p:grpSp>
            <p:nvGrpSpPr>
              <p:cNvPr id="14" name="组合 13">
                <a:extLst>
                  <a:ext uri="{FF2B5EF4-FFF2-40B4-BE49-F238E27FC236}">
                    <a16:creationId xmlns:a16="http://schemas.microsoft.com/office/drawing/2014/main" id="{AA3F8F01-B8DF-48A6-8AAB-6E303802B8B1}"/>
                  </a:ext>
                </a:extLst>
              </p:cNvPr>
              <p:cNvGrpSpPr/>
              <p:nvPr/>
            </p:nvGrpSpPr>
            <p:grpSpPr>
              <a:xfrm>
                <a:off x="10415240" y="871815"/>
                <a:ext cx="28800" cy="124175"/>
                <a:chOff x="10360017" y="2580305"/>
                <a:chExt cx="28800" cy="124175"/>
              </a:xfrm>
              <a:solidFill>
                <a:schemeClr val="bg2">
                  <a:lumMod val="25000"/>
                </a:schemeClr>
              </a:solidFill>
            </p:grpSpPr>
            <p:sp>
              <p:nvSpPr>
                <p:cNvPr id="15" name="椭圆 14">
                  <a:extLst>
                    <a:ext uri="{FF2B5EF4-FFF2-40B4-BE49-F238E27FC236}">
                      <a16:creationId xmlns:a16="http://schemas.microsoft.com/office/drawing/2014/main" id="{F9AA47EB-7E1B-4BB2-945B-AEE81F01F4E9}"/>
                    </a:ext>
                  </a:extLst>
                </p:cNvPr>
                <p:cNvSpPr/>
                <p:nvPr/>
              </p:nvSpPr>
              <p:spPr>
                <a:xfrm>
                  <a:off x="10360017" y="2580305"/>
                  <a:ext cx="28800" cy="288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a:extLst>
                    <a:ext uri="{FF2B5EF4-FFF2-40B4-BE49-F238E27FC236}">
                      <a16:creationId xmlns:a16="http://schemas.microsoft.com/office/drawing/2014/main" id="{F2426870-764B-4B08-8414-EEB970DAD489}"/>
                    </a:ext>
                  </a:extLst>
                </p:cNvPr>
                <p:cNvSpPr/>
                <p:nvPr/>
              </p:nvSpPr>
              <p:spPr>
                <a:xfrm>
                  <a:off x="10360017" y="2627992"/>
                  <a:ext cx="28800" cy="288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a:extLst>
                    <a:ext uri="{FF2B5EF4-FFF2-40B4-BE49-F238E27FC236}">
                      <a16:creationId xmlns:a16="http://schemas.microsoft.com/office/drawing/2014/main" id="{75738FF7-0BA9-4F77-A820-7166A00CADF9}"/>
                    </a:ext>
                  </a:extLst>
                </p:cNvPr>
                <p:cNvSpPr/>
                <p:nvPr/>
              </p:nvSpPr>
              <p:spPr>
                <a:xfrm>
                  <a:off x="10360017" y="2675680"/>
                  <a:ext cx="28800" cy="288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 name="星形: 五角 17">
                <a:extLst>
                  <a:ext uri="{FF2B5EF4-FFF2-40B4-BE49-F238E27FC236}">
                    <a16:creationId xmlns:a16="http://schemas.microsoft.com/office/drawing/2014/main" id="{BC8A5740-276A-40EF-9379-F073D84AECB6}"/>
                  </a:ext>
                </a:extLst>
              </p:cNvPr>
              <p:cNvSpPr/>
              <p:nvPr/>
            </p:nvSpPr>
            <p:spPr>
              <a:xfrm>
                <a:off x="9748476" y="860647"/>
                <a:ext cx="146511" cy="146511"/>
              </a:xfrm>
              <a:prstGeom prst="star5">
                <a:avLst>
                  <a:gd name="adj" fmla="val 26161"/>
                  <a:gd name="hf" fmla="val 105146"/>
                  <a:gd name="vf" fmla="val 110557"/>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 name="组合 18">
                <a:extLst>
                  <a:ext uri="{FF2B5EF4-FFF2-40B4-BE49-F238E27FC236}">
                    <a16:creationId xmlns:a16="http://schemas.microsoft.com/office/drawing/2014/main" id="{B7DD9DFE-6F5E-4F92-9E4B-E5A61DDBEF03}"/>
                  </a:ext>
                </a:extLst>
              </p:cNvPr>
              <p:cNvGrpSpPr/>
              <p:nvPr/>
            </p:nvGrpSpPr>
            <p:grpSpPr>
              <a:xfrm>
                <a:off x="2571084" y="568176"/>
                <a:ext cx="1846266" cy="227148"/>
                <a:chOff x="2551580" y="2219692"/>
                <a:chExt cx="1846266" cy="227148"/>
              </a:xfrm>
            </p:grpSpPr>
            <p:sp>
              <p:nvSpPr>
                <p:cNvPr id="20" name="十字形 19">
                  <a:extLst>
                    <a:ext uri="{FF2B5EF4-FFF2-40B4-BE49-F238E27FC236}">
                      <a16:creationId xmlns:a16="http://schemas.microsoft.com/office/drawing/2014/main" id="{9E5B13E4-9255-4798-877A-0C806137558C}"/>
                    </a:ext>
                  </a:extLst>
                </p:cNvPr>
                <p:cNvSpPr/>
                <p:nvPr/>
              </p:nvSpPr>
              <p:spPr>
                <a:xfrm>
                  <a:off x="4278353" y="2290194"/>
                  <a:ext cx="119493" cy="119493"/>
                </a:xfrm>
                <a:prstGeom prst="plus">
                  <a:avLst>
                    <a:gd name="adj" fmla="val 40278"/>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 name="组合 20">
                  <a:extLst>
                    <a:ext uri="{FF2B5EF4-FFF2-40B4-BE49-F238E27FC236}">
                      <a16:creationId xmlns:a16="http://schemas.microsoft.com/office/drawing/2014/main" id="{42DF0C57-2BA2-4177-A61F-7AEE53A64B8B}"/>
                    </a:ext>
                  </a:extLst>
                </p:cNvPr>
                <p:cNvGrpSpPr/>
                <p:nvPr/>
              </p:nvGrpSpPr>
              <p:grpSpPr>
                <a:xfrm>
                  <a:off x="2551580" y="2219692"/>
                  <a:ext cx="1649455" cy="227148"/>
                  <a:chOff x="2739188" y="2205405"/>
                  <a:chExt cx="1649455" cy="241435"/>
                </a:xfrm>
              </p:grpSpPr>
              <p:sp>
                <p:nvSpPr>
                  <p:cNvPr id="22" name="矩形: 圆顶角 21">
                    <a:extLst>
                      <a:ext uri="{FF2B5EF4-FFF2-40B4-BE49-F238E27FC236}">
                        <a16:creationId xmlns:a16="http://schemas.microsoft.com/office/drawing/2014/main" id="{981AF1BC-10B2-470C-A08F-4DF7621DB6C4}"/>
                      </a:ext>
                    </a:extLst>
                  </p:cNvPr>
                  <p:cNvSpPr/>
                  <p:nvPr/>
                </p:nvSpPr>
                <p:spPr>
                  <a:xfrm>
                    <a:off x="2739188" y="2205405"/>
                    <a:ext cx="1649455" cy="241435"/>
                  </a:xfrm>
                  <a:prstGeom prst="round2SameRect">
                    <a:avLst>
                      <a:gd name="adj1" fmla="val 31459"/>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700">
                        <a:solidFill>
                          <a:schemeClr val="tx1">
                            <a:lumMod val="85000"/>
                            <a:lumOff val="15000"/>
                          </a:schemeClr>
                        </a:solidFill>
                        <a:latin typeface="+mn-ea"/>
                      </a:rPr>
                      <a:t>        电离层探测管理系统</a:t>
                    </a:r>
                  </a:p>
                </p:txBody>
              </p:sp>
              <p:sp>
                <p:nvSpPr>
                  <p:cNvPr id="23" name="十字形 22">
                    <a:extLst>
                      <a:ext uri="{FF2B5EF4-FFF2-40B4-BE49-F238E27FC236}">
                        <a16:creationId xmlns:a16="http://schemas.microsoft.com/office/drawing/2014/main" id="{FB27694A-D877-481C-95B8-C9830CF15AC8}"/>
                      </a:ext>
                    </a:extLst>
                  </p:cNvPr>
                  <p:cNvSpPr/>
                  <p:nvPr/>
                </p:nvSpPr>
                <p:spPr>
                  <a:xfrm rot="18900000">
                    <a:off x="4213271" y="2300423"/>
                    <a:ext cx="91426" cy="97487"/>
                  </a:xfrm>
                  <a:prstGeom prst="plus">
                    <a:avLst>
                      <a:gd name="adj" fmla="val 40977"/>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 name="组合 23">
                    <a:extLst>
                      <a:ext uri="{FF2B5EF4-FFF2-40B4-BE49-F238E27FC236}">
                        <a16:creationId xmlns:a16="http://schemas.microsoft.com/office/drawing/2014/main" id="{3B6D086D-6812-4164-A987-82A2C33ECFA2}"/>
                      </a:ext>
                    </a:extLst>
                  </p:cNvPr>
                  <p:cNvGrpSpPr/>
                  <p:nvPr/>
                </p:nvGrpSpPr>
                <p:grpSpPr>
                  <a:xfrm>
                    <a:off x="2808902" y="2263530"/>
                    <a:ext cx="200026" cy="130058"/>
                    <a:chOff x="3237008" y="1493860"/>
                    <a:chExt cx="3667458" cy="2384612"/>
                  </a:xfrm>
                  <a:solidFill>
                    <a:schemeClr val="accent2"/>
                  </a:solidFill>
                </p:grpSpPr>
                <p:sp>
                  <p:nvSpPr>
                    <p:cNvPr id="25" name="任意多边形: 形状 24">
                      <a:extLst>
                        <a:ext uri="{FF2B5EF4-FFF2-40B4-BE49-F238E27FC236}">
                          <a16:creationId xmlns:a16="http://schemas.microsoft.com/office/drawing/2014/main" id="{F1326579-F388-49B2-ACC8-1CB0B9994018}"/>
                        </a:ext>
                      </a:extLst>
                    </p:cNvPr>
                    <p:cNvSpPr/>
                    <p:nvPr/>
                  </p:nvSpPr>
                  <p:spPr>
                    <a:xfrm>
                      <a:off x="3878617" y="1493860"/>
                      <a:ext cx="2384612" cy="2384612"/>
                    </a:xfrm>
                    <a:custGeom>
                      <a:avLst/>
                      <a:gdLst>
                        <a:gd name="connsiteX0" fmla="*/ 51811 w 2384612"/>
                        <a:gd name="connsiteY0" fmla="*/ 844722 h 2384612"/>
                        <a:gd name="connsiteX1" fmla="*/ 80735 w 2384612"/>
                        <a:gd name="connsiteY1" fmla="*/ 884875 h 2384612"/>
                        <a:gd name="connsiteX2" fmla="*/ 962907 w 2384612"/>
                        <a:gd name="connsiteY2" fmla="*/ 1669034 h 2384612"/>
                        <a:gd name="connsiteX3" fmla="*/ 1897573 w 2384612"/>
                        <a:gd name="connsiteY3" fmla="*/ 2111504 h 2384612"/>
                        <a:gd name="connsiteX4" fmla="*/ 1937558 w 2384612"/>
                        <a:gd name="connsiteY4" fmla="*/ 2122193 h 2384612"/>
                        <a:gd name="connsiteX5" fmla="*/ 1858936 w 2384612"/>
                        <a:gd name="connsiteY5" fmla="*/ 2180985 h 2384612"/>
                        <a:gd name="connsiteX6" fmla="*/ 1192306 w 2384612"/>
                        <a:gd name="connsiteY6" fmla="*/ 2384612 h 2384612"/>
                        <a:gd name="connsiteX7" fmla="*/ 0 w 2384612"/>
                        <a:gd name="connsiteY7" fmla="*/ 1192306 h 2384612"/>
                        <a:gd name="connsiteX8" fmla="*/ 24224 w 2384612"/>
                        <a:gd name="connsiteY8" fmla="*/ 952015 h 2384612"/>
                        <a:gd name="connsiteX9" fmla="*/ 1192306 w 2384612"/>
                        <a:gd name="connsiteY9" fmla="*/ 0 h 2384612"/>
                        <a:gd name="connsiteX10" fmla="*/ 2384612 w 2384612"/>
                        <a:gd name="connsiteY10" fmla="*/ 1192306 h 2384612"/>
                        <a:gd name="connsiteX11" fmla="*/ 2180985 w 2384612"/>
                        <a:gd name="connsiteY11" fmla="*/ 1858936 h 2384612"/>
                        <a:gd name="connsiteX12" fmla="*/ 2129175 w 2384612"/>
                        <a:gd name="connsiteY12" fmla="*/ 1928221 h 2384612"/>
                        <a:gd name="connsiteX13" fmla="*/ 2123957 w 2384612"/>
                        <a:gd name="connsiteY13" fmla="*/ 1927074 h 2384612"/>
                        <a:gd name="connsiteX14" fmla="*/ 1101837 w 2384612"/>
                        <a:gd name="connsiteY14" fmla="*/ 1453749 h 2384612"/>
                        <a:gd name="connsiteX15" fmla="*/ 184484 w 2384612"/>
                        <a:gd name="connsiteY15" fmla="*/ 630307 h 2384612"/>
                        <a:gd name="connsiteX16" fmla="*/ 161621 w 2384612"/>
                        <a:gd name="connsiteY16" fmla="*/ 594822 h 2384612"/>
                        <a:gd name="connsiteX17" fmla="*/ 203628 w 2384612"/>
                        <a:gd name="connsiteY17" fmla="*/ 525677 h 2384612"/>
                        <a:gd name="connsiteX18" fmla="*/ 1192306 w 2384612"/>
                        <a:gd name="connsiteY18" fmla="*/ 0 h 2384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384612" h="2384612">
                          <a:moveTo>
                            <a:pt x="51811" y="844722"/>
                          </a:moveTo>
                          <a:lnTo>
                            <a:pt x="80735" y="884875"/>
                          </a:lnTo>
                          <a:cubicBezTo>
                            <a:pt x="285913" y="1151514"/>
                            <a:pt x="590622" y="1428787"/>
                            <a:pt x="962907" y="1669034"/>
                          </a:cubicBezTo>
                          <a:cubicBezTo>
                            <a:pt x="1282009" y="1874960"/>
                            <a:pt x="1605443" y="2024441"/>
                            <a:pt x="1897573" y="2111504"/>
                          </a:cubicBezTo>
                          <a:lnTo>
                            <a:pt x="1937558" y="2122193"/>
                          </a:lnTo>
                          <a:lnTo>
                            <a:pt x="1858936" y="2180985"/>
                          </a:lnTo>
                          <a:cubicBezTo>
                            <a:pt x="1668642" y="2309545"/>
                            <a:pt x="1439241" y="2384612"/>
                            <a:pt x="1192306" y="2384612"/>
                          </a:cubicBezTo>
                          <a:cubicBezTo>
                            <a:pt x="533814" y="2384612"/>
                            <a:pt x="0" y="1850798"/>
                            <a:pt x="0" y="1192306"/>
                          </a:cubicBezTo>
                          <a:cubicBezTo>
                            <a:pt x="0" y="1109995"/>
                            <a:pt x="8341" y="1029631"/>
                            <a:pt x="24224" y="952015"/>
                          </a:cubicBezTo>
                          <a:close/>
                          <a:moveTo>
                            <a:pt x="1192306" y="0"/>
                          </a:moveTo>
                          <a:cubicBezTo>
                            <a:pt x="1850798" y="0"/>
                            <a:pt x="2384612" y="533814"/>
                            <a:pt x="2384612" y="1192306"/>
                          </a:cubicBezTo>
                          <a:cubicBezTo>
                            <a:pt x="2384612" y="1439241"/>
                            <a:pt x="2309545" y="1668642"/>
                            <a:pt x="2180985" y="1858936"/>
                          </a:cubicBezTo>
                          <a:lnTo>
                            <a:pt x="2129175" y="1928221"/>
                          </a:lnTo>
                          <a:lnTo>
                            <a:pt x="2123957" y="1927074"/>
                          </a:lnTo>
                          <a:cubicBezTo>
                            <a:pt x="1831657" y="1853538"/>
                            <a:pt x="1467857" y="1689953"/>
                            <a:pt x="1101837" y="1453749"/>
                          </a:cubicBezTo>
                          <a:cubicBezTo>
                            <a:pt x="690066" y="1188020"/>
                            <a:pt x="363197" y="886986"/>
                            <a:pt x="184484" y="630307"/>
                          </a:cubicBezTo>
                          <a:lnTo>
                            <a:pt x="161621" y="594822"/>
                          </a:lnTo>
                          <a:lnTo>
                            <a:pt x="203628" y="525677"/>
                          </a:lnTo>
                          <a:cubicBezTo>
                            <a:pt x="417894" y="208521"/>
                            <a:pt x="780749" y="0"/>
                            <a:pt x="1192306" y="0"/>
                          </a:cubicBez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任意多边形: 形状 25">
                      <a:extLst>
                        <a:ext uri="{FF2B5EF4-FFF2-40B4-BE49-F238E27FC236}">
                          <a16:creationId xmlns:a16="http://schemas.microsoft.com/office/drawing/2014/main" id="{041CC525-50BA-47AD-9703-67D80895278E}"/>
                        </a:ext>
                      </a:extLst>
                    </p:cNvPr>
                    <p:cNvSpPr/>
                    <p:nvPr/>
                  </p:nvSpPr>
                  <p:spPr>
                    <a:xfrm rot="18170124">
                      <a:off x="4424976" y="853889"/>
                      <a:ext cx="1291521" cy="3667458"/>
                    </a:xfrm>
                    <a:custGeom>
                      <a:avLst/>
                      <a:gdLst>
                        <a:gd name="connsiteX0" fmla="*/ 1232649 w 1378690"/>
                        <a:gd name="connsiteY0" fmla="*/ 313172 h 3667458"/>
                        <a:gd name="connsiteX1" fmla="*/ 1349657 w 1378690"/>
                        <a:gd name="connsiteY1" fmla="*/ 537087 h 3667458"/>
                        <a:gd name="connsiteX2" fmla="*/ 1378690 w 1378690"/>
                        <a:gd name="connsiteY2" fmla="*/ 611178 h 3667458"/>
                        <a:gd name="connsiteX3" fmla="*/ 1295194 w 1378690"/>
                        <a:gd name="connsiteY3" fmla="*/ 571894 h 3667458"/>
                        <a:gd name="connsiteX4" fmla="*/ 1140348 w 1378690"/>
                        <a:gd name="connsiteY4" fmla="*/ 520623 h 3667458"/>
                        <a:gd name="connsiteX5" fmla="*/ 1079732 w 1378690"/>
                        <a:gd name="connsiteY5" fmla="*/ 508311 h 3667458"/>
                        <a:gd name="connsiteX6" fmla="*/ 1045331 w 1378690"/>
                        <a:gd name="connsiteY6" fmla="*/ 446617 h 3667458"/>
                        <a:gd name="connsiteX7" fmla="*/ 790610 w 1378690"/>
                        <a:gd name="connsiteY7" fmla="*/ 256221 h 3667458"/>
                        <a:gd name="connsiteX8" fmla="*/ 256221 w 1378690"/>
                        <a:gd name="connsiteY8" fmla="*/ 1833729 h 3667458"/>
                        <a:gd name="connsiteX9" fmla="*/ 790610 w 1378690"/>
                        <a:gd name="connsiteY9" fmla="*/ 3411237 h 3667458"/>
                        <a:gd name="connsiteX10" fmla="*/ 1045332 w 1378690"/>
                        <a:gd name="connsiteY10" fmla="*/ 3220840 h 3667458"/>
                        <a:gd name="connsiteX11" fmla="*/ 1080256 w 1378690"/>
                        <a:gd name="connsiteY11" fmla="*/ 3158207 h 3667458"/>
                        <a:gd name="connsiteX12" fmla="*/ 1154776 w 1378690"/>
                        <a:gd name="connsiteY12" fmla="*/ 3143276 h 3667458"/>
                        <a:gd name="connsiteX13" fmla="*/ 1345059 w 1378690"/>
                        <a:gd name="connsiteY13" fmla="*/ 3074555 h 3667458"/>
                        <a:gd name="connsiteX14" fmla="*/ 1378687 w 1378690"/>
                        <a:gd name="connsiteY14" fmla="*/ 3056290 h 3667458"/>
                        <a:gd name="connsiteX15" fmla="*/ 1349657 w 1378690"/>
                        <a:gd name="connsiteY15" fmla="*/ 3130371 h 3667458"/>
                        <a:gd name="connsiteX16" fmla="*/ 790611 w 1378690"/>
                        <a:gd name="connsiteY16" fmla="*/ 3667458 h 3667458"/>
                        <a:gd name="connsiteX17" fmla="*/ 0 w 1378690"/>
                        <a:gd name="connsiteY17" fmla="*/ 1833729 h 3667458"/>
                        <a:gd name="connsiteX18" fmla="*/ 790611 w 1378690"/>
                        <a:gd name="connsiteY18" fmla="*/ 0 h 3667458"/>
                        <a:gd name="connsiteX19" fmla="*/ 1232649 w 1378690"/>
                        <a:gd name="connsiteY19" fmla="*/ 313172 h 3667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78690" h="3667458">
                          <a:moveTo>
                            <a:pt x="1232649" y="313172"/>
                          </a:moveTo>
                          <a:cubicBezTo>
                            <a:pt x="1274710" y="379079"/>
                            <a:pt x="1313889" y="454127"/>
                            <a:pt x="1349657" y="537087"/>
                          </a:cubicBezTo>
                          <a:lnTo>
                            <a:pt x="1378690" y="611178"/>
                          </a:lnTo>
                          <a:lnTo>
                            <a:pt x="1295194" y="571894"/>
                          </a:lnTo>
                          <a:cubicBezTo>
                            <a:pt x="1244589" y="551708"/>
                            <a:pt x="1192871" y="534595"/>
                            <a:pt x="1140348" y="520623"/>
                          </a:cubicBezTo>
                          <a:lnTo>
                            <a:pt x="1079732" y="508311"/>
                          </a:lnTo>
                          <a:lnTo>
                            <a:pt x="1045331" y="446617"/>
                          </a:lnTo>
                          <a:cubicBezTo>
                            <a:pt x="969612" y="325193"/>
                            <a:pt x="882840" y="256221"/>
                            <a:pt x="790610" y="256221"/>
                          </a:cubicBezTo>
                          <a:cubicBezTo>
                            <a:pt x="495475" y="256221"/>
                            <a:pt x="256221" y="962495"/>
                            <a:pt x="256221" y="1833729"/>
                          </a:cubicBezTo>
                          <a:cubicBezTo>
                            <a:pt x="256221" y="2704963"/>
                            <a:pt x="495475" y="3411237"/>
                            <a:pt x="790610" y="3411237"/>
                          </a:cubicBezTo>
                          <a:cubicBezTo>
                            <a:pt x="882840" y="3411237"/>
                            <a:pt x="969612" y="3342265"/>
                            <a:pt x="1045332" y="3220840"/>
                          </a:cubicBezTo>
                          <a:lnTo>
                            <a:pt x="1080256" y="3158207"/>
                          </a:lnTo>
                          <a:lnTo>
                            <a:pt x="1154776" y="3143276"/>
                          </a:lnTo>
                          <a:cubicBezTo>
                            <a:pt x="1219168" y="3125347"/>
                            <a:pt x="1282773" y="3102479"/>
                            <a:pt x="1345059" y="3074555"/>
                          </a:cubicBezTo>
                          <a:lnTo>
                            <a:pt x="1378687" y="3056290"/>
                          </a:lnTo>
                          <a:lnTo>
                            <a:pt x="1349657" y="3130371"/>
                          </a:lnTo>
                          <a:cubicBezTo>
                            <a:pt x="1206585" y="3462211"/>
                            <a:pt x="1008932" y="3667457"/>
                            <a:pt x="790611" y="3667458"/>
                          </a:cubicBezTo>
                          <a:cubicBezTo>
                            <a:pt x="353969" y="3667458"/>
                            <a:pt x="0" y="2846470"/>
                            <a:pt x="0" y="1833729"/>
                          </a:cubicBezTo>
                          <a:cubicBezTo>
                            <a:pt x="0" y="820988"/>
                            <a:pt x="353969" y="0"/>
                            <a:pt x="790611" y="0"/>
                          </a:cubicBezTo>
                          <a:cubicBezTo>
                            <a:pt x="954352" y="0"/>
                            <a:pt x="1106467" y="115451"/>
                            <a:pt x="1232649" y="313172"/>
                          </a:cubicBez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grpSp>
          <p:cxnSp>
            <p:nvCxnSpPr>
              <p:cNvPr id="27" name="直接箭头连接符 26">
                <a:extLst>
                  <a:ext uri="{FF2B5EF4-FFF2-40B4-BE49-F238E27FC236}">
                    <a16:creationId xmlns:a16="http://schemas.microsoft.com/office/drawing/2014/main" id="{CE73F086-51D8-4C4C-BC48-2CAFE940DA87}"/>
                  </a:ext>
                </a:extLst>
              </p:cNvPr>
              <p:cNvCxnSpPr>
                <a:cxnSpLocks/>
              </p:cNvCxnSpPr>
              <p:nvPr/>
            </p:nvCxnSpPr>
            <p:spPr>
              <a:xfrm>
                <a:off x="2254362" y="1080465"/>
                <a:ext cx="8342655" cy="0"/>
              </a:xfrm>
              <a:prstGeom prst="straightConnector1">
                <a:avLst/>
              </a:prstGeom>
              <a:solidFill>
                <a:schemeClr val="bg2">
                  <a:lumMod val="90000"/>
                </a:schemeClr>
              </a:solidFill>
              <a:ln w="12700" cap="flat">
                <a:solidFill>
                  <a:schemeClr val="bg2">
                    <a:lumMod val="90000"/>
                  </a:schemeClr>
                </a:solidFill>
                <a:bevel/>
                <a:tailEnd type="none"/>
              </a:ln>
            </p:spPr>
            <p:style>
              <a:lnRef idx="2">
                <a:schemeClr val="dk1"/>
              </a:lnRef>
              <a:fillRef idx="1">
                <a:schemeClr val="lt1"/>
              </a:fillRef>
              <a:effectRef idx="0">
                <a:schemeClr val="dk1"/>
              </a:effectRef>
              <a:fontRef idx="minor">
                <a:schemeClr val="dk1"/>
              </a:fontRef>
            </p:style>
          </p:cxnSp>
          <p:grpSp>
            <p:nvGrpSpPr>
              <p:cNvPr id="28" name="组合 27">
                <a:extLst>
                  <a:ext uri="{FF2B5EF4-FFF2-40B4-BE49-F238E27FC236}">
                    <a16:creationId xmlns:a16="http://schemas.microsoft.com/office/drawing/2014/main" id="{EEC9513E-46EC-4229-BC91-1D315A7FE282}"/>
                  </a:ext>
                </a:extLst>
              </p:cNvPr>
              <p:cNvGrpSpPr/>
              <p:nvPr/>
            </p:nvGrpSpPr>
            <p:grpSpPr>
              <a:xfrm>
                <a:off x="3218379" y="870532"/>
                <a:ext cx="100182" cy="124960"/>
                <a:chOff x="3873500" y="4234162"/>
                <a:chExt cx="774700" cy="836313"/>
              </a:xfrm>
              <a:solidFill>
                <a:schemeClr val="bg2">
                  <a:lumMod val="50000"/>
                </a:schemeClr>
              </a:solidFill>
            </p:grpSpPr>
            <p:sp>
              <p:nvSpPr>
                <p:cNvPr id="29" name="空心弧 28">
                  <a:extLst>
                    <a:ext uri="{FF2B5EF4-FFF2-40B4-BE49-F238E27FC236}">
                      <a16:creationId xmlns:a16="http://schemas.microsoft.com/office/drawing/2014/main" id="{C0896486-2B3A-43D4-B9E8-E407FE96DDB3}"/>
                    </a:ext>
                  </a:extLst>
                </p:cNvPr>
                <p:cNvSpPr/>
                <p:nvPr/>
              </p:nvSpPr>
              <p:spPr>
                <a:xfrm>
                  <a:off x="3972652" y="4234162"/>
                  <a:ext cx="576405" cy="744797"/>
                </a:xfrm>
                <a:prstGeom prst="blockArc">
                  <a:avLst>
                    <a:gd name="adj1" fmla="val 10800000"/>
                    <a:gd name="adj2" fmla="val 520385"/>
                    <a:gd name="adj3" fmla="val 1812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0" name="矩形 29">
                  <a:extLst>
                    <a:ext uri="{FF2B5EF4-FFF2-40B4-BE49-F238E27FC236}">
                      <a16:creationId xmlns:a16="http://schemas.microsoft.com/office/drawing/2014/main" id="{CA393D06-BD28-4EEA-BDC3-345FF67B6D1B}"/>
                    </a:ext>
                  </a:extLst>
                </p:cNvPr>
                <p:cNvSpPr/>
                <p:nvPr/>
              </p:nvSpPr>
              <p:spPr>
                <a:xfrm>
                  <a:off x="3873500" y="4559300"/>
                  <a:ext cx="774700" cy="51117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31" name="图片 30">
                <a:extLst>
                  <a:ext uri="{FF2B5EF4-FFF2-40B4-BE49-F238E27FC236}">
                    <a16:creationId xmlns:a16="http://schemas.microsoft.com/office/drawing/2014/main" id="{953CBA32-70A1-4B4D-BEBA-4D5A7C600920}"/>
                  </a:ext>
                </a:extLst>
              </p:cNvPr>
              <p:cNvPicPr>
                <a:picLocks noChangeAspect="1"/>
              </p:cNvPicPr>
              <p:nvPr/>
            </p:nvPicPr>
            <p:blipFill>
              <a:blip r:embed="rId2"/>
              <a:srcRect l="24" t="2740" r="24" b="2740"/>
              <a:stretch>
                <a:fillRect/>
              </a:stretch>
            </p:blipFill>
            <p:spPr>
              <a:xfrm>
                <a:off x="10044315" y="839126"/>
                <a:ext cx="195956" cy="195956"/>
              </a:xfrm>
              <a:custGeom>
                <a:avLst/>
                <a:gdLst>
                  <a:gd name="connsiteX0" fmla="*/ 114305 w 228610"/>
                  <a:gd name="connsiteY0" fmla="*/ 0 h 228610"/>
                  <a:gd name="connsiteX1" fmla="*/ 228610 w 228610"/>
                  <a:gd name="connsiteY1" fmla="*/ 114305 h 228610"/>
                  <a:gd name="connsiteX2" fmla="*/ 114305 w 228610"/>
                  <a:gd name="connsiteY2" fmla="*/ 228610 h 228610"/>
                  <a:gd name="connsiteX3" fmla="*/ 0 w 228610"/>
                  <a:gd name="connsiteY3" fmla="*/ 114305 h 228610"/>
                  <a:gd name="connsiteX4" fmla="*/ 114305 w 228610"/>
                  <a:gd name="connsiteY4" fmla="*/ 0 h 228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10" h="228610">
                    <a:moveTo>
                      <a:pt x="114305" y="0"/>
                    </a:moveTo>
                    <a:cubicBezTo>
                      <a:pt x="177434" y="0"/>
                      <a:pt x="228610" y="51176"/>
                      <a:pt x="228610" y="114305"/>
                    </a:cubicBezTo>
                    <a:cubicBezTo>
                      <a:pt x="228610" y="177434"/>
                      <a:pt x="177434" y="228610"/>
                      <a:pt x="114305" y="228610"/>
                    </a:cubicBezTo>
                    <a:cubicBezTo>
                      <a:pt x="51176" y="228610"/>
                      <a:pt x="0" y="177434"/>
                      <a:pt x="0" y="114305"/>
                    </a:cubicBezTo>
                    <a:cubicBezTo>
                      <a:pt x="0" y="51176"/>
                      <a:pt x="51176" y="0"/>
                      <a:pt x="114305" y="0"/>
                    </a:cubicBezTo>
                    <a:close/>
                  </a:path>
                </a:pathLst>
              </a:custGeom>
            </p:spPr>
          </p:pic>
          <p:sp>
            <p:nvSpPr>
              <p:cNvPr id="33" name="矩形: 圆顶角 32">
                <a:extLst>
                  <a:ext uri="{FF2B5EF4-FFF2-40B4-BE49-F238E27FC236}">
                    <a16:creationId xmlns:a16="http://schemas.microsoft.com/office/drawing/2014/main" id="{527FDC09-D891-41C2-9F0F-B71151B62698}"/>
                  </a:ext>
                </a:extLst>
              </p:cNvPr>
              <p:cNvSpPr/>
              <p:nvPr/>
            </p:nvSpPr>
            <p:spPr>
              <a:xfrm rot="10800000">
                <a:off x="2242898" y="478512"/>
                <a:ext cx="8352000" cy="5636081"/>
              </a:xfrm>
              <a:prstGeom prst="round2SameRect">
                <a:avLst>
                  <a:gd name="adj1" fmla="val 0"/>
                  <a:gd name="adj2" fmla="val 0"/>
                </a:avLst>
              </a:prstGeom>
              <a:noFill/>
              <a:ln w="6350">
                <a:solidFill>
                  <a:schemeClr val="tx2">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pic>
        <p:nvPicPr>
          <p:cNvPr id="37" name="图片 36">
            <a:extLst>
              <a:ext uri="{FF2B5EF4-FFF2-40B4-BE49-F238E27FC236}">
                <a16:creationId xmlns:a16="http://schemas.microsoft.com/office/drawing/2014/main" id="{4D64CA7A-8F91-4F6E-AF04-EAC63C0E052B}"/>
              </a:ext>
            </a:extLst>
          </p:cNvPr>
          <p:cNvPicPr>
            <a:picLocks noChangeAspect="1"/>
          </p:cNvPicPr>
          <p:nvPr/>
        </p:nvPicPr>
        <p:blipFill rotWithShape="1">
          <a:blip r:embed="rId3">
            <a:extLst>
              <a:ext uri="{BEBA8EAE-BF5A-486C-A8C5-ECC9F3942E4B}">
                <a14:imgProps xmlns:a14="http://schemas.microsoft.com/office/drawing/2010/main">
                  <a14:imgLayer r:embed="rId4">
                    <a14:imgEffect>
                      <a14:sharpenSoften amount="25000"/>
                    </a14:imgEffect>
                  </a14:imgLayer>
                </a14:imgProps>
              </a:ext>
            </a:extLst>
          </a:blip>
          <a:srcRect b="7655"/>
          <a:stretch/>
        </p:blipFill>
        <p:spPr>
          <a:xfrm>
            <a:off x="2002388" y="1293232"/>
            <a:ext cx="7949549" cy="4805400"/>
          </a:xfrm>
          <a:prstGeom prst="rect">
            <a:avLst/>
          </a:prstGeom>
        </p:spPr>
      </p:pic>
      <p:pic>
        <p:nvPicPr>
          <p:cNvPr id="39" name="图片 38">
            <a:extLst>
              <a:ext uri="{FF2B5EF4-FFF2-40B4-BE49-F238E27FC236}">
                <a16:creationId xmlns:a16="http://schemas.microsoft.com/office/drawing/2014/main" id="{082500E1-182B-4B4D-98AD-BA57C21AD0D0}"/>
              </a:ext>
            </a:extLst>
          </p:cNvPr>
          <p:cNvPicPr>
            <a:picLocks noChangeAspect="1"/>
          </p:cNvPicPr>
          <p:nvPr/>
        </p:nvPicPr>
        <p:blipFill>
          <a:blip r:embed="rId5"/>
          <a:stretch>
            <a:fillRect/>
          </a:stretch>
        </p:blipFill>
        <p:spPr>
          <a:xfrm>
            <a:off x="2002388" y="1796511"/>
            <a:ext cx="7963328" cy="4088342"/>
          </a:xfrm>
          <a:prstGeom prst="rect">
            <a:avLst/>
          </a:prstGeom>
        </p:spPr>
      </p:pic>
      <p:pic>
        <p:nvPicPr>
          <p:cNvPr id="34" name="图片 33">
            <a:extLst>
              <a:ext uri="{FF2B5EF4-FFF2-40B4-BE49-F238E27FC236}">
                <a16:creationId xmlns:a16="http://schemas.microsoft.com/office/drawing/2014/main" id="{4E40C524-0742-4E19-ADF2-FC0E056520D3}"/>
              </a:ext>
            </a:extLst>
          </p:cNvPr>
          <p:cNvPicPr>
            <a:picLocks noChangeAspect="1"/>
          </p:cNvPicPr>
          <p:nvPr/>
        </p:nvPicPr>
        <p:blipFill>
          <a:blip r:embed="rId6"/>
          <a:stretch>
            <a:fillRect/>
          </a:stretch>
        </p:blipFill>
        <p:spPr>
          <a:xfrm>
            <a:off x="2002388" y="1781143"/>
            <a:ext cx="7963329" cy="4088342"/>
          </a:xfrm>
          <a:prstGeom prst="rect">
            <a:avLst/>
          </a:prstGeom>
        </p:spPr>
      </p:pic>
    </p:spTree>
    <p:extLst>
      <p:ext uri="{BB962C8B-B14F-4D97-AF65-F5344CB8AC3E}">
        <p14:creationId xmlns:p14="http://schemas.microsoft.com/office/powerpoint/2010/main" val="279708536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9" name="直接连接符 78">
            <a:extLst>
              <a:ext uri="{FF2B5EF4-FFF2-40B4-BE49-F238E27FC236}">
                <a16:creationId xmlns:a16="http://schemas.microsoft.com/office/drawing/2014/main" id="{4164BCAD-58D2-4FA4-AB35-2AA1DC150936}"/>
              </a:ext>
            </a:extLst>
          </p:cNvPr>
          <p:cNvCxnSpPr>
            <a:cxnSpLocks/>
          </p:cNvCxnSpPr>
          <p:nvPr/>
        </p:nvCxnSpPr>
        <p:spPr>
          <a:xfrm>
            <a:off x="-20661" y="761647"/>
            <a:ext cx="12212661" cy="0"/>
          </a:xfrm>
          <a:prstGeom prst="line">
            <a:avLst/>
          </a:prstGeom>
          <a:ln w="19050">
            <a:solidFill>
              <a:srgbClr val="37BBEF"/>
            </a:solidFill>
          </a:ln>
        </p:spPr>
        <p:style>
          <a:lnRef idx="1">
            <a:schemeClr val="accent1"/>
          </a:lnRef>
          <a:fillRef idx="0">
            <a:schemeClr val="accent1"/>
          </a:fillRef>
          <a:effectRef idx="0">
            <a:schemeClr val="accent1"/>
          </a:effectRef>
          <a:fontRef idx="minor">
            <a:schemeClr val="tx1"/>
          </a:fontRef>
        </p:style>
      </p:cxnSp>
      <p:sp>
        <p:nvSpPr>
          <p:cNvPr id="152" name="菱形 151">
            <a:extLst>
              <a:ext uri="{FF2B5EF4-FFF2-40B4-BE49-F238E27FC236}">
                <a16:creationId xmlns:a16="http://schemas.microsoft.com/office/drawing/2014/main" id="{C21545D5-A07E-4BEF-BF80-36FF3E1CEC8B}"/>
              </a:ext>
            </a:extLst>
          </p:cNvPr>
          <p:cNvSpPr/>
          <p:nvPr/>
        </p:nvSpPr>
        <p:spPr>
          <a:xfrm>
            <a:off x="1203720" y="2558156"/>
            <a:ext cx="4358673" cy="2376536"/>
          </a:xfrm>
          <a:prstGeom prst="diamond">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200">
              <a:solidFill>
                <a:schemeClr val="bg1"/>
              </a:solidFill>
              <a:latin typeface="微软雅黑" panose="020B0503020204020204" pitchFamily="34" charset="-122"/>
              <a:ea typeface="微软雅黑" panose="020B0503020204020204" pitchFamily="34" charset="-122"/>
            </a:endParaRPr>
          </a:p>
        </p:txBody>
      </p:sp>
      <p:sp>
        <p:nvSpPr>
          <p:cNvPr id="86" name="任意多边形: 形状 85">
            <a:extLst>
              <a:ext uri="{FF2B5EF4-FFF2-40B4-BE49-F238E27FC236}">
                <a16:creationId xmlns:a16="http://schemas.microsoft.com/office/drawing/2014/main" id="{1F90B4B4-E7B5-492F-84EE-06E12400134F}"/>
              </a:ext>
            </a:extLst>
          </p:cNvPr>
          <p:cNvSpPr/>
          <p:nvPr/>
        </p:nvSpPr>
        <p:spPr>
          <a:xfrm flipV="1">
            <a:off x="6253502" y="-2"/>
            <a:ext cx="5938498" cy="6858001"/>
          </a:xfrm>
          <a:custGeom>
            <a:avLst/>
            <a:gdLst>
              <a:gd name="connsiteX0" fmla="*/ 397645 w 7103239"/>
              <a:gd name="connsiteY0" fmla="*/ 0 h 6858001"/>
              <a:gd name="connsiteX1" fmla="*/ 3017740 w 7103239"/>
              <a:gd name="connsiteY1" fmla="*/ 0 h 6858001"/>
              <a:gd name="connsiteX2" fmla="*/ 3017741 w 7103239"/>
              <a:gd name="connsiteY2" fmla="*/ 1 h 6858001"/>
              <a:gd name="connsiteX3" fmla="*/ 7103239 w 7103239"/>
              <a:gd name="connsiteY3" fmla="*/ 1 h 6858001"/>
              <a:gd name="connsiteX4" fmla="*/ 7103239 w 7103239"/>
              <a:gd name="connsiteY4" fmla="*/ 6858001 h 6858001"/>
              <a:gd name="connsiteX5" fmla="*/ 2138516 w 7103239"/>
              <a:gd name="connsiteY5" fmla="*/ 6858001 h 6858001"/>
              <a:gd name="connsiteX6" fmla="*/ 2138516 w 7103239"/>
              <a:gd name="connsiteY6" fmla="*/ 6857999 h 6858001"/>
              <a:gd name="connsiteX7" fmla="*/ 397645 w 7103239"/>
              <a:gd name="connsiteY7" fmla="*/ 6857999 h 6858001"/>
              <a:gd name="connsiteX8" fmla="*/ 397645 w 7103239"/>
              <a:gd name="connsiteY8" fmla="*/ 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03239" h="6858001">
                <a:moveTo>
                  <a:pt x="397645" y="0"/>
                </a:moveTo>
                <a:lnTo>
                  <a:pt x="3017740" y="0"/>
                </a:lnTo>
                <a:lnTo>
                  <a:pt x="3017741" y="1"/>
                </a:lnTo>
                <a:lnTo>
                  <a:pt x="7103239" y="1"/>
                </a:lnTo>
                <a:lnTo>
                  <a:pt x="7103239" y="6858001"/>
                </a:lnTo>
                <a:lnTo>
                  <a:pt x="2138516" y="6858001"/>
                </a:lnTo>
                <a:lnTo>
                  <a:pt x="2138516" y="6857999"/>
                </a:lnTo>
                <a:lnTo>
                  <a:pt x="397645" y="6857999"/>
                </a:lnTo>
                <a:cubicBezTo>
                  <a:pt x="-979839" y="4571999"/>
                  <a:pt x="1775130" y="2286000"/>
                  <a:pt x="397645" y="0"/>
                </a:cubicBezTo>
                <a:close/>
              </a:path>
            </a:pathLst>
          </a:custGeom>
          <a:solidFill>
            <a:schemeClr val="bg1"/>
          </a:solidFill>
          <a:ln>
            <a:noFill/>
          </a:ln>
          <a:effectLst>
            <a:outerShdw blurRad="50800" dist="381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任意多边形: 形状 86">
            <a:extLst>
              <a:ext uri="{FF2B5EF4-FFF2-40B4-BE49-F238E27FC236}">
                <a16:creationId xmlns:a16="http://schemas.microsoft.com/office/drawing/2014/main" id="{0C0CFD83-6CCC-4B4C-B397-8D64068D6850}"/>
              </a:ext>
            </a:extLst>
          </p:cNvPr>
          <p:cNvSpPr/>
          <p:nvPr/>
        </p:nvSpPr>
        <p:spPr>
          <a:xfrm flipV="1">
            <a:off x="6324552" y="-2"/>
            <a:ext cx="5867448" cy="6858001"/>
          </a:xfrm>
          <a:custGeom>
            <a:avLst/>
            <a:gdLst>
              <a:gd name="connsiteX0" fmla="*/ 397645 w 7103239"/>
              <a:gd name="connsiteY0" fmla="*/ 0 h 6858001"/>
              <a:gd name="connsiteX1" fmla="*/ 3017740 w 7103239"/>
              <a:gd name="connsiteY1" fmla="*/ 0 h 6858001"/>
              <a:gd name="connsiteX2" fmla="*/ 3017741 w 7103239"/>
              <a:gd name="connsiteY2" fmla="*/ 1 h 6858001"/>
              <a:gd name="connsiteX3" fmla="*/ 7103239 w 7103239"/>
              <a:gd name="connsiteY3" fmla="*/ 1 h 6858001"/>
              <a:gd name="connsiteX4" fmla="*/ 7103239 w 7103239"/>
              <a:gd name="connsiteY4" fmla="*/ 6858001 h 6858001"/>
              <a:gd name="connsiteX5" fmla="*/ 2138516 w 7103239"/>
              <a:gd name="connsiteY5" fmla="*/ 6858001 h 6858001"/>
              <a:gd name="connsiteX6" fmla="*/ 2138516 w 7103239"/>
              <a:gd name="connsiteY6" fmla="*/ 6857999 h 6858001"/>
              <a:gd name="connsiteX7" fmla="*/ 397645 w 7103239"/>
              <a:gd name="connsiteY7" fmla="*/ 6857999 h 6858001"/>
              <a:gd name="connsiteX8" fmla="*/ 397645 w 7103239"/>
              <a:gd name="connsiteY8" fmla="*/ 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03239" h="6858001">
                <a:moveTo>
                  <a:pt x="397645" y="0"/>
                </a:moveTo>
                <a:lnTo>
                  <a:pt x="3017740" y="0"/>
                </a:lnTo>
                <a:lnTo>
                  <a:pt x="3017741" y="1"/>
                </a:lnTo>
                <a:lnTo>
                  <a:pt x="7103239" y="1"/>
                </a:lnTo>
                <a:lnTo>
                  <a:pt x="7103239" y="6858001"/>
                </a:lnTo>
                <a:lnTo>
                  <a:pt x="2138516" y="6858001"/>
                </a:lnTo>
                <a:lnTo>
                  <a:pt x="2138516" y="6857999"/>
                </a:lnTo>
                <a:lnTo>
                  <a:pt x="397645" y="6857999"/>
                </a:lnTo>
                <a:cubicBezTo>
                  <a:pt x="-979839" y="4571999"/>
                  <a:pt x="1775130" y="2286000"/>
                  <a:pt x="397645" y="0"/>
                </a:cubicBezTo>
                <a:close/>
              </a:path>
            </a:pathLst>
          </a:custGeom>
          <a:gradFill flip="none" rotWithShape="1">
            <a:gsLst>
              <a:gs pos="100000">
                <a:srgbClr val="2481BA"/>
              </a:gs>
              <a:gs pos="0">
                <a:srgbClr val="37BBEF"/>
              </a:gs>
            </a:gsLst>
            <a:lin ang="81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菱形 36">
            <a:extLst>
              <a:ext uri="{FF2B5EF4-FFF2-40B4-BE49-F238E27FC236}">
                <a16:creationId xmlns:a16="http://schemas.microsoft.com/office/drawing/2014/main" id="{0DD5F2E9-F481-4636-99A3-5A7C2BB72743}"/>
              </a:ext>
            </a:extLst>
          </p:cNvPr>
          <p:cNvSpPr/>
          <p:nvPr/>
        </p:nvSpPr>
        <p:spPr>
          <a:xfrm>
            <a:off x="10707901" y="5261704"/>
            <a:ext cx="1144991" cy="1165907"/>
          </a:xfrm>
          <a:prstGeom prst="diamon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200">
              <a:solidFill>
                <a:schemeClr val="bg1"/>
              </a:solidFill>
              <a:latin typeface="微软雅黑" panose="020B0503020204020204" pitchFamily="34" charset="-122"/>
              <a:ea typeface="微软雅黑" panose="020B0503020204020204" pitchFamily="34" charset="-122"/>
            </a:endParaRPr>
          </a:p>
        </p:txBody>
      </p:sp>
      <p:sp>
        <p:nvSpPr>
          <p:cNvPr id="41" name="菱形 40">
            <a:extLst>
              <a:ext uri="{FF2B5EF4-FFF2-40B4-BE49-F238E27FC236}">
                <a16:creationId xmlns:a16="http://schemas.microsoft.com/office/drawing/2014/main" id="{96DB3B79-9813-4636-BC05-3BC0E260E032}"/>
              </a:ext>
            </a:extLst>
          </p:cNvPr>
          <p:cNvSpPr/>
          <p:nvPr/>
        </p:nvSpPr>
        <p:spPr>
          <a:xfrm>
            <a:off x="10867023" y="4724044"/>
            <a:ext cx="795756" cy="810293"/>
          </a:xfrm>
          <a:prstGeom prst="diamon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200">
              <a:solidFill>
                <a:schemeClr val="bg1"/>
              </a:solidFill>
              <a:latin typeface="微软雅黑" panose="020B0503020204020204" pitchFamily="34" charset="-122"/>
              <a:ea typeface="微软雅黑" panose="020B0503020204020204" pitchFamily="34" charset="-122"/>
            </a:endParaRPr>
          </a:p>
        </p:txBody>
      </p:sp>
      <p:sp>
        <p:nvSpPr>
          <p:cNvPr id="38" name="菱形 37">
            <a:extLst>
              <a:ext uri="{FF2B5EF4-FFF2-40B4-BE49-F238E27FC236}">
                <a16:creationId xmlns:a16="http://schemas.microsoft.com/office/drawing/2014/main" id="{6F3CF656-520D-4C26-8E13-5791E87915F8}"/>
              </a:ext>
            </a:extLst>
          </p:cNvPr>
          <p:cNvSpPr/>
          <p:nvPr/>
        </p:nvSpPr>
        <p:spPr>
          <a:xfrm>
            <a:off x="10345510" y="5493610"/>
            <a:ext cx="618429" cy="629726"/>
          </a:xfrm>
          <a:prstGeom prst="diamon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200">
              <a:solidFill>
                <a:schemeClr val="bg1"/>
              </a:solidFill>
              <a:latin typeface="微软雅黑" panose="020B0503020204020204" pitchFamily="34" charset="-122"/>
              <a:ea typeface="微软雅黑" panose="020B0503020204020204" pitchFamily="34" charset="-122"/>
            </a:endParaRPr>
          </a:p>
        </p:txBody>
      </p:sp>
      <p:sp>
        <p:nvSpPr>
          <p:cNvPr id="39" name="菱形 38">
            <a:extLst>
              <a:ext uri="{FF2B5EF4-FFF2-40B4-BE49-F238E27FC236}">
                <a16:creationId xmlns:a16="http://schemas.microsoft.com/office/drawing/2014/main" id="{110E3587-FAB5-4BFB-8171-197863EA1DBE}"/>
              </a:ext>
            </a:extLst>
          </p:cNvPr>
          <p:cNvSpPr/>
          <p:nvPr/>
        </p:nvSpPr>
        <p:spPr>
          <a:xfrm>
            <a:off x="10518103" y="4934692"/>
            <a:ext cx="445837" cy="453981"/>
          </a:xfrm>
          <a:prstGeom prst="diamon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200">
              <a:solidFill>
                <a:schemeClr val="bg1"/>
              </a:solidFill>
              <a:latin typeface="微软雅黑" panose="020B0503020204020204" pitchFamily="34" charset="-122"/>
              <a:ea typeface="微软雅黑" panose="020B0503020204020204" pitchFamily="34" charset="-122"/>
            </a:endParaRPr>
          </a:p>
        </p:txBody>
      </p:sp>
      <p:sp>
        <p:nvSpPr>
          <p:cNvPr id="43" name="菱形 42">
            <a:extLst>
              <a:ext uri="{FF2B5EF4-FFF2-40B4-BE49-F238E27FC236}">
                <a16:creationId xmlns:a16="http://schemas.microsoft.com/office/drawing/2014/main" id="{94903F09-DE27-4981-B1D7-B6147EC47910}"/>
              </a:ext>
            </a:extLst>
          </p:cNvPr>
          <p:cNvSpPr/>
          <p:nvPr/>
        </p:nvSpPr>
        <p:spPr>
          <a:xfrm>
            <a:off x="10074377" y="6141873"/>
            <a:ext cx="445837" cy="453981"/>
          </a:xfrm>
          <a:prstGeom prst="diamon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200">
              <a:solidFill>
                <a:schemeClr val="bg1"/>
              </a:solidFill>
              <a:latin typeface="微软雅黑" panose="020B0503020204020204" pitchFamily="34" charset="-122"/>
              <a:ea typeface="微软雅黑" panose="020B0503020204020204" pitchFamily="34" charset="-122"/>
            </a:endParaRPr>
          </a:p>
        </p:txBody>
      </p:sp>
      <p:sp>
        <p:nvSpPr>
          <p:cNvPr id="44" name="菱形 43">
            <a:extLst>
              <a:ext uri="{FF2B5EF4-FFF2-40B4-BE49-F238E27FC236}">
                <a16:creationId xmlns:a16="http://schemas.microsoft.com/office/drawing/2014/main" id="{12BCF492-AFB8-4582-8D81-825A5BBAD221}"/>
              </a:ext>
            </a:extLst>
          </p:cNvPr>
          <p:cNvSpPr/>
          <p:nvPr/>
        </p:nvSpPr>
        <p:spPr>
          <a:xfrm>
            <a:off x="11594742" y="6200620"/>
            <a:ext cx="445837" cy="453981"/>
          </a:xfrm>
          <a:prstGeom prst="diamon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zh-CN" sz="1200">
                <a:solidFill>
                  <a:schemeClr val="bg1"/>
                </a:solidFill>
                <a:latin typeface="微软雅黑" panose="020B0503020204020204" pitchFamily="34" charset="-122"/>
                <a:ea typeface="微软雅黑" panose="020B0503020204020204" pitchFamily="34" charset="-122"/>
              </a:rPr>
              <a:t>1</a:t>
            </a:r>
            <a:endParaRPr lang="zh-CN" altLang="en-US" sz="1200">
              <a:solidFill>
                <a:schemeClr val="bg1"/>
              </a:solidFill>
              <a:latin typeface="微软雅黑" panose="020B0503020204020204" pitchFamily="34" charset="-122"/>
              <a:ea typeface="微软雅黑" panose="020B0503020204020204" pitchFamily="34" charset="-122"/>
            </a:endParaRPr>
          </a:p>
        </p:txBody>
      </p:sp>
      <p:sp>
        <p:nvSpPr>
          <p:cNvPr id="85" name="菱形 84">
            <a:extLst>
              <a:ext uri="{FF2B5EF4-FFF2-40B4-BE49-F238E27FC236}">
                <a16:creationId xmlns:a16="http://schemas.microsoft.com/office/drawing/2014/main" id="{DF6508A6-F575-40B9-A1FA-A9BAB54BCC23}"/>
              </a:ext>
            </a:extLst>
          </p:cNvPr>
          <p:cNvSpPr/>
          <p:nvPr/>
        </p:nvSpPr>
        <p:spPr>
          <a:xfrm>
            <a:off x="1203720" y="2153140"/>
            <a:ext cx="4358673" cy="2376536"/>
          </a:xfrm>
          <a:prstGeom prst="diamond">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200">
              <a:solidFill>
                <a:schemeClr val="bg1"/>
              </a:solidFill>
              <a:latin typeface="微软雅黑" panose="020B0503020204020204" pitchFamily="34" charset="-122"/>
              <a:ea typeface="微软雅黑" panose="020B0503020204020204" pitchFamily="34" charset="-122"/>
            </a:endParaRPr>
          </a:p>
        </p:txBody>
      </p:sp>
      <p:grpSp>
        <p:nvGrpSpPr>
          <p:cNvPr id="14" name="组合 13">
            <a:extLst>
              <a:ext uri="{FF2B5EF4-FFF2-40B4-BE49-F238E27FC236}">
                <a16:creationId xmlns:a16="http://schemas.microsoft.com/office/drawing/2014/main" id="{1D59A85D-DC1B-49EA-84F7-AC56B11F41D9}"/>
              </a:ext>
            </a:extLst>
          </p:cNvPr>
          <p:cNvGrpSpPr/>
          <p:nvPr/>
        </p:nvGrpSpPr>
        <p:grpSpPr>
          <a:xfrm>
            <a:off x="1832436" y="2573682"/>
            <a:ext cx="571074" cy="830799"/>
            <a:chOff x="1439513" y="3659935"/>
            <a:chExt cx="571074" cy="830799"/>
          </a:xfrm>
          <a:effectLst>
            <a:outerShdw blurRad="63500" sx="102000" sy="102000" algn="ctr" rotWithShape="0">
              <a:prstClr val="black">
                <a:alpha val="40000"/>
              </a:prstClr>
            </a:outerShdw>
          </a:effectLst>
        </p:grpSpPr>
        <p:sp>
          <p:nvSpPr>
            <p:cNvPr id="111" name="任意多边形: 形状 110">
              <a:extLst>
                <a:ext uri="{FF2B5EF4-FFF2-40B4-BE49-F238E27FC236}">
                  <a16:creationId xmlns:a16="http://schemas.microsoft.com/office/drawing/2014/main" id="{21920E0A-8BDC-4053-A747-F69FF069C2E6}"/>
                </a:ext>
              </a:extLst>
            </p:cNvPr>
            <p:cNvSpPr/>
            <p:nvPr/>
          </p:nvSpPr>
          <p:spPr>
            <a:xfrm>
              <a:off x="1439513" y="3815408"/>
              <a:ext cx="285537" cy="675326"/>
            </a:xfrm>
            <a:custGeom>
              <a:avLst/>
              <a:gdLst>
                <a:gd name="connsiteX0" fmla="*/ 0 w 248268"/>
                <a:gd name="connsiteY0" fmla="*/ 0 h 587181"/>
                <a:gd name="connsiteX1" fmla="*/ 248268 w 248268"/>
                <a:gd name="connsiteY1" fmla="*/ 0 h 587181"/>
                <a:gd name="connsiteX2" fmla="*/ 248268 w 248268"/>
                <a:gd name="connsiteY2" fmla="*/ 449179 h 587181"/>
                <a:gd name="connsiteX3" fmla="*/ 248268 w 248268"/>
                <a:gd name="connsiteY3" fmla="*/ 586996 h 587181"/>
                <a:gd name="connsiteX4" fmla="*/ 247928 w 248268"/>
                <a:gd name="connsiteY4" fmla="*/ 587181 h 587181"/>
                <a:gd name="connsiteX5" fmla="*/ 0 w 248268"/>
                <a:gd name="connsiteY5" fmla="*/ 452001 h 587181"/>
                <a:gd name="connsiteX6" fmla="*/ 0 w 248268"/>
                <a:gd name="connsiteY6" fmla="*/ 449179 h 587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8268" h="587181">
                  <a:moveTo>
                    <a:pt x="0" y="0"/>
                  </a:moveTo>
                  <a:lnTo>
                    <a:pt x="248268" y="0"/>
                  </a:lnTo>
                  <a:lnTo>
                    <a:pt x="248268" y="449179"/>
                  </a:lnTo>
                  <a:lnTo>
                    <a:pt x="248268" y="586996"/>
                  </a:lnTo>
                  <a:lnTo>
                    <a:pt x="247928" y="587181"/>
                  </a:lnTo>
                  <a:lnTo>
                    <a:pt x="0" y="452001"/>
                  </a:lnTo>
                  <a:lnTo>
                    <a:pt x="0" y="449179"/>
                  </a:lnTo>
                  <a:close/>
                </a:path>
              </a:pathLst>
            </a:custGeom>
            <a:solidFill>
              <a:srgbClr val="37BBEF"/>
            </a:solidFill>
            <a:ln w="190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10" name="任意多边形: 形状 109">
              <a:extLst>
                <a:ext uri="{FF2B5EF4-FFF2-40B4-BE49-F238E27FC236}">
                  <a16:creationId xmlns:a16="http://schemas.microsoft.com/office/drawing/2014/main" id="{729F02AC-4DF1-4C25-8AEA-230D58A7876F}"/>
                </a:ext>
              </a:extLst>
            </p:cNvPr>
            <p:cNvSpPr/>
            <p:nvPr/>
          </p:nvSpPr>
          <p:spPr>
            <a:xfrm>
              <a:off x="1724658" y="3815408"/>
              <a:ext cx="285929" cy="675326"/>
            </a:xfrm>
            <a:custGeom>
              <a:avLst/>
              <a:gdLst>
                <a:gd name="connsiteX0" fmla="*/ 0 w 248609"/>
                <a:gd name="connsiteY0" fmla="*/ 0 h 587181"/>
                <a:gd name="connsiteX1" fmla="*/ 248268 w 248609"/>
                <a:gd name="connsiteY1" fmla="*/ 0 h 587181"/>
                <a:gd name="connsiteX2" fmla="*/ 248268 w 248609"/>
                <a:gd name="connsiteY2" fmla="*/ 449179 h 587181"/>
                <a:gd name="connsiteX3" fmla="*/ 248609 w 248609"/>
                <a:gd name="connsiteY3" fmla="*/ 449179 h 587181"/>
                <a:gd name="connsiteX4" fmla="*/ 248609 w 248609"/>
                <a:gd name="connsiteY4" fmla="*/ 451816 h 587181"/>
                <a:gd name="connsiteX5" fmla="*/ 0 w 248609"/>
                <a:gd name="connsiteY5" fmla="*/ 587181 h 587181"/>
                <a:gd name="connsiteX6" fmla="*/ 0 w 248609"/>
                <a:gd name="connsiteY6" fmla="*/ 449179 h 587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8609" h="587181">
                  <a:moveTo>
                    <a:pt x="0" y="0"/>
                  </a:moveTo>
                  <a:lnTo>
                    <a:pt x="248268" y="0"/>
                  </a:lnTo>
                  <a:lnTo>
                    <a:pt x="248268" y="449179"/>
                  </a:lnTo>
                  <a:lnTo>
                    <a:pt x="248609" y="449179"/>
                  </a:lnTo>
                  <a:lnTo>
                    <a:pt x="248609" y="451816"/>
                  </a:lnTo>
                  <a:lnTo>
                    <a:pt x="0" y="587181"/>
                  </a:lnTo>
                  <a:lnTo>
                    <a:pt x="0" y="449179"/>
                  </a:lnTo>
                  <a:close/>
                </a:path>
              </a:pathLst>
            </a:custGeom>
            <a:solidFill>
              <a:srgbClr val="2481BA"/>
            </a:solidFill>
            <a:ln w="190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01" name="菱形 100">
              <a:extLst>
                <a:ext uri="{FF2B5EF4-FFF2-40B4-BE49-F238E27FC236}">
                  <a16:creationId xmlns:a16="http://schemas.microsoft.com/office/drawing/2014/main" id="{699D4C43-BB05-4166-94BD-AA2F9CEB20A9}"/>
                </a:ext>
              </a:extLst>
            </p:cNvPr>
            <p:cNvSpPr/>
            <p:nvPr/>
          </p:nvSpPr>
          <p:spPr>
            <a:xfrm>
              <a:off x="1439903" y="3659935"/>
              <a:ext cx="570291" cy="310947"/>
            </a:xfrm>
            <a:prstGeom prst="diamond">
              <a:avLst/>
            </a:prstGeom>
            <a:solidFill>
              <a:srgbClr val="3ED6FF"/>
            </a:solidFill>
            <a:ln w="190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200">
                <a:solidFill>
                  <a:schemeClr val="bg1"/>
                </a:solidFill>
                <a:latin typeface="微软雅黑" panose="020B0503020204020204" pitchFamily="34" charset="-122"/>
                <a:ea typeface="微软雅黑" panose="020B0503020204020204" pitchFamily="34" charset="-122"/>
              </a:endParaRPr>
            </a:p>
          </p:txBody>
        </p:sp>
      </p:grpSp>
      <p:grpSp>
        <p:nvGrpSpPr>
          <p:cNvPr id="17" name="组合 16">
            <a:extLst>
              <a:ext uri="{FF2B5EF4-FFF2-40B4-BE49-F238E27FC236}">
                <a16:creationId xmlns:a16="http://schemas.microsoft.com/office/drawing/2014/main" id="{BFA90552-9B17-4965-AFF6-4A1CFC930F3A}"/>
              </a:ext>
            </a:extLst>
          </p:cNvPr>
          <p:cNvGrpSpPr/>
          <p:nvPr/>
        </p:nvGrpSpPr>
        <p:grpSpPr>
          <a:xfrm>
            <a:off x="3047974" y="1876639"/>
            <a:ext cx="446982" cy="856386"/>
            <a:chOff x="2643041" y="2983390"/>
            <a:chExt cx="504263" cy="966132"/>
          </a:xfrm>
          <a:effectLst>
            <a:outerShdw blurRad="63500" sx="102000" sy="102000" algn="ctr" rotWithShape="0">
              <a:prstClr val="black">
                <a:alpha val="40000"/>
              </a:prstClr>
            </a:outerShdw>
          </a:effectLst>
        </p:grpSpPr>
        <p:sp>
          <p:nvSpPr>
            <p:cNvPr id="122" name="任意多边形: 形状 121">
              <a:extLst>
                <a:ext uri="{FF2B5EF4-FFF2-40B4-BE49-F238E27FC236}">
                  <a16:creationId xmlns:a16="http://schemas.microsoft.com/office/drawing/2014/main" id="{4D7F136E-338B-437C-ACE4-3C4DB1F15BF0}"/>
                </a:ext>
              </a:extLst>
            </p:cNvPr>
            <p:cNvSpPr/>
            <p:nvPr/>
          </p:nvSpPr>
          <p:spPr>
            <a:xfrm>
              <a:off x="2643041" y="3123538"/>
              <a:ext cx="252132" cy="825984"/>
            </a:xfrm>
            <a:custGeom>
              <a:avLst/>
              <a:gdLst>
                <a:gd name="connsiteX0" fmla="*/ 0 w 248268"/>
                <a:gd name="connsiteY0" fmla="*/ 0 h 813327"/>
                <a:gd name="connsiteX1" fmla="*/ 248268 w 248268"/>
                <a:gd name="connsiteY1" fmla="*/ 0 h 813327"/>
                <a:gd name="connsiteX2" fmla="*/ 248268 w 248268"/>
                <a:gd name="connsiteY2" fmla="*/ 675325 h 813327"/>
                <a:gd name="connsiteX3" fmla="*/ 248268 w 248268"/>
                <a:gd name="connsiteY3" fmla="*/ 675326 h 813327"/>
                <a:gd name="connsiteX4" fmla="*/ 248268 w 248268"/>
                <a:gd name="connsiteY4" fmla="*/ 813142 h 813327"/>
                <a:gd name="connsiteX5" fmla="*/ 247928 w 248268"/>
                <a:gd name="connsiteY5" fmla="*/ 813327 h 813327"/>
                <a:gd name="connsiteX6" fmla="*/ 0 w 248268"/>
                <a:gd name="connsiteY6" fmla="*/ 678147 h 813327"/>
                <a:gd name="connsiteX7" fmla="*/ 0 w 248268"/>
                <a:gd name="connsiteY7" fmla="*/ 675326 h 813327"/>
                <a:gd name="connsiteX8" fmla="*/ 0 w 248268"/>
                <a:gd name="connsiteY8" fmla="*/ 675325 h 813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8268" h="813327">
                  <a:moveTo>
                    <a:pt x="0" y="0"/>
                  </a:moveTo>
                  <a:lnTo>
                    <a:pt x="248268" y="0"/>
                  </a:lnTo>
                  <a:lnTo>
                    <a:pt x="248268" y="675325"/>
                  </a:lnTo>
                  <a:lnTo>
                    <a:pt x="248268" y="675326"/>
                  </a:lnTo>
                  <a:lnTo>
                    <a:pt x="248268" y="813142"/>
                  </a:lnTo>
                  <a:lnTo>
                    <a:pt x="247928" y="813327"/>
                  </a:lnTo>
                  <a:lnTo>
                    <a:pt x="0" y="678147"/>
                  </a:lnTo>
                  <a:lnTo>
                    <a:pt x="0" y="675326"/>
                  </a:lnTo>
                  <a:lnTo>
                    <a:pt x="0" y="675325"/>
                  </a:lnTo>
                  <a:close/>
                </a:path>
              </a:pathLst>
            </a:custGeom>
            <a:solidFill>
              <a:srgbClr val="37BBEF"/>
            </a:solidFill>
            <a:ln w="190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21" name="任意多边形: 形状 120">
              <a:extLst>
                <a:ext uri="{FF2B5EF4-FFF2-40B4-BE49-F238E27FC236}">
                  <a16:creationId xmlns:a16="http://schemas.microsoft.com/office/drawing/2014/main" id="{518F3D64-6B89-48D3-B2B7-9ED0CD67597F}"/>
                </a:ext>
              </a:extLst>
            </p:cNvPr>
            <p:cNvSpPr/>
            <p:nvPr/>
          </p:nvSpPr>
          <p:spPr>
            <a:xfrm>
              <a:off x="2894826" y="3123538"/>
              <a:ext cx="252478" cy="825984"/>
            </a:xfrm>
            <a:custGeom>
              <a:avLst/>
              <a:gdLst>
                <a:gd name="connsiteX0" fmla="*/ 0 w 248609"/>
                <a:gd name="connsiteY0" fmla="*/ 0 h 813327"/>
                <a:gd name="connsiteX1" fmla="*/ 248268 w 248609"/>
                <a:gd name="connsiteY1" fmla="*/ 0 h 813327"/>
                <a:gd name="connsiteX2" fmla="*/ 248268 w 248609"/>
                <a:gd name="connsiteY2" fmla="*/ 675325 h 813327"/>
                <a:gd name="connsiteX3" fmla="*/ 248609 w 248609"/>
                <a:gd name="connsiteY3" fmla="*/ 675325 h 813327"/>
                <a:gd name="connsiteX4" fmla="*/ 248609 w 248609"/>
                <a:gd name="connsiteY4" fmla="*/ 677962 h 813327"/>
                <a:gd name="connsiteX5" fmla="*/ 0 w 248609"/>
                <a:gd name="connsiteY5" fmla="*/ 813327 h 813327"/>
                <a:gd name="connsiteX6" fmla="*/ 0 w 248609"/>
                <a:gd name="connsiteY6" fmla="*/ 675326 h 813327"/>
                <a:gd name="connsiteX7" fmla="*/ 0 w 248609"/>
                <a:gd name="connsiteY7" fmla="*/ 675325 h 813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8609" h="813327">
                  <a:moveTo>
                    <a:pt x="0" y="0"/>
                  </a:moveTo>
                  <a:lnTo>
                    <a:pt x="248268" y="0"/>
                  </a:lnTo>
                  <a:lnTo>
                    <a:pt x="248268" y="675325"/>
                  </a:lnTo>
                  <a:lnTo>
                    <a:pt x="248609" y="675325"/>
                  </a:lnTo>
                  <a:lnTo>
                    <a:pt x="248609" y="677962"/>
                  </a:lnTo>
                  <a:lnTo>
                    <a:pt x="0" y="813327"/>
                  </a:lnTo>
                  <a:lnTo>
                    <a:pt x="0" y="675326"/>
                  </a:lnTo>
                  <a:lnTo>
                    <a:pt x="0" y="675325"/>
                  </a:lnTo>
                  <a:close/>
                </a:path>
              </a:pathLst>
            </a:custGeom>
            <a:solidFill>
              <a:srgbClr val="2481BA"/>
            </a:solidFill>
            <a:ln w="190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09" name="菱形 108">
              <a:extLst>
                <a:ext uri="{FF2B5EF4-FFF2-40B4-BE49-F238E27FC236}">
                  <a16:creationId xmlns:a16="http://schemas.microsoft.com/office/drawing/2014/main" id="{EE86BAC8-2361-4BA1-9310-879156AB2A6C}"/>
                </a:ext>
              </a:extLst>
            </p:cNvPr>
            <p:cNvSpPr/>
            <p:nvPr/>
          </p:nvSpPr>
          <p:spPr>
            <a:xfrm>
              <a:off x="2643385" y="2983390"/>
              <a:ext cx="503571" cy="274568"/>
            </a:xfrm>
            <a:prstGeom prst="diamond">
              <a:avLst/>
            </a:prstGeom>
            <a:solidFill>
              <a:srgbClr val="3ED6FF"/>
            </a:solidFill>
            <a:ln w="190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200">
                <a:solidFill>
                  <a:schemeClr val="bg1"/>
                </a:solidFill>
                <a:latin typeface="微软雅黑" panose="020B0503020204020204" pitchFamily="34" charset="-122"/>
                <a:ea typeface="微软雅黑" panose="020B0503020204020204" pitchFamily="34" charset="-122"/>
              </a:endParaRPr>
            </a:p>
          </p:txBody>
        </p:sp>
      </p:grpSp>
      <p:grpSp>
        <p:nvGrpSpPr>
          <p:cNvPr id="15" name="组合 14">
            <a:extLst>
              <a:ext uri="{FF2B5EF4-FFF2-40B4-BE49-F238E27FC236}">
                <a16:creationId xmlns:a16="http://schemas.microsoft.com/office/drawing/2014/main" id="{A43B1E85-05D8-4A8C-AD8F-9956ACA1A0D6}"/>
              </a:ext>
            </a:extLst>
          </p:cNvPr>
          <p:cNvGrpSpPr/>
          <p:nvPr/>
        </p:nvGrpSpPr>
        <p:grpSpPr>
          <a:xfrm>
            <a:off x="2485557" y="2374253"/>
            <a:ext cx="421338" cy="612963"/>
            <a:chOff x="2093805" y="3592067"/>
            <a:chExt cx="421338" cy="612963"/>
          </a:xfrm>
          <a:effectLst>
            <a:outerShdw blurRad="63500" sx="102000" sy="102000" algn="ctr" rotWithShape="0">
              <a:prstClr val="black">
                <a:alpha val="40000"/>
              </a:prstClr>
            </a:outerShdw>
          </a:effectLst>
        </p:grpSpPr>
        <p:sp>
          <p:nvSpPr>
            <p:cNvPr id="113" name="任意多边形: 形状 112">
              <a:extLst>
                <a:ext uri="{FF2B5EF4-FFF2-40B4-BE49-F238E27FC236}">
                  <a16:creationId xmlns:a16="http://schemas.microsoft.com/office/drawing/2014/main" id="{E6972353-3790-4BEC-9043-2D77EAFD80D6}"/>
                </a:ext>
              </a:extLst>
            </p:cNvPr>
            <p:cNvSpPr/>
            <p:nvPr/>
          </p:nvSpPr>
          <p:spPr>
            <a:xfrm>
              <a:off x="2093805" y="3706775"/>
              <a:ext cx="210669" cy="498255"/>
            </a:xfrm>
            <a:custGeom>
              <a:avLst/>
              <a:gdLst>
                <a:gd name="connsiteX0" fmla="*/ 0 w 248268"/>
                <a:gd name="connsiteY0" fmla="*/ 0 h 587181"/>
                <a:gd name="connsiteX1" fmla="*/ 248268 w 248268"/>
                <a:gd name="connsiteY1" fmla="*/ 0 h 587181"/>
                <a:gd name="connsiteX2" fmla="*/ 248268 w 248268"/>
                <a:gd name="connsiteY2" fmla="*/ 449179 h 587181"/>
                <a:gd name="connsiteX3" fmla="*/ 248268 w 248268"/>
                <a:gd name="connsiteY3" fmla="*/ 586996 h 587181"/>
                <a:gd name="connsiteX4" fmla="*/ 247928 w 248268"/>
                <a:gd name="connsiteY4" fmla="*/ 587181 h 587181"/>
                <a:gd name="connsiteX5" fmla="*/ 0 w 248268"/>
                <a:gd name="connsiteY5" fmla="*/ 452001 h 587181"/>
                <a:gd name="connsiteX6" fmla="*/ 0 w 248268"/>
                <a:gd name="connsiteY6" fmla="*/ 449179 h 587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8268" h="587181">
                  <a:moveTo>
                    <a:pt x="0" y="0"/>
                  </a:moveTo>
                  <a:lnTo>
                    <a:pt x="248268" y="0"/>
                  </a:lnTo>
                  <a:lnTo>
                    <a:pt x="248268" y="449179"/>
                  </a:lnTo>
                  <a:lnTo>
                    <a:pt x="248268" y="586996"/>
                  </a:lnTo>
                  <a:lnTo>
                    <a:pt x="247928" y="587181"/>
                  </a:lnTo>
                  <a:lnTo>
                    <a:pt x="0" y="452001"/>
                  </a:lnTo>
                  <a:lnTo>
                    <a:pt x="0" y="449179"/>
                  </a:lnTo>
                  <a:close/>
                </a:path>
              </a:pathLst>
            </a:custGeom>
            <a:solidFill>
              <a:srgbClr val="37BBEF"/>
            </a:solidFill>
            <a:ln w="190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14" name="任意多边形: 形状 113">
              <a:extLst>
                <a:ext uri="{FF2B5EF4-FFF2-40B4-BE49-F238E27FC236}">
                  <a16:creationId xmlns:a16="http://schemas.microsoft.com/office/drawing/2014/main" id="{54782143-034D-47F4-B54A-3763C8E5C699}"/>
                </a:ext>
              </a:extLst>
            </p:cNvPr>
            <p:cNvSpPr/>
            <p:nvPr/>
          </p:nvSpPr>
          <p:spPr>
            <a:xfrm>
              <a:off x="2304185" y="3706775"/>
              <a:ext cx="210958" cy="498255"/>
            </a:xfrm>
            <a:custGeom>
              <a:avLst/>
              <a:gdLst>
                <a:gd name="connsiteX0" fmla="*/ 0 w 248609"/>
                <a:gd name="connsiteY0" fmla="*/ 0 h 587181"/>
                <a:gd name="connsiteX1" fmla="*/ 248268 w 248609"/>
                <a:gd name="connsiteY1" fmla="*/ 0 h 587181"/>
                <a:gd name="connsiteX2" fmla="*/ 248268 w 248609"/>
                <a:gd name="connsiteY2" fmla="*/ 449179 h 587181"/>
                <a:gd name="connsiteX3" fmla="*/ 248609 w 248609"/>
                <a:gd name="connsiteY3" fmla="*/ 449179 h 587181"/>
                <a:gd name="connsiteX4" fmla="*/ 248609 w 248609"/>
                <a:gd name="connsiteY4" fmla="*/ 451816 h 587181"/>
                <a:gd name="connsiteX5" fmla="*/ 0 w 248609"/>
                <a:gd name="connsiteY5" fmla="*/ 587181 h 587181"/>
                <a:gd name="connsiteX6" fmla="*/ 0 w 248609"/>
                <a:gd name="connsiteY6" fmla="*/ 449179 h 587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8609" h="587181">
                  <a:moveTo>
                    <a:pt x="0" y="0"/>
                  </a:moveTo>
                  <a:lnTo>
                    <a:pt x="248268" y="0"/>
                  </a:lnTo>
                  <a:lnTo>
                    <a:pt x="248268" y="449179"/>
                  </a:lnTo>
                  <a:lnTo>
                    <a:pt x="248609" y="449179"/>
                  </a:lnTo>
                  <a:lnTo>
                    <a:pt x="248609" y="451816"/>
                  </a:lnTo>
                  <a:lnTo>
                    <a:pt x="0" y="587181"/>
                  </a:lnTo>
                  <a:lnTo>
                    <a:pt x="0" y="449179"/>
                  </a:lnTo>
                  <a:close/>
                </a:path>
              </a:pathLst>
            </a:custGeom>
            <a:solidFill>
              <a:srgbClr val="2481BA"/>
            </a:solidFill>
            <a:ln w="190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15" name="菱形 114">
              <a:extLst>
                <a:ext uri="{FF2B5EF4-FFF2-40B4-BE49-F238E27FC236}">
                  <a16:creationId xmlns:a16="http://schemas.microsoft.com/office/drawing/2014/main" id="{66FFED6E-071A-4C39-B345-154636675BD0}"/>
                </a:ext>
              </a:extLst>
            </p:cNvPr>
            <p:cNvSpPr/>
            <p:nvPr/>
          </p:nvSpPr>
          <p:spPr>
            <a:xfrm>
              <a:off x="2094093" y="3592067"/>
              <a:ext cx="420760" cy="229416"/>
            </a:xfrm>
            <a:prstGeom prst="diamond">
              <a:avLst/>
            </a:prstGeom>
            <a:solidFill>
              <a:srgbClr val="3ED6FF"/>
            </a:solidFill>
            <a:ln w="190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200">
                <a:solidFill>
                  <a:schemeClr val="bg1"/>
                </a:solidFill>
                <a:latin typeface="微软雅黑" panose="020B0503020204020204" pitchFamily="34" charset="-122"/>
                <a:ea typeface="微软雅黑" panose="020B0503020204020204" pitchFamily="34" charset="-122"/>
              </a:endParaRPr>
            </a:p>
          </p:txBody>
        </p:sp>
      </p:grpSp>
      <p:grpSp>
        <p:nvGrpSpPr>
          <p:cNvPr id="19" name="组合 18">
            <a:extLst>
              <a:ext uri="{FF2B5EF4-FFF2-40B4-BE49-F238E27FC236}">
                <a16:creationId xmlns:a16="http://schemas.microsoft.com/office/drawing/2014/main" id="{B16CBAB7-207B-4B36-AFF5-FEBF0BD1760C}"/>
              </a:ext>
            </a:extLst>
          </p:cNvPr>
          <p:cNvGrpSpPr/>
          <p:nvPr/>
        </p:nvGrpSpPr>
        <p:grpSpPr>
          <a:xfrm>
            <a:off x="3019241" y="2660453"/>
            <a:ext cx="615221" cy="899006"/>
            <a:chOff x="3016638" y="4021511"/>
            <a:chExt cx="615221" cy="899006"/>
          </a:xfrm>
          <a:effectLst>
            <a:outerShdw blurRad="63500" sx="102000" sy="102000" algn="ctr" rotWithShape="0">
              <a:prstClr val="black">
                <a:alpha val="40000"/>
              </a:prstClr>
            </a:outerShdw>
          </a:effectLst>
        </p:grpSpPr>
        <p:sp>
          <p:nvSpPr>
            <p:cNvPr id="128" name="任意多边形: 形状 127">
              <a:extLst>
                <a:ext uri="{FF2B5EF4-FFF2-40B4-BE49-F238E27FC236}">
                  <a16:creationId xmlns:a16="http://schemas.microsoft.com/office/drawing/2014/main" id="{D1908100-4B03-4BCB-B11E-548DA4BF04AD}"/>
                </a:ext>
              </a:extLst>
            </p:cNvPr>
            <p:cNvSpPr/>
            <p:nvPr/>
          </p:nvSpPr>
          <p:spPr>
            <a:xfrm>
              <a:off x="3016638" y="4189747"/>
              <a:ext cx="307611" cy="730770"/>
            </a:xfrm>
            <a:custGeom>
              <a:avLst/>
              <a:gdLst>
                <a:gd name="connsiteX0" fmla="*/ 0 w 248268"/>
                <a:gd name="connsiteY0" fmla="*/ 0 h 587181"/>
                <a:gd name="connsiteX1" fmla="*/ 248268 w 248268"/>
                <a:gd name="connsiteY1" fmla="*/ 0 h 587181"/>
                <a:gd name="connsiteX2" fmla="*/ 248268 w 248268"/>
                <a:gd name="connsiteY2" fmla="*/ 449179 h 587181"/>
                <a:gd name="connsiteX3" fmla="*/ 248268 w 248268"/>
                <a:gd name="connsiteY3" fmla="*/ 586996 h 587181"/>
                <a:gd name="connsiteX4" fmla="*/ 247928 w 248268"/>
                <a:gd name="connsiteY4" fmla="*/ 587181 h 587181"/>
                <a:gd name="connsiteX5" fmla="*/ 0 w 248268"/>
                <a:gd name="connsiteY5" fmla="*/ 452001 h 587181"/>
                <a:gd name="connsiteX6" fmla="*/ 0 w 248268"/>
                <a:gd name="connsiteY6" fmla="*/ 449179 h 587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8268" h="587181">
                  <a:moveTo>
                    <a:pt x="0" y="0"/>
                  </a:moveTo>
                  <a:lnTo>
                    <a:pt x="248268" y="0"/>
                  </a:lnTo>
                  <a:lnTo>
                    <a:pt x="248268" y="449179"/>
                  </a:lnTo>
                  <a:lnTo>
                    <a:pt x="248268" y="586996"/>
                  </a:lnTo>
                  <a:lnTo>
                    <a:pt x="247928" y="587181"/>
                  </a:lnTo>
                  <a:lnTo>
                    <a:pt x="0" y="452001"/>
                  </a:lnTo>
                  <a:lnTo>
                    <a:pt x="0" y="449179"/>
                  </a:lnTo>
                  <a:close/>
                </a:path>
              </a:pathLst>
            </a:custGeom>
            <a:solidFill>
              <a:srgbClr val="37BBEF"/>
            </a:solidFill>
            <a:ln w="190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29" name="任意多边形: 形状 128">
              <a:extLst>
                <a:ext uri="{FF2B5EF4-FFF2-40B4-BE49-F238E27FC236}">
                  <a16:creationId xmlns:a16="http://schemas.microsoft.com/office/drawing/2014/main" id="{92684B4C-2D94-44EF-BD41-8BD6FB68D9FF}"/>
                </a:ext>
              </a:extLst>
            </p:cNvPr>
            <p:cNvSpPr/>
            <p:nvPr/>
          </p:nvSpPr>
          <p:spPr>
            <a:xfrm>
              <a:off x="3323826" y="4189747"/>
              <a:ext cx="308033" cy="730770"/>
            </a:xfrm>
            <a:custGeom>
              <a:avLst/>
              <a:gdLst>
                <a:gd name="connsiteX0" fmla="*/ 0 w 248609"/>
                <a:gd name="connsiteY0" fmla="*/ 0 h 587181"/>
                <a:gd name="connsiteX1" fmla="*/ 248268 w 248609"/>
                <a:gd name="connsiteY1" fmla="*/ 0 h 587181"/>
                <a:gd name="connsiteX2" fmla="*/ 248268 w 248609"/>
                <a:gd name="connsiteY2" fmla="*/ 449179 h 587181"/>
                <a:gd name="connsiteX3" fmla="*/ 248609 w 248609"/>
                <a:gd name="connsiteY3" fmla="*/ 449179 h 587181"/>
                <a:gd name="connsiteX4" fmla="*/ 248609 w 248609"/>
                <a:gd name="connsiteY4" fmla="*/ 451816 h 587181"/>
                <a:gd name="connsiteX5" fmla="*/ 0 w 248609"/>
                <a:gd name="connsiteY5" fmla="*/ 587181 h 587181"/>
                <a:gd name="connsiteX6" fmla="*/ 0 w 248609"/>
                <a:gd name="connsiteY6" fmla="*/ 449179 h 587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8609" h="587181">
                  <a:moveTo>
                    <a:pt x="0" y="0"/>
                  </a:moveTo>
                  <a:lnTo>
                    <a:pt x="248268" y="0"/>
                  </a:lnTo>
                  <a:lnTo>
                    <a:pt x="248268" y="449179"/>
                  </a:lnTo>
                  <a:lnTo>
                    <a:pt x="248609" y="449179"/>
                  </a:lnTo>
                  <a:lnTo>
                    <a:pt x="248609" y="451816"/>
                  </a:lnTo>
                  <a:lnTo>
                    <a:pt x="0" y="587181"/>
                  </a:lnTo>
                  <a:lnTo>
                    <a:pt x="0" y="449179"/>
                  </a:lnTo>
                  <a:close/>
                </a:path>
              </a:pathLst>
            </a:custGeom>
            <a:solidFill>
              <a:srgbClr val="2481BA"/>
            </a:solidFill>
            <a:ln w="190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30" name="菱形 129">
              <a:extLst>
                <a:ext uri="{FF2B5EF4-FFF2-40B4-BE49-F238E27FC236}">
                  <a16:creationId xmlns:a16="http://schemas.microsoft.com/office/drawing/2014/main" id="{1B2003E8-57CA-4FC2-A729-9AE0C90B136B}"/>
                </a:ext>
              </a:extLst>
            </p:cNvPr>
            <p:cNvSpPr/>
            <p:nvPr/>
          </p:nvSpPr>
          <p:spPr>
            <a:xfrm>
              <a:off x="3017058" y="4021511"/>
              <a:ext cx="614377" cy="336475"/>
            </a:xfrm>
            <a:prstGeom prst="diamond">
              <a:avLst/>
            </a:prstGeom>
            <a:solidFill>
              <a:srgbClr val="3ED6FF"/>
            </a:solidFill>
            <a:ln w="190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200">
                <a:solidFill>
                  <a:schemeClr val="bg1"/>
                </a:solidFill>
                <a:latin typeface="微软雅黑" panose="020B0503020204020204" pitchFamily="34" charset="-122"/>
                <a:ea typeface="微软雅黑" panose="020B0503020204020204" pitchFamily="34" charset="-122"/>
              </a:endParaRPr>
            </a:p>
          </p:txBody>
        </p:sp>
      </p:grpSp>
      <p:grpSp>
        <p:nvGrpSpPr>
          <p:cNvPr id="18" name="组合 17">
            <a:extLst>
              <a:ext uri="{FF2B5EF4-FFF2-40B4-BE49-F238E27FC236}">
                <a16:creationId xmlns:a16="http://schemas.microsoft.com/office/drawing/2014/main" id="{B8B61F98-8584-4340-B098-0E46D8C8D1FC}"/>
              </a:ext>
            </a:extLst>
          </p:cNvPr>
          <p:cNvGrpSpPr/>
          <p:nvPr/>
        </p:nvGrpSpPr>
        <p:grpSpPr>
          <a:xfrm>
            <a:off x="3865292" y="2131315"/>
            <a:ext cx="504263" cy="966132"/>
            <a:chOff x="3691877" y="3505904"/>
            <a:chExt cx="504263" cy="966132"/>
          </a:xfrm>
          <a:effectLst>
            <a:outerShdw blurRad="63500" sx="102000" sy="102000" algn="ctr" rotWithShape="0">
              <a:prstClr val="black">
                <a:alpha val="40000"/>
              </a:prstClr>
            </a:outerShdw>
          </a:effectLst>
        </p:grpSpPr>
        <p:sp>
          <p:nvSpPr>
            <p:cNvPr id="149" name="任意多边形: 形状 148">
              <a:extLst>
                <a:ext uri="{FF2B5EF4-FFF2-40B4-BE49-F238E27FC236}">
                  <a16:creationId xmlns:a16="http://schemas.microsoft.com/office/drawing/2014/main" id="{3E695BA7-3C7D-40FA-866E-DFB6AD4D62E8}"/>
                </a:ext>
              </a:extLst>
            </p:cNvPr>
            <p:cNvSpPr/>
            <p:nvPr/>
          </p:nvSpPr>
          <p:spPr>
            <a:xfrm>
              <a:off x="3691877" y="3646052"/>
              <a:ext cx="252132" cy="825984"/>
            </a:xfrm>
            <a:custGeom>
              <a:avLst/>
              <a:gdLst>
                <a:gd name="connsiteX0" fmla="*/ 0 w 248268"/>
                <a:gd name="connsiteY0" fmla="*/ 0 h 813327"/>
                <a:gd name="connsiteX1" fmla="*/ 248268 w 248268"/>
                <a:gd name="connsiteY1" fmla="*/ 0 h 813327"/>
                <a:gd name="connsiteX2" fmla="*/ 248268 w 248268"/>
                <a:gd name="connsiteY2" fmla="*/ 675325 h 813327"/>
                <a:gd name="connsiteX3" fmla="*/ 248268 w 248268"/>
                <a:gd name="connsiteY3" fmla="*/ 675326 h 813327"/>
                <a:gd name="connsiteX4" fmla="*/ 248268 w 248268"/>
                <a:gd name="connsiteY4" fmla="*/ 813142 h 813327"/>
                <a:gd name="connsiteX5" fmla="*/ 247928 w 248268"/>
                <a:gd name="connsiteY5" fmla="*/ 813327 h 813327"/>
                <a:gd name="connsiteX6" fmla="*/ 0 w 248268"/>
                <a:gd name="connsiteY6" fmla="*/ 678147 h 813327"/>
                <a:gd name="connsiteX7" fmla="*/ 0 w 248268"/>
                <a:gd name="connsiteY7" fmla="*/ 675326 h 813327"/>
                <a:gd name="connsiteX8" fmla="*/ 0 w 248268"/>
                <a:gd name="connsiteY8" fmla="*/ 675325 h 813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8268" h="813327">
                  <a:moveTo>
                    <a:pt x="0" y="0"/>
                  </a:moveTo>
                  <a:lnTo>
                    <a:pt x="248268" y="0"/>
                  </a:lnTo>
                  <a:lnTo>
                    <a:pt x="248268" y="675325"/>
                  </a:lnTo>
                  <a:lnTo>
                    <a:pt x="248268" y="675326"/>
                  </a:lnTo>
                  <a:lnTo>
                    <a:pt x="248268" y="813142"/>
                  </a:lnTo>
                  <a:lnTo>
                    <a:pt x="247928" y="813327"/>
                  </a:lnTo>
                  <a:lnTo>
                    <a:pt x="0" y="678147"/>
                  </a:lnTo>
                  <a:lnTo>
                    <a:pt x="0" y="675326"/>
                  </a:lnTo>
                  <a:lnTo>
                    <a:pt x="0" y="675325"/>
                  </a:lnTo>
                  <a:close/>
                </a:path>
              </a:pathLst>
            </a:custGeom>
            <a:solidFill>
              <a:srgbClr val="37BBEF"/>
            </a:solidFill>
            <a:ln w="190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0" name="任意多边形: 形状 149">
              <a:extLst>
                <a:ext uri="{FF2B5EF4-FFF2-40B4-BE49-F238E27FC236}">
                  <a16:creationId xmlns:a16="http://schemas.microsoft.com/office/drawing/2014/main" id="{3F7C9CC3-83EE-4AC3-827D-962135FFDC4F}"/>
                </a:ext>
              </a:extLst>
            </p:cNvPr>
            <p:cNvSpPr/>
            <p:nvPr/>
          </p:nvSpPr>
          <p:spPr>
            <a:xfrm>
              <a:off x="3943662" y="3646052"/>
              <a:ext cx="252478" cy="825984"/>
            </a:xfrm>
            <a:custGeom>
              <a:avLst/>
              <a:gdLst>
                <a:gd name="connsiteX0" fmla="*/ 0 w 248609"/>
                <a:gd name="connsiteY0" fmla="*/ 0 h 813327"/>
                <a:gd name="connsiteX1" fmla="*/ 248268 w 248609"/>
                <a:gd name="connsiteY1" fmla="*/ 0 h 813327"/>
                <a:gd name="connsiteX2" fmla="*/ 248268 w 248609"/>
                <a:gd name="connsiteY2" fmla="*/ 675325 h 813327"/>
                <a:gd name="connsiteX3" fmla="*/ 248609 w 248609"/>
                <a:gd name="connsiteY3" fmla="*/ 675325 h 813327"/>
                <a:gd name="connsiteX4" fmla="*/ 248609 w 248609"/>
                <a:gd name="connsiteY4" fmla="*/ 677962 h 813327"/>
                <a:gd name="connsiteX5" fmla="*/ 0 w 248609"/>
                <a:gd name="connsiteY5" fmla="*/ 813327 h 813327"/>
                <a:gd name="connsiteX6" fmla="*/ 0 w 248609"/>
                <a:gd name="connsiteY6" fmla="*/ 675326 h 813327"/>
                <a:gd name="connsiteX7" fmla="*/ 0 w 248609"/>
                <a:gd name="connsiteY7" fmla="*/ 675325 h 813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8609" h="813327">
                  <a:moveTo>
                    <a:pt x="0" y="0"/>
                  </a:moveTo>
                  <a:lnTo>
                    <a:pt x="248268" y="0"/>
                  </a:lnTo>
                  <a:lnTo>
                    <a:pt x="248268" y="675325"/>
                  </a:lnTo>
                  <a:lnTo>
                    <a:pt x="248609" y="675325"/>
                  </a:lnTo>
                  <a:lnTo>
                    <a:pt x="248609" y="677962"/>
                  </a:lnTo>
                  <a:lnTo>
                    <a:pt x="0" y="813327"/>
                  </a:lnTo>
                  <a:lnTo>
                    <a:pt x="0" y="675326"/>
                  </a:lnTo>
                  <a:lnTo>
                    <a:pt x="0" y="675325"/>
                  </a:lnTo>
                  <a:close/>
                </a:path>
              </a:pathLst>
            </a:custGeom>
            <a:solidFill>
              <a:srgbClr val="2481BA"/>
            </a:solidFill>
            <a:ln w="190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1" name="菱形 150">
              <a:extLst>
                <a:ext uri="{FF2B5EF4-FFF2-40B4-BE49-F238E27FC236}">
                  <a16:creationId xmlns:a16="http://schemas.microsoft.com/office/drawing/2014/main" id="{88C931AE-8BE1-44B9-8794-80D7F199EB72}"/>
                </a:ext>
              </a:extLst>
            </p:cNvPr>
            <p:cNvSpPr/>
            <p:nvPr/>
          </p:nvSpPr>
          <p:spPr>
            <a:xfrm>
              <a:off x="3692221" y="3505904"/>
              <a:ext cx="503571" cy="274568"/>
            </a:xfrm>
            <a:prstGeom prst="diamond">
              <a:avLst/>
            </a:prstGeom>
            <a:solidFill>
              <a:srgbClr val="3ED6FF"/>
            </a:solidFill>
            <a:ln w="190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200">
                <a:solidFill>
                  <a:schemeClr val="bg1"/>
                </a:solidFill>
                <a:latin typeface="微软雅黑" panose="020B0503020204020204" pitchFamily="34" charset="-122"/>
                <a:ea typeface="微软雅黑" panose="020B0503020204020204" pitchFamily="34" charset="-122"/>
              </a:endParaRPr>
            </a:p>
          </p:txBody>
        </p:sp>
      </p:grpSp>
      <p:grpSp>
        <p:nvGrpSpPr>
          <p:cNvPr id="153" name="组合 152">
            <a:extLst>
              <a:ext uri="{FF2B5EF4-FFF2-40B4-BE49-F238E27FC236}">
                <a16:creationId xmlns:a16="http://schemas.microsoft.com/office/drawing/2014/main" id="{1B4D453C-EB7A-4276-97FD-413053CB04F6}"/>
              </a:ext>
            </a:extLst>
          </p:cNvPr>
          <p:cNvGrpSpPr/>
          <p:nvPr/>
        </p:nvGrpSpPr>
        <p:grpSpPr>
          <a:xfrm>
            <a:off x="3160607" y="3587772"/>
            <a:ext cx="421338" cy="612963"/>
            <a:chOff x="2093805" y="3592067"/>
            <a:chExt cx="421338" cy="612963"/>
          </a:xfrm>
          <a:effectLst>
            <a:outerShdw blurRad="63500" sx="102000" sy="102000" algn="ctr" rotWithShape="0">
              <a:prstClr val="black">
                <a:alpha val="40000"/>
              </a:prstClr>
            </a:outerShdw>
          </a:effectLst>
        </p:grpSpPr>
        <p:sp>
          <p:nvSpPr>
            <p:cNvPr id="154" name="任意多边形: 形状 153">
              <a:extLst>
                <a:ext uri="{FF2B5EF4-FFF2-40B4-BE49-F238E27FC236}">
                  <a16:creationId xmlns:a16="http://schemas.microsoft.com/office/drawing/2014/main" id="{7AC83AC6-454A-4972-912A-057BBEBA70D5}"/>
                </a:ext>
              </a:extLst>
            </p:cNvPr>
            <p:cNvSpPr/>
            <p:nvPr/>
          </p:nvSpPr>
          <p:spPr>
            <a:xfrm>
              <a:off x="2093805" y="3706775"/>
              <a:ext cx="210669" cy="498255"/>
            </a:xfrm>
            <a:custGeom>
              <a:avLst/>
              <a:gdLst>
                <a:gd name="connsiteX0" fmla="*/ 0 w 248268"/>
                <a:gd name="connsiteY0" fmla="*/ 0 h 587181"/>
                <a:gd name="connsiteX1" fmla="*/ 248268 w 248268"/>
                <a:gd name="connsiteY1" fmla="*/ 0 h 587181"/>
                <a:gd name="connsiteX2" fmla="*/ 248268 w 248268"/>
                <a:gd name="connsiteY2" fmla="*/ 449179 h 587181"/>
                <a:gd name="connsiteX3" fmla="*/ 248268 w 248268"/>
                <a:gd name="connsiteY3" fmla="*/ 586996 h 587181"/>
                <a:gd name="connsiteX4" fmla="*/ 247928 w 248268"/>
                <a:gd name="connsiteY4" fmla="*/ 587181 h 587181"/>
                <a:gd name="connsiteX5" fmla="*/ 0 w 248268"/>
                <a:gd name="connsiteY5" fmla="*/ 452001 h 587181"/>
                <a:gd name="connsiteX6" fmla="*/ 0 w 248268"/>
                <a:gd name="connsiteY6" fmla="*/ 449179 h 587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8268" h="587181">
                  <a:moveTo>
                    <a:pt x="0" y="0"/>
                  </a:moveTo>
                  <a:lnTo>
                    <a:pt x="248268" y="0"/>
                  </a:lnTo>
                  <a:lnTo>
                    <a:pt x="248268" y="449179"/>
                  </a:lnTo>
                  <a:lnTo>
                    <a:pt x="248268" y="586996"/>
                  </a:lnTo>
                  <a:lnTo>
                    <a:pt x="247928" y="587181"/>
                  </a:lnTo>
                  <a:lnTo>
                    <a:pt x="0" y="452001"/>
                  </a:lnTo>
                  <a:lnTo>
                    <a:pt x="0" y="449179"/>
                  </a:lnTo>
                  <a:close/>
                </a:path>
              </a:pathLst>
            </a:custGeom>
            <a:solidFill>
              <a:srgbClr val="37BBEF"/>
            </a:solidFill>
            <a:ln w="190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5" name="任意多边形: 形状 154">
              <a:extLst>
                <a:ext uri="{FF2B5EF4-FFF2-40B4-BE49-F238E27FC236}">
                  <a16:creationId xmlns:a16="http://schemas.microsoft.com/office/drawing/2014/main" id="{2CC7A63D-4829-423F-B25A-1A2336C8894A}"/>
                </a:ext>
              </a:extLst>
            </p:cNvPr>
            <p:cNvSpPr/>
            <p:nvPr/>
          </p:nvSpPr>
          <p:spPr>
            <a:xfrm>
              <a:off x="2304185" y="3706775"/>
              <a:ext cx="210958" cy="498255"/>
            </a:xfrm>
            <a:custGeom>
              <a:avLst/>
              <a:gdLst>
                <a:gd name="connsiteX0" fmla="*/ 0 w 248609"/>
                <a:gd name="connsiteY0" fmla="*/ 0 h 587181"/>
                <a:gd name="connsiteX1" fmla="*/ 248268 w 248609"/>
                <a:gd name="connsiteY1" fmla="*/ 0 h 587181"/>
                <a:gd name="connsiteX2" fmla="*/ 248268 w 248609"/>
                <a:gd name="connsiteY2" fmla="*/ 449179 h 587181"/>
                <a:gd name="connsiteX3" fmla="*/ 248609 w 248609"/>
                <a:gd name="connsiteY3" fmla="*/ 449179 h 587181"/>
                <a:gd name="connsiteX4" fmla="*/ 248609 w 248609"/>
                <a:gd name="connsiteY4" fmla="*/ 451816 h 587181"/>
                <a:gd name="connsiteX5" fmla="*/ 0 w 248609"/>
                <a:gd name="connsiteY5" fmla="*/ 587181 h 587181"/>
                <a:gd name="connsiteX6" fmla="*/ 0 w 248609"/>
                <a:gd name="connsiteY6" fmla="*/ 449179 h 587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8609" h="587181">
                  <a:moveTo>
                    <a:pt x="0" y="0"/>
                  </a:moveTo>
                  <a:lnTo>
                    <a:pt x="248268" y="0"/>
                  </a:lnTo>
                  <a:lnTo>
                    <a:pt x="248268" y="449179"/>
                  </a:lnTo>
                  <a:lnTo>
                    <a:pt x="248609" y="449179"/>
                  </a:lnTo>
                  <a:lnTo>
                    <a:pt x="248609" y="451816"/>
                  </a:lnTo>
                  <a:lnTo>
                    <a:pt x="0" y="587181"/>
                  </a:lnTo>
                  <a:lnTo>
                    <a:pt x="0" y="449179"/>
                  </a:lnTo>
                  <a:close/>
                </a:path>
              </a:pathLst>
            </a:custGeom>
            <a:solidFill>
              <a:srgbClr val="2481BA"/>
            </a:solidFill>
            <a:ln w="190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6" name="菱形 155">
              <a:extLst>
                <a:ext uri="{FF2B5EF4-FFF2-40B4-BE49-F238E27FC236}">
                  <a16:creationId xmlns:a16="http://schemas.microsoft.com/office/drawing/2014/main" id="{2151F156-C805-404D-A040-7C710B00EBB0}"/>
                </a:ext>
              </a:extLst>
            </p:cNvPr>
            <p:cNvSpPr/>
            <p:nvPr/>
          </p:nvSpPr>
          <p:spPr>
            <a:xfrm>
              <a:off x="2094093" y="3592067"/>
              <a:ext cx="420760" cy="229416"/>
            </a:xfrm>
            <a:prstGeom prst="diamond">
              <a:avLst/>
            </a:prstGeom>
            <a:solidFill>
              <a:srgbClr val="3ED6FF"/>
            </a:solidFill>
            <a:ln w="190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200">
                <a:solidFill>
                  <a:schemeClr val="bg1"/>
                </a:solidFill>
                <a:latin typeface="微软雅黑" panose="020B0503020204020204" pitchFamily="34" charset="-122"/>
                <a:ea typeface="微软雅黑" panose="020B0503020204020204" pitchFamily="34" charset="-122"/>
              </a:endParaRPr>
            </a:p>
          </p:txBody>
        </p:sp>
      </p:grpSp>
      <p:grpSp>
        <p:nvGrpSpPr>
          <p:cNvPr id="157" name="组合 156">
            <a:extLst>
              <a:ext uri="{FF2B5EF4-FFF2-40B4-BE49-F238E27FC236}">
                <a16:creationId xmlns:a16="http://schemas.microsoft.com/office/drawing/2014/main" id="{F71C1594-44E6-4B28-A57B-578F6BBFFF7B}"/>
              </a:ext>
            </a:extLst>
          </p:cNvPr>
          <p:cNvGrpSpPr/>
          <p:nvPr/>
        </p:nvGrpSpPr>
        <p:grpSpPr>
          <a:xfrm>
            <a:off x="4301862" y="2816466"/>
            <a:ext cx="571074" cy="830799"/>
            <a:chOff x="1439513" y="3659935"/>
            <a:chExt cx="571074" cy="830799"/>
          </a:xfrm>
          <a:effectLst>
            <a:outerShdw blurRad="63500" sx="102000" sy="102000" algn="ctr" rotWithShape="0">
              <a:prstClr val="black">
                <a:alpha val="40000"/>
              </a:prstClr>
            </a:outerShdw>
          </a:effectLst>
        </p:grpSpPr>
        <p:sp>
          <p:nvSpPr>
            <p:cNvPr id="158" name="任意多边形: 形状 157">
              <a:extLst>
                <a:ext uri="{FF2B5EF4-FFF2-40B4-BE49-F238E27FC236}">
                  <a16:creationId xmlns:a16="http://schemas.microsoft.com/office/drawing/2014/main" id="{6E3F4C93-BEE3-4B79-B46D-7686E5ACD824}"/>
                </a:ext>
              </a:extLst>
            </p:cNvPr>
            <p:cNvSpPr/>
            <p:nvPr/>
          </p:nvSpPr>
          <p:spPr>
            <a:xfrm>
              <a:off x="1439513" y="3815408"/>
              <a:ext cx="285537" cy="675326"/>
            </a:xfrm>
            <a:custGeom>
              <a:avLst/>
              <a:gdLst>
                <a:gd name="connsiteX0" fmla="*/ 0 w 248268"/>
                <a:gd name="connsiteY0" fmla="*/ 0 h 587181"/>
                <a:gd name="connsiteX1" fmla="*/ 248268 w 248268"/>
                <a:gd name="connsiteY1" fmla="*/ 0 h 587181"/>
                <a:gd name="connsiteX2" fmla="*/ 248268 w 248268"/>
                <a:gd name="connsiteY2" fmla="*/ 449179 h 587181"/>
                <a:gd name="connsiteX3" fmla="*/ 248268 w 248268"/>
                <a:gd name="connsiteY3" fmla="*/ 586996 h 587181"/>
                <a:gd name="connsiteX4" fmla="*/ 247928 w 248268"/>
                <a:gd name="connsiteY4" fmla="*/ 587181 h 587181"/>
                <a:gd name="connsiteX5" fmla="*/ 0 w 248268"/>
                <a:gd name="connsiteY5" fmla="*/ 452001 h 587181"/>
                <a:gd name="connsiteX6" fmla="*/ 0 w 248268"/>
                <a:gd name="connsiteY6" fmla="*/ 449179 h 587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8268" h="587181">
                  <a:moveTo>
                    <a:pt x="0" y="0"/>
                  </a:moveTo>
                  <a:lnTo>
                    <a:pt x="248268" y="0"/>
                  </a:lnTo>
                  <a:lnTo>
                    <a:pt x="248268" y="449179"/>
                  </a:lnTo>
                  <a:lnTo>
                    <a:pt x="248268" y="586996"/>
                  </a:lnTo>
                  <a:lnTo>
                    <a:pt x="247928" y="587181"/>
                  </a:lnTo>
                  <a:lnTo>
                    <a:pt x="0" y="452001"/>
                  </a:lnTo>
                  <a:lnTo>
                    <a:pt x="0" y="449179"/>
                  </a:lnTo>
                  <a:close/>
                </a:path>
              </a:pathLst>
            </a:custGeom>
            <a:solidFill>
              <a:srgbClr val="37BBEF"/>
            </a:solidFill>
            <a:ln w="190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9" name="任意多边形: 形状 158">
              <a:extLst>
                <a:ext uri="{FF2B5EF4-FFF2-40B4-BE49-F238E27FC236}">
                  <a16:creationId xmlns:a16="http://schemas.microsoft.com/office/drawing/2014/main" id="{A4F93204-66FA-4D92-9130-3BAE1289152E}"/>
                </a:ext>
              </a:extLst>
            </p:cNvPr>
            <p:cNvSpPr/>
            <p:nvPr/>
          </p:nvSpPr>
          <p:spPr>
            <a:xfrm>
              <a:off x="1724658" y="3815408"/>
              <a:ext cx="285929" cy="675326"/>
            </a:xfrm>
            <a:custGeom>
              <a:avLst/>
              <a:gdLst>
                <a:gd name="connsiteX0" fmla="*/ 0 w 248609"/>
                <a:gd name="connsiteY0" fmla="*/ 0 h 587181"/>
                <a:gd name="connsiteX1" fmla="*/ 248268 w 248609"/>
                <a:gd name="connsiteY1" fmla="*/ 0 h 587181"/>
                <a:gd name="connsiteX2" fmla="*/ 248268 w 248609"/>
                <a:gd name="connsiteY2" fmla="*/ 449179 h 587181"/>
                <a:gd name="connsiteX3" fmla="*/ 248609 w 248609"/>
                <a:gd name="connsiteY3" fmla="*/ 449179 h 587181"/>
                <a:gd name="connsiteX4" fmla="*/ 248609 w 248609"/>
                <a:gd name="connsiteY4" fmla="*/ 451816 h 587181"/>
                <a:gd name="connsiteX5" fmla="*/ 0 w 248609"/>
                <a:gd name="connsiteY5" fmla="*/ 587181 h 587181"/>
                <a:gd name="connsiteX6" fmla="*/ 0 w 248609"/>
                <a:gd name="connsiteY6" fmla="*/ 449179 h 587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8609" h="587181">
                  <a:moveTo>
                    <a:pt x="0" y="0"/>
                  </a:moveTo>
                  <a:lnTo>
                    <a:pt x="248268" y="0"/>
                  </a:lnTo>
                  <a:lnTo>
                    <a:pt x="248268" y="449179"/>
                  </a:lnTo>
                  <a:lnTo>
                    <a:pt x="248609" y="449179"/>
                  </a:lnTo>
                  <a:lnTo>
                    <a:pt x="248609" y="451816"/>
                  </a:lnTo>
                  <a:lnTo>
                    <a:pt x="0" y="587181"/>
                  </a:lnTo>
                  <a:lnTo>
                    <a:pt x="0" y="449179"/>
                  </a:lnTo>
                  <a:close/>
                </a:path>
              </a:pathLst>
            </a:custGeom>
            <a:solidFill>
              <a:srgbClr val="2481BA"/>
            </a:solidFill>
            <a:ln w="190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0" name="菱形 159">
              <a:extLst>
                <a:ext uri="{FF2B5EF4-FFF2-40B4-BE49-F238E27FC236}">
                  <a16:creationId xmlns:a16="http://schemas.microsoft.com/office/drawing/2014/main" id="{F71283EC-C0D2-4902-B2EE-26B4C7260E68}"/>
                </a:ext>
              </a:extLst>
            </p:cNvPr>
            <p:cNvSpPr/>
            <p:nvPr/>
          </p:nvSpPr>
          <p:spPr>
            <a:xfrm>
              <a:off x="1439903" y="3659935"/>
              <a:ext cx="570291" cy="310947"/>
            </a:xfrm>
            <a:prstGeom prst="diamond">
              <a:avLst/>
            </a:prstGeom>
            <a:solidFill>
              <a:srgbClr val="3ED6FF"/>
            </a:solidFill>
            <a:ln w="190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200">
                <a:solidFill>
                  <a:schemeClr val="bg1"/>
                </a:solidFill>
                <a:latin typeface="微软雅黑" panose="020B0503020204020204" pitchFamily="34" charset="-122"/>
                <a:ea typeface="微软雅黑" panose="020B0503020204020204" pitchFamily="34" charset="-122"/>
              </a:endParaRPr>
            </a:p>
          </p:txBody>
        </p:sp>
      </p:grpSp>
      <p:grpSp>
        <p:nvGrpSpPr>
          <p:cNvPr id="161" name="组合 160">
            <a:extLst>
              <a:ext uri="{FF2B5EF4-FFF2-40B4-BE49-F238E27FC236}">
                <a16:creationId xmlns:a16="http://schemas.microsoft.com/office/drawing/2014/main" id="{C55E3C28-813F-45CA-B693-959B758583B8}"/>
              </a:ext>
            </a:extLst>
          </p:cNvPr>
          <p:cNvGrpSpPr/>
          <p:nvPr/>
        </p:nvGrpSpPr>
        <p:grpSpPr>
          <a:xfrm>
            <a:off x="3651032" y="2963400"/>
            <a:ext cx="504263" cy="966132"/>
            <a:chOff x="2643041" y="2983390"/>
            <a:chExt cx="504263" cy="966132"/>
          </a:xfrm>
          <a:effectLst>
            <a:outerShdw blurRad="63500" sx="102000" sy="102000" algn="ctr" rotWithShape="0">
              <a:prstClr val="black">
                <a:alpha val="40000"/>
              </a:prstClr>
            </a:outerShdw>
          </a:effectLst>
        </p:grpSpPr>
        <p:sp>
          <p:nvSpPr>
            <p:cNvPr id="162" name="任意多边形: 形状 161">
              <a:extLst>
                <a:ext uri="{FF2B5EF4-FFF2-40B4-BE49-F238E27FC236}">
                  <a16:creationId xmlns:a16="http://schemas.microsoft.com/office/drawing/2014/main" id="{6B21B85A-352F-40CA-89F5-1DEE54CE0DE3}"/>
                </a:ext>
              </a:extLst>
            </p:cNvPr>
            <p:cNvSpPr/>
            <p:nvPr/>
          </p:nvSpPr>
          <p:spPr>
            <a:xfrm>
              <a:off x="2643041" y="3123538"/>
              <a:ext cx="252132" cy="825984"/>
            </a:xfrm>
            <a:custGeom>
              <a:avLst/>
              <a:gdLst>
                <a:gd name="connsiteX0" fmla="*/ 0 w 248268"/>
                <a:gd name="connsiteY0" fmla="*/ 0 h 813327"/>
                <a:gd name="connsiteX1" fmla="*/ 248268 w 248268"/>
                <a:gd name="connsiteY1" fmla="*/ 0 h 813327"/>
                <a:gd name="connsiteX2" fmla="*/ 248268 w 248268"/>
                <a:gd name="connsiteY2" fmla="*/ 675325 h 813327"/>
                <a:gd name="connsiteX3" fmla="*/ 248268 w 248268"/>
                <a:gd name="connsiteY3" fmla="*/ 675326 h 813327"/>
                <a:gd name="connsiteX4" fmla="*/ 248268 w 248268"/>
                <a:gd name="connsiteY4" fmla="*/ 813142 h 813327"/>
                <a:gd name="connsiteX5" fmla="*/ 247928 w 248268"/>
                <a:gd name="connsiteY5" fmla="*/ 813327 h 813327"/>
                <a:gd name="connsiteX6" fmla="*/ 0 w 248268"/>
                <a:gd name="connsiteY6" fmla="*/ 678147 h 813327"/>
                <a:gd name="connsiteX7" fmla="*/ 0 w 248268"/>
                <a:gd name="connsiteY7" fmla="*/ 675326 h 813327"/>
                <a:gd name="connsiteX8" fmla="*/ 0 w 248268"/>
                <a:gd name="connsiteY8" fmla="*/ 675325 h 813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8268" h="813327">
                  <a:moveTo>
                    <a:pt x="0" y="0"/>
                  </a:moveTo>
                  <a:lnTo>
                    <a:pt x="248268" y="0"/>
                  </a:lnTo>
                  <a:lnTo>
                    <a:pt x="248268" y="675325"/>
                  </a:lnTo>
                  <a:lnTo>
                    <a:pt x="248268" y="675326"/>
                  </a:lnTo>
                  <a:lnTo>
                    <a:pt x="248268" y="813142"/>
                  </a:lnTo>
                  <a:lnTo>
                    <a:pt x="247928" y="813327"/>
                  </a:lnTo>
                  <a:lnTo>
                    <a:pt x="0" y="678147"/>
                  </a:lnTo>
                  <a:lnTo>
                    <a:pt x="0" y="675326"/>
                  </a:lnTo>
                  <a:lnTo>
                    <a:pt x="0" y="675325"/>
                  </a:lnTo>
                  <a:close/>
                </a:path>
              </a:pathLst>
            </a:custGeom>
            <a:solidFill>
              <a:srgbClr val="37BBEF"/>
            </a:solidFill>
            <a:ln w="190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3" name="任意多边形: 形状 162">
              <a:extLst>
                <a:ext uri="{FF2B5EF4-FFF2-40B4-BE49-F238E27FC236}">
                  <a16:creationId xmlns:a16="http://schemas.microsoft.com/office/drawing/2014/main" id="{A05930CF-6C6D-44F2-8009-EA686F44CE65}"/>
                </a:ext>
              </a:extLst>
            </p:cNvPr>
            <p:cNvSpPr/>
            <p:nvPr/>
          </p:nvSpPr>
          <p:spPr>
            <a:xfrm>
              <a:off x="2894826" y="3123538"/>
              <a:ext cx="252478" cy="825984"/>
            </a:xfrm>
            <a:custGeom>
              <a:avLst/>
              <a:gdLst>
                <a:gd name="connsiteX0" fmla="*/ 0 w 248609"/>
                <a:gd name="connsiteY0" fmla="*/ 0 h 813327"/>
                <a:gd name="connsiteX1" fmla="*/ 248268 w 248609"/>
                <a:gd name="connsiteY1" fmla="*/ 0 h 813327"/>
                <a:gd name="connsiteX2" fmla="*/ 248268 w 248609"/>
                <a:gd name="connsiteY2" fmla="*/ 675325 h 813327"/>
                <a:gd name="connsiteX3" fmla="*/ 248609 w 248609"/>
                <a:gd name="connsiteY3" fmla="*/ 675325 h 813327"/>
                <a:gd name="connsiteX4" fmla="*/ 248609 w 248609"/>
                <a:gd name="connsiteY4" fmla="*/ 677962 h 813327"/>
                <a:gd name="connsiteX5" fmla="*/ 0 w 248609"/>
                <a:gd name="connsiteY5" fmla="*/ 813327 h 813327"/>
                <a:gd name="connsiteX6" fmla="*/ 0 w 248609"/>
                <a:gd name="connsiteY6" fmla="*/ 675326 h 813327"/>
                <a:gd name="connsiteX7" fmla="*/ 0 w 248609"/>
                <a:gd name="connsiteY7" fmla="*/ 675325 h 813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8609" h="813327">
                  <a:moveTo>
                    <a:pt x="0" y="0"/>
                  </a:moveTo>
                  <a:lnTo>
                    <a:pt x="248268" y="0"/>
                  </a:lnTo>
                  <a:lnTo>
                    <a:pt x="248268" y="675325"/>
                  </a:lnTo>
                  <a:lnTo>
                    <a:pt x="248609" y="675325"/>
                  </a:lnTo>
                  <a:lnTo>
                    <a:pt x="248609" y="677962"/>
                  </a:lnTo>
                  <a:lnTo>
                    <a:pt x="0" y="813327"/>
                  </a:lnTo>
                  <a:lnTo>
                    <a:pt x="0" y="675326"/>
                  </a:lnTo>
                  <a:lnTo>
                    <a:pt x="0" y="675325"/>
                  </a:lnTo>
                  <a:close/>
                </a:path>
              </a:pathLst>
            </a:custGeom>
            <a:solidFill>
              <a:srgbClr val="2481BA"/>
            </a:solidFill>
            <a:ln w="190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4" name="菱形 163">
              <a:extLst>
                <a:ext uri="{FF2B5EF4-FFF2-40B4-BE49-F238E27FC236}">
                  <a16:creationId xmlns:a16="http://schemas.microsoft.com/office/drawing/2014/main" id="{5460712B-37B9-48CD-9A07-CA73F8D6BEF8}"/>
                </a:ext>
              </a:extLst>
            </p:cNvPr>
            <p:cNvSpPr/>
            <p:nvPr/>
          </p:nvSpPr>
          <p:spPr>
            <a:xfrm>
              <a:off x="2643385" y="2983390"/>
              <a:ext cx="503571" cy="274568"/>
            </a:xfrm>
            <a:prstGeom prst="diamond">
              <a:avLst/>
            </a:prstGeom>
            <a:solidFill>
              <a:srgbClr val="3ED6FF"/>
            </a:solidFill>
            <a:ln w="190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200">
                <a:solidFill>
                  <a:schemeClr val="bg1"/>
                </a:solidFill>
                <a:latin typeface="微软雅黑" panose="020B0503020204020204" pitchFamily="34" charset="-122"/>
                <a:ea typeface="微软雅黑" panose="020B0503020204020204" pitchFamily="34" charset="-122"/>
              </a:endParaRPr>
            </a:p>
          </p:txBody>
        </p:sp>
      </p:grpSp>
      <p:grpSp>
        <p:nvGrpSpPr>
          <p:cNvPr id="21" name="组合 20">
            <a:extLst>
              <a:ext uri="{FF2B5EF4-FFF2-40B4-BE49-F238E27FC236}">
                <a16:creationId xmlns:a16="http://schemas.microsoft.com/office/drawing/2014/main" id="{53F77683-0ED9-4186-A266-8FECCD7C6CAD}"/>
              </a:ext>
            </a:extLst>
          </p:cNvPr>
          <p:cNvGrpSpPr/>
          <p:nvPr/>
        </p:nvGrpSpPr>
        <p:grpSpPr>
          <a:xfrm>
            <a:off x="2498861" y="3007725"/>
            <a:ext cx="431115" cy="825985"/>
            <a:chOff x="2452160" y="4471014"/>
            <a:chExt cx="431115" cy="825985"/>
          </a:xfrm>
          <a:effectLst>
            <a:outerShdw blurRad="63500" sx="102000" sy="102000" algn="ctr" rotWithShape="0">
              <a:prstClr val="black">
                <a:alpha val="40000"/>
              </a:prstClr>
            </a:outerShdw>
          </a:effectLst>
        </p:grpSpPr>
        <p:sp>
          <p:nvSpPr>
            <p:cNvPr id="124" name="任意多边形: 形状 123">
              <a:extLst>
                <a:ext uri="{FF2B5EF4-FFF2-40B4-BE49-F238E27FC236}">
                  <a16:creationId xmlns:a16="http://schemas.microsoft.com/office/drawing/2014/main" id="{52465938-4A4B-4A6C-9EAA-40B5AF820939}"/>
                </a:ext>
              </a:extLst>
            </p:cNvPr>
            <p:cNvSpPr/>
            <p:nvPr/>
          </p:nvSpPr>
          <p:spPr>
            <a:xfrm>
              <a:off x="2452160" y="4590833"/>
              <a:ext cx="215558" cy="706166"/>
            </a:xfrm>
            <a:custGeom>
              <a:avLst/>
              <a:gdLst>
                <a:gd name="connsiteX0" fmla="*/ 0 w 248268"/>
                <a:gd name="connsiteY0" fmla="*/ 0 h 813327"/>
                <a:gd name="connsiteX1" fmla="*/ 248268 w 248268"/>
                <a:gd name="connsiteY1" fmla="*/ 0 h 813327"/>
                <a:gd name="connsiteX2" fmla="*/ 248268 w 248268"/>
                <a:gd name="connsiteY2" fmla="*/ 675325 h 813327"/>
                <a:gd name="connsiteX3" fmla="*/ 248268 w 248268"/>
                <a:gd name="connsiteY3" fmla="*/ 675326 h 813327"/>
                <a:gd name="connsiteX4" fmla="*/ 248268 w 248268"/>
                <a:gd name="connsiteY4" fmla="*/ 813142 h 813327"/>
                <a:gd name="connsiteX5" fmla="*/ 247928 w 248268"/>
                <a:gd name="connsiteY5" fmla="*/ 813327 h 813327"/>
                <a:gd name="connsiteX6" fmla="*/ 0 w 248268"/>
                <a:gd name="connsiteY6" fmla="*/ 678147 h 813327"/>
                <a:gd name="connsiteX7" fmla="*/ 0 w 248268"/>
                <a:gd name="connsiteY7" fmla="*/ 675326 h 813327"/>
                <a:gd name="connsiteX8" fmla="*/ 0 w 248268"/>
                <a:gd name="connsiteY8" fmla="*/ 675325 h 813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8268" h="813327">
                  <a:moveTo>
                    <a:pt x="0" y="0"/>
                  </a:moveTo>
                  <a:lnTo>
                    <a:pt x="248268" y="0"/>
                  </a:lnTo>
                  <a:lnTo>
                    <a:pt x="248268" y="675325"/>
                  </a:lnTo>
                  <a:lnTo>
                    <a:pt x="248268" y="675326"/>
                  </a:lnTo>
                  <a:lnTo>
                    <a:pt x="248268" y="813142"/>
                  </a:lnTo>
                  <a:lnTo>
                    <a:pt x="247928" y="813327"/>
                  </a:lnTo>
                  <a:lnTo>
                    <a:pt x="0" y="678147"/>
                  </a:lnTo>
                  <a:lnTo>
                    <a:pt x="0" y="675326"/>
                  </a:lnTo>
                  <a:lnTo>
                    <a:pt x="0" y="675325"/>
                  </a:lnTo>
                  <a:close/>
                </a:path>
              </a:pathLst>
            </a:custGeom>
            <a:solidFill>
              <a:srgbClr val="37BBEF"/>
            </a:solidFill>
            <a:ln w="190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25" name="任意多边形: 形状 124">
              <a:extLst>
                <a:ext uri="{FF2B5EF4-FFF2-40B4-BE49-F238E27FC236}">
                  <a16:creationId xmlns:a16="http://schemas.microsoft.com/office/drawing/2014/main" id="{3237D30C-09A6-4295-B5FB-F7A5D4C2D898}"/>
                </a:ext>
              </a:extLst>
            </p:cNvPr>
            <p:cNvSpPr/>
            <p:nvPr/>
          </p:nvSpPr>
          <p:spPr>
            <a:xfrm>
              <a:off x="2667421" y="4590833"/>
              <a:ext cx="215854" cy="706166"/>
            </a:xfrm>
            <a:custGeom>
              <a:avLst/>
              <a:gdLst>
                <a:gd name="connsiteX0" fmla="*/ 0 w 248609"/>
                <a:gd name="connsiteY0" fmla="*/ 0 h 813327"/>
                <a:gd name="connsiteX1" fmla="*/ 248268 w 248609"/>
                <a:gd name="connsiteY1" fmla="*/ 0 h 813327"/>
                <a:gd name="connsiteX2" fmla="*/ 248268 w 248609"/>
                <a:gd name="connsiteY2" fmla="*/ 675325 h 813327"/>
                <a:gd name="connsiteX3" fmla="*/ 248609 w 248609"/>
                <a:gd name="connsiteY3" fmla="*/ 675325 h 813327"/>
                <a:gd name="connsiteX4" fmla="*/ 248609 w 248609"/>
                <a:gd name="connsiteY4" fmla="*/ 677962 h 813327"/>
                <a:gd name="connsiteX5" fmla="*/ 0 w 248609"/>
                <a:gd name="connsiteY5" fmla="*/ 813327 h 813327"/>
                <a:gd name="connsiteX6" fmla="*/ 0 w 248609"/>
                <a:gd name="connsiteY6" fmla="*/ 675326 h 813327"/>
                <a:gd name="connsiteX7" fmla="*/ 0 w 248609"/>
                <a:gd name="connsiteY7" fmla="*/ 675325 h 813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8609" h="813327">
                  <a:moveTo>
                    <a:pt x="0" y="0"/>
                  </a:moveTo>
                  <a:lnTo>
                    <a:pt x="248268" y="0"/>
                  </a:lnTo>
                  <a:lnTo>
                    <a:pt x="248268" y="675325"/>
                  </a:lnTo>
                  <a:lnTo>
                    <a:pt x="248609" y="675325"/>
                  </a:lnTo>
                  <a:lnTo>
                    <a:pt x="248609" y="677962"/>
                  </a:lnTo>
                  <a:lnTo>
                    <a:pt x="0" y="813327"/>
                  </a:lnTo>
                  <a:lnTo>
                    <a:pt x="0" y="675326"/>
                  </a:lnTo>
                  <a:lnTo>
                    <a:pt x="0" y="675325"/>
                  </a:lnTo>
                  <a:close/>
                </a:path>
              </a:pathLst>
            </a:custGeom>
            <a:solidFill>
              <a:srgbClr val="2481BA"/>
            </a:solidFill>
            <a:ln w="190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26" name="菱形 125">
              <a:extLst>
                <a:ext uri="{FF2B5EF4-FFF2-40B4-BE49-F238E27FC236}">
                  <a16:creationId xmlns:a16="http://schemas.microsoft.com/office/drawing/2014/main" id="{5E147CCF-7D55-46D3-A5CF-B9BB6D49075E}"/>
                </a:ext>
              </a:extLst>
            </p:cNvPr>
            <p:cNvSpPr/>
            <p:nvPr/>
          </p:nvSpPr>
          <p:spPr>
            <a:xfrm>
              <a:off x="2452454" y="4471014"/>
              <a:ext cx="430524" cy="234739"/>
            </a:xfrm>
            <a:prstGeom prst="diamond">
              <a:avLst/>
            </a:prstGeom>
            <a:solidFill>
              <a:srgbClr val="3ED6FF"/>
            </a:solidFill>
            <a:ln w="190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200">
                <a:solidFill>
                  <a:schemeClr val="bg1"/>
                </a:solidFill>
                <a:latin typeface="微软雅黑" panose="020B0503020204020204" pitchFamily="34" charset="-122"/>
                <a:ea typeface="微软雅黑" panose="020B0503020204020204" pitchFamily="34" charset="-122"/>
              </a:endParaRPr>
            </a:p>
          </p:txBody>
        </p:sp>
      </p:grpSp>
      <p:cxnSp>
        <p:nvCxnSpPr>
          <p:cNvPr id="168" name="直接连接符 167">
            <a:extLst>
              <a:ext uri="{FF2B5EF4-FFF2-40B4-BE49-F238E27FC236}">
                <a16:creationId xmlns:a16="http://schemas.microsoft.com/office/drawing/2014/main" id="{C05A6204-05F3-4DDC-9EE6-DE3A4EFD3B54}"/>
              </a:ext>
            </a:extLst>
          </p:cNvPr>
          <p:cNvCxnSpPr>
            <a:cxnSpLocks/>
          </p:cNvCxnSpPr>
          <p:nvPr/>
        </p:nvCxnSpPr>
        <p:spPr>
          <a:xfrm flipV="1">
            <a:off x="3293387" y="1262270"/>
            <a:ext cx="0" cy="736059"/>
          </a:xfrm>
          <a:prstGeom prst="line">
            <a:avLst/>
          </a:prstGeom>
          <a:ln>
            <a:solidFill>
              <a:schemeClr val="tx1"/>
            </a:solidFill>
            <a:headEnd type="oval"/>
          </a:ln>
        </p:spPr>
        <p:style>
          <a:lnRef idx="1">
            <a:schemeClr val="accent1"/>
          </a:lnRef>
          <a:fillRef idx="0">
            <a:schemeClr val="accent1"/>
          </a:fillRef>
          <a:effectRef idx="0">
            <a:schemeClr val="accent1"/>
          </a:effectRef>
          <a:fontRef idx="minor">
            <a:schemeClr val="tx1"/>
          </a:fontRef>
        </p:style>
      </p:cxnSp>
      <p:grpSp>
        <p:nvGrpSpPr>
          <p:cNvPr id="170" name="组合 169">
            <a:extLst>
              <a:ext uri="{FF2B5EF4-FFF2-40B4-BE49-F238E27FC236}">
                <a16:creationId xmlns:a16="http://schemas.microsoft.com/office/drawing/2014/main" id="{65121C3E-D2A9-4AD8-A7E0-F07758AC0BC0}"/>
              </a:ext>
            </a:extLst>
          </p:cNvPr>
          <p:cNvGrpSpPr/>
          <p:nvPr/>
        </p:nvGrpSpPr>
        <p:grpSpPr>
          <a:xfrm>
            <a:off x="2294245" y="1247852"/>
            <a:ext cx="393635" cy="1234906"/>
            <a:chOff x="1545711" y="2336067"/>
            <a:chExt cx="393635" cy="1234906"/>
          </a:xfrm>
        </p:grpSpPr>
        <p:cxnSp>
          <p:nvCxnSpPr>
            <p:cNvPr id="171" name="直接连接符 170">
              <a:extLst>
                <a:ext uri="{FF2B5EF4-FFF2-40B4-BE49-F238E27FC236}">
                  <a16:creationId xmlns:a16="http://schemas.microsoft.com/office/drawing/2014/main" id="{D9DE98CC-23C3-43A0-BE8B-A77121B89F3D}"/>
                </a:ext>
              </a:extLst>
            </p:cNvPr>
            <p:cNvCxnSpPr>
              <a:cxnSpLocks/>
            </p:cNvCxnSpPr>
            <p:nvPr/>
          </p:nvCxnSpPr>
          <p:spPr>
            <a:xfrm flipV="1">
              <a:off x="1939346" y="2704096"/>
              <a:ext cx="0" cy="866877"/>
            </a:xfrm>
            <a:prstGeom prst="line">
              <a:avLst/>
            </a:prstGeom>
            <a:ln>
              <a:solidFill>
                <a:schemeClr val="tx1"/>
              </a:solidFill>
              <a:headEnd type="oval"/>
            </a:ln>
          </p:spPr>
          <p:style>
            <a:lnRef idx="1">
              <a:schemeClr val="accent1"/>
            </a:lnRef>
            <a:fillRef idx="0">
              <a:schemeClr val="accent1"/>
            </a:fillRef>
            <a:effectRef idx="0">
              <a:schemeClr val="accent1"/>
            </a:effectRef>
            <a:fontRef idx="minor">
              <a:schemeClr val="tx1"/>
            </a:fontRef>
          </p:style>
        </p:cxnSp>
        <p:cxnSp>
          <p:nvCxnSpPr>
            <p:cNvPr id="172" name="直接连接符 171">
              <a:extLst>
                <a:ext uri="{FF2B5EF4-FFF2-40B4-BE49-F238E27FC236}">
                  <a16:creationId xmlns:a16="http://schemas.microsoft.com/office/drawing/2014/main" id="{0FC1B1AF-F4C9-496E-9DCA-F35A3E508C0E}"/>
                </a:ext>
              </a:extLst>
            </p:cNvPr>
            <p:cNvCxnSpPr>
              <a:cxnSpLocks/>
            </p:cNvCxnSpPr>
            <p:nvPr/>
          </p:nvCxnSpPr>
          <p:spPr>
            <a:xfrm flipH="1" flipV="1">
              <a:off x="1545711" y="2336067"/>
              <a:ext cx="386104" cy="363567"/>
            </a:xfrm>
            <a:prstGeom prst="line">
              <a:avLst/>
            </a:prstGeom>
            <a:ln>
              <a:solidFill>
                <a:schemeClr val="tx1"/>
              </a:solidFill>
              <a:headEnd type="none"/>
            </a:ln>
          </p:spPr>
          <p:style>
            <a:lnRef idx="1">
              <a:schemeClr val="accent1"/>
            </a:lnRef>
            <a:fillRef idx="0">
              <a:schemeClr val="accent1"/>
            </a:fillRef>
            <a:effectRef idx="0">
              <a:schemeClr val="accent1"/>
            </a:effectRef>
            <a:fontRef idx="minor">
              <a:schemeClr val="tx1"/>
            </a:fontRef>
          </p:style>
        </p:cxnSp>
      </p:grpSp>
      <p:cxnSp>
        <p:nvCxnSpPr>
          <p:cNvPr id="173" name="直接连接符 172">
            <a:extLst>
              <a:ext uri="{FF2B5EF4-FFF2-40B4-BE49-F238E27FC236}">
                <a16:creationId xmlns:a16="http://schemas.microsoft.com/office/drawing/2014/main" id="{72E3B38D-A5A8-47B3-BB8B-36A39343B081}"/>
              </a:ext>
            </a:extLst>
          </p:cNvPr>
          <p:cNvCxnSpPr>
            <a:cxnSpLocks/>
          </p:cNvCxnSpPr>
          <p:nvPr/>
        </p:nvCxnSpPr>
        <p:spPr>
          <a:xfrm flipH="1">
            <a:off x="1203720" y="3480627"/>
            <a:ext cx="1397884" cy="0"/>
          </a:xfrm>
          <a:prstGeom prst="line">
            <a:avLst/>
          </a:prstGeom>
          <a:ln>
            <a:solidFill>
              <a:schemeClr val="tx1"/>
            </a:solidFill>
            <a:headEnd type="oval"/>
          </a:ln>
        </p:spPr>
        <p:style>
          <a:lnRef idx="1">
            <a:schemeClr val="accent1"/>
          </a:lnRef>
          <a:fillRef idx="0">
            <a:schemeClr val="accent1"/>
          </a:fillRef>
          <a:effectRef idx="0">
            <a:schemeClr val="accent1"/>
          </a:effectRef>
          <a:fontRef idx="minor">
            <a:schemeClr val="tx1"/>
          </a:fontRef>
        </p:style>
      </p:cxnSp>
      <p:cxnSp>
        <p:nvCxnSpPr>
          <p:cNvPr id="174" name="直接连接符 173">
            <a:extLst>
              <a:ext uri="{FF2B5EF4-FFF2-40B4-BE49-F238E27FC236}">
                <a16:creationId xmlns:a16="http://schemas.microsoft.com/office/drawing/2014/main" id="{AB64C8FA-6A4F-4773-BC46-59FF12B2BF4F}"/>
              </a:ext>
            </a:extLst>
          </p:cNvPr>
          <p:cNvCxnSpPr>
            <a:cxnSpLocks/>
          </p:cNvCxnSpPr>
          <p:nvPr/>
        </p:nvCxnSpPr>
        <p:spPr>
          <a:xfrm flipH="1">
            <a:off x="2537961" y="3974038"/>
            <a:ext cx="733198" cy="707911"/>
          </a:xfrm>
          <a:prstGeom prst="line">
            <a:avLst/>
          </a:prstGeom>
          <a:ln>
            <a:solidFill>
              <a:schemeClr val="tx1"/>
            </a:solidFill>
            <a:headEnd type="oval"/>
          </a:ln>
        </p:spPr>
        <p:style>
          <a:lnRef idx="1">
            <a:schemeClr val="accent1"/>
          </a:lnRef>
          <a:fillRef idx="0">
            <a:schemeClr val="accent1"/>
          </a:fillRef>
          <a:effectRef idx="0">
            <a:schemeClr val="accent1"/>
          </a:effectRef>
          <a:fontRef idx="minor">
            <a:schemeClr val="tx1"/>
          </a:fontRef>
        </p:style>
      </p:cxnSp>
      <p:cxnSp>
        <p:nvCxnSpPr>
          <p:cNvPr id="175" name="直接连接符 174">
            <a:extLst>
              <a:ext uri="{FF2B5EF4-FFF2-40B4-BE49-F238E27FC236}">
                <a16:creationId xmlns:a16="http://schemas.microsoft.com/office/drawing/2014/main" id="{F44F8E5B-615D-4FDF-B7FE-5CA01480387E}"/>
              </a:ext>
            </a:extLst>
          </p:cNvPr>
          <p:cNvCxnSpPr>
            <a:cxnSpLocks/>
          </p:cNvCxnSpPr>
          <p:nvPr/>
        </p:nvCxnSpPr>
        <p:spPr>
          <a:xfrm flipH="1">
            <a:off x="4029200" y="3654877"/>
            <a:ext cx="1" cy="1279815"/>
          </a:xfrm>
          <a:prstGeom prst="line">
            <a:avLst/>
          </a:prstGeom>
          <a:ln>
            <a:solidFill>
              <a:schemeClr val="tx1"/>
            </a:solidFill>
            <a:headEnd type="oval"/>
          </a:ln>
        </p:spPr>
        <p:style>
          <a:lnRef idx="1">
            <a:schemeClr val="accent1"/>
          </a:lnRef>
          <a:fillRef idx="0">
            <a:schemeClr val="accent1"/>
          </a:fillRef>
          <a:effectRef idx="0">
            <a:schemeClr val="accent1"/>
          </a:effectRef>
          <a:fontRef idx="minor">
            <a:schemeClr val="tx1"/>
          </a:fontRef>
        </p:style>
      </p:cxnSp>
      <p:cxnSp>
        <p:nvCxnSpPr>
          <p:cNvPr id="176" name="直接连接符 175">
            <a:extLst>
              <a:ext uri="{FF2B5EF4-FFF2-40B4-BE49-F238E27FC236}">
                <a16:creationId xmlns:a16="http://schemas.microsoft.com/office/drawing/2014/main" id="{9595D765-098B-4343-9BE0-B064150393B4}"/>
              </a:ext>
            </a:extLst>
          </p:cNvPr>
          <p:cNvCxnSpPr>
            <a:cxnSpLocks/>
          </p:cNvCxnSpPr>
          <p:nvPr/>
        </p:nvCxnSpPr>
        <p:spPr>
          <a:xfrm flipH="1" flipV="1">
            <a:off x="1405801" y="2729155"/>
            <a:ext cx="684500" cy="1"/>
          </a:xfrm>
          <a:prstGeom prst="line">
            <a:avLst/>
          </a:prstGeom>
          <a:ln>
            <a:solidFill>
              <a:schemeClr val="tx1"/>
            </a:solidFill>
            <a:headEnd type="oval"/>
          </a:ln>
        </p:spPr>
        <p:style>
          <a:lnRef idx="1">
            <a:schemeClr val="accent1"/>
          </a:lnRef>
          <a:fillRef idx="0">
            <a:schemeClr val="accent1"/>
          </a:fillRef>
          <a:effectRef idx="0">
            <a:schemeClr val="accent1"/>
          </a:effectRef>
          <a:fontRef idx="minor">
            <a:schemeClr val="tx1"/>
          </a:fontRef>
        </p:style>
      </p:cxnSp>
      <p:cxnSp>
        <p:nvCxnSpPr>
          <p:cNvPr id="180" name="直接连接符 179">
            <a:extLst>
              <a:ext uri="{FF2B5EF4-FFF2-40B4-BE49-F238E27FC236}">
                <a16:creationId xmlns:a16="http://schemas.microsoft.com/office/drawing/2014/main" id="{55D9567A-67A9-4C48-AE61-DCAEE0B5CFF1}"/>
              </a:ext>
            </a:extLst>
          </p:cNvPr>
          <p:cNvCxnSpPr>
            <a:cxnSpLocks/>
          </p:cNvCxnSpPr>
          <p:nvPr/>
        </p:nvCxnSpPr>
        <p:spPr>
          <a:xfrm flipV="1">
            <a:off x="3355458" y="1876639"/>
            <a:ext cx="527581" cy="952052"/>
          </a:xfrm>
          <a:prstGeom prst="line">
            <a:avLst/>
          </a:prstGeom>
          <a:ln>
            <a:solidFill>
              <a:schemeClr val="tx1"/>
            </a:solidFill>
            <a:headEnd type="oval"/>
          </a:ln>
        </p:spPr>
        <p:style>
          <a:lnRef idx="1">
            <a:schemeClr val="accent1"/>
          </a:lnRef>
          <a:fillRef idx="0">
            <a:schemeClr val="accent1"/>
          </a:fillRef>
          <a:effectRef idx="0">
            <a:schemeClr val="accent1"/>
          </a:effectRef>
          <a:fontRef idx="minor">
            <a:schemeClr val="tx1"/>
          </a:fontRef>
        </p:style>
      </p:cxnSp>
      <p:cxnSp>
        <p:nvCxnSpPr>
          <p:cNvPr id="183" name="直接连接符 182">
            <a:extLst>
              <a:ext uri="{FF2B5EF4-FFF2-40B4-BE49-F238E27FC236}">
                <a16:creationId xmlns:a16="http://schemas.microsoft.com/office/drawing/2014/main" id="{216062EB-1E8F-46E6-8D0B-5651F949AE48}"/>
              </a:ext>
            </a:extLst>
          </p:cNvPr>
          <p:cNvCxnSpPr>
            <a:cxnSpLocks/>
          </p:cNvCxnSpPr>
          <p:nvPr/>
        </p:nvCxnSpPr>
        <p:spPr>
          <a:xfrm>
            <a:off x="4728813" y="3428998"/>
            <a:ext cx="546667" cy="632050"/>
          </a:xfrm>
          <a:prstGeom prst="line">
            <a:avLst/>
          </a:prstGeom>
          <a:ln>
            <a:solidFill>
              <a:schemeClr val="tx1"/>
            </a:solidFill>
            <a:headEnd type="oval"/>
          </a:ln>
        </p:spPr>
        <p:style>
          <a:lnRef idx="1">
            <a:schemeClr val="accent1"/>
          </a:lnRef>
          <a:fillRef idx="0">
            <a:schemeClr val="accent1"/>
          </a:fillRef>
          <a:effectRef idx="0">
            <a:schemeClr val="accent1"/>
          </a:effectRef>
          <a:fontRef idx="minor">
            <a:schemeClr val="tx1"/>
          </a:fontRef>
        </p:style>
      </p:cxnSp>
      <p:cxnSp>
        <p:nvCxnSpPr>
          <p:cNvPr id="184" name="直接连接符 183">
            <a:extLst>
              <a:ext uri="{FF2B5EF4-FFF2-40B4-BE49-F238E27FC236}">
                <a16:creationId xmlns:a16="http://schemas.microsoft.com/office/drawing/2014/main" id="{DF76D57B-810F-4674-80C1-906CB5176FA5}"/>
              </a:ext>
            </a:extLst>
          </p:cNvPr>
          <p:cNvCxnSpPr>
            <a:cxnSpLocks/>
          </p:cNvCxnSpPr>
          <p:nvPr/>
        </p:nvCxnSpPr>
        <p:spPr>
          <a:xfrm flipV="1">
            <a:off x="4238623" y="2463373"/>
            <a:ext cx="171079" cy="209468"/>
          </a:xfrm>
          <a:prstGeom prst="line">
            <a:avLst/>
          </a:prstGeom>
          <a:ln>
            <a:solidFill>
              <a:schemeClr val="tx1"/>
            </a:solidFill>
            <a:headEnd type="oval"/>
          </a:ln>
        </p:spPr>
        <p:style>
          <a:lnRef idx="1">
            <a:schemeClr val="accent1"/>
          </a:lnRef>
          <a:fillRef idx="0">
            <a:schemeClr val="accent1"/>
          </a:fillRef>
          <a:effectRef idx="0">
            <a:schemeClr val="accent1"/>
          </a:effectRef>
          <a:fontRef idx="minor">
            <a:schemeClr val="tx1"/>
          </a:fontRef>
        </p:style>
      </p:cxnSp>
      <p:cxnSp>
        <p:nvCxnSpPr>
          <p:cNvPr id="188" name="直接连接符 187">
            <a:extLst>
              <a:ext uri="{FF2B5EF4-FFF2-40B4-BE49-F238E27FC236}">
                <a16:creationId xmlns:a16="http://schemas.microsoft.com/office/drawing/2014/main" id="{4A19656D-F912-4B4D-950B-70CF0AC57B48}"/>
              </a:ext>
            </a:extLst>
          </p:cNvPr>
          <p:cNvCxnSpPr>
            <a:cxnSpLocks/>
          </p:cNvCxnSpPr>
          <p:nvPr/>
        </p:nvCxnSpPr>
        <p:spPr>
          <a:xfrm flipH="1" flipV="1">
            <a:off x="1018972" y="2361397"/>
            <a:ext cx="386104" cy="363567"/>
          </a:xfrm>
          <a:prstGeom prst="line">
            <a:avLst/>
          </a:prstGeom>
          <a:ln>
            <a:solidFill>
              <a:schemeClr val="tx1"/>
            </a:solidFill>
            <a:headEnd type="none"/>
          </a:ln>
        </p:spPr>
        <p:style>
          <a:lnRef idx="1">
            <a:schemeClr val="accent1"/>
          </a:lnRef>
          <a:fillRef idx="0">
            <a:schemeClr val="accent1"/>
          </a:fillRef>
          <a:effectRef idx="0">
            <a:schemeClr val="accent1"/>
          </a:effectRef>
          <a:fontRef idx="minor">
            <a:schemeClr val="tx1"/>
          </a:fontRef>
        </p:style>
      </p:cxnSp>
      <p:sp>
        <p:nvSpPr>
          <p:cNvPr id="189" name="矩形 188">
            <a:extLst>
              <a:ext uri="{FF2B5EF4-FFF2-40B4-BE49-F238E27FC236}">
                <a16:creationId xmlns:a16="http://schemas.microsoft.com/office/drawing/2014/main" id="{40AFD88F-6A38-4845-A6C5-65752F36CE5E}"/>
              </a:ext>
            </a:extLst>
          </p:cNvPr>
          <p:cNvSpPr/>
          <p:nvPr/>
        </p:nvSpPr>
        <p:spPr>
          <a:xfrm>
            <a:off x="288974" y="2038364"/>
            <a:ext cx="1637125" cy="3571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a:gradFill>
                  <a:gsLst>
                    <a:gs pos="100000">
                      <a:srgbClr val="0EA4CE"/>
                    </a:gs>
                    <a:gs pos="0">
                      <a:srgbClr val="2481BA"/>
                    </a:gs>
                  </a:gsLst>
                  <a:lin ang="10800000" scaled="1"/>
                </a:gradFill>
                <a:latin typeface="微软雅黑" panose="020B0503020204020204" pitchFamily="34" charset="-122"/>
                <a:ea typeface="微软雅黑" panose="020B0503020204020204" pitchFamily="34" charset="-122"/>
              </a:rPr>
              <a:t>硬核处理器系统</a:t>
            </a:r>
          </a:p>
        </p:txBody>
      </p:sp>
      <p:sp>
        <p:nvSpPr>
          <p:cNvPr id="190" name="矩形 189">
            <a:extLst>
              <a:ext uri="{FF2B5EF4-FFF2-40B4-BE49-F238E27FC236}">
                <a16:creationId xmlns:a16="http://schemas.microsoft.com/office/drawing/2014/main" id="{57C532F0-D3B0-4A70-AFF2-34D6478FB114}"/>
              </a:ext>
            </a:extLst>
          </p:cNvPr>
          <p:cNvSpPr/>
          <p:nvPr/>
        </p:nvSpPr>
        <p:spPr>
          <a:xfrm>
            <a:off x="1243041" y="1000073"/>
            <a:ext cx="1066444" cy="3571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zh-CN" altLang="en-US" sz="1600">
                <a:gradFill>
                  <a:gsLst>
                    <a:gs pos="100000">
                      <a:srgbClr val="0EA4CE"/>
                    </a:gs>
                    <a:gs pos="0">
                      <a:srgbClr val="2481BA"/>
                    </a:gs>
                  </a:gsLst>
                  <a:lin ang="10800000" scaled="1"/>
                </a:gradFill>
                <a:latin typeface="微软雅黑" panose="020B0503020204020204" pitchFamily="34" charset="-122"/>
                <a:ea typeface="微软雅黑" panose="020B0503020204020204" pitchFamily="34" charset="-122"/>
              </a:rPr>
              <a:t>存储器</a:t>
            </a:r>
            <a:r>
              <a:rPr lang="en-US" altLang="zh-CN" sz="1600">
                <a:gradFill>
                  <a:gsLst>
                    <a:gs pos="100000">
                      <a:srgbClr val="0EA4CE"/>
                    </a:gs>
                    <a:gs pos="0">
                      <a:srgbClr val="2481BA"/>
                    </a:gs>
                  </a:gsLst>
                  <a:lin ang="10800000" scaled="1"/>
                </a:gradFill>
                <a:latin typeface="微软雅黑" panose="020B0503020204020204" pitchFamily="34" charset="-122"/>
                <a:ea typeface="微软雅黑" panose="020B0503020204020204" pitchFamily="34" charset="-122"/>
              </a:rPr>
              <a:t>IP</a:t>
            </a:r>
            <a:endParaRPr lang="zh-CN" altLang="en-US" sz="1600">
              <a:gradFill>
                <a:gsLst>
                  <a:gs pos="100000">
                    <a:srgbClr val="0EA4CE"/>
                  </a:gs>
                  <a:gs pos="0">
                    <a:srgbClr val="2481BA"/>
                  </a:gs>
                </a:gsLst>
                <a:lin ang="10800000" scaled="1"/>
              </a:gradFill>
              <a:latin typeface="微软雅黑" panose="020B0503020204020204" pitchFamily="34" charset="-122"/>
              <a:ea typeface="微软雅黑" panose="020B0503020204020204" pitchFamily="34" charset="-122"/>
            </a:endParaRPr>
          </a:p>
        </p:txBody>
      </p:sp>
      <p:sp>
        <p:nvSpPr>
          <p:cNvPr id="192" name="矩形 191">
            <a:extLst>
              <a:ext uri="{FF2B5EF4-FFF2-40B4-BE49-F238E27FC236}">
                <a16:creationId xmlns:a16="http://schemas.microsoft.com/office/drawing/2014/main" id="{B591CC16-92AC-43B6-989A-787161926752}"/>
              </a:ext>
            </a:extLst>
          </p:cNvPr>
          <p:cNvSpPr/>
          <p:nvPr/>
        </p:nvSpPr>
        <p:spPr>
          <a:xfrm>
            <a:off x="2718636" y="942939"/>
            <a:ext cx="1196478" cy="3571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zh-CN" altLang="en-US" sz="1600">
                <a:gradFill>
                  <a:gsLst>
                    <a:gs pos="100000">
                      <a:srgbClr val="0EA4CE"/>
                    </a:gs>
                    <a:gs pos="0">
                      <a:srgbClr val="2481BA"/>
                    </a:gs>
                  </a:gsLst>
                  <a:lin ang="10800000" scaled="1"/>
                </a:gradFill>
                <a:latin typeface="微软雅黑" panose="020B0503020204020204" pitchFamily="34" charset="-122"/>
                <a:ea typeface="微软雅黑" panose="020B0503020204020204" pitchFamily="34" charset="-122"/>
              </a:rPr>
              <a:t>外设接口</a:t>
            </a:r>
            <a:r>
              <a:rPr lang="en-US" altLang="zh-CN" sz="1600">
                <a:gradFill>
                  <a:gsLst>
                    <a:gs pos="100000">
                      <a:srgbClr val="0EA4CE"/>
                    </a:gs>
                    <a:gs pos="0">
                      <a:srgbClr val="2481BA"/>
                    </a:gs>
                  </a:gsLst>
                  <a:lin ang="10800000" scaled="1"/>
                </a:gradFill>
                <a:latin typeface="微软雅黑" panose="020B0503020204020204" pitchFamily="34" charset="-122"/>
                <a:ea typeface="微软雅黑" panose="020B0503020204020204" pitchFamily="34" charset="-122"/>
              </a:rPr>
              <a:t>IP</a:t>
            </a:r>
            <a:endParaRPr lang="zh-CN" altLang="en-US" sz="1600">
              <a:gradFill>
                <a:gsLst>
                  <a:gs pos="100000">
                    <a:srgbClr val="0EA4CE"/>
                  </a:gs>
                  <a:gs pos="0">
                    <a:srgbClr val="2481BA"/>
                  </a:gs>
                </a:gsLst>
                <a:lin ang="10800000" scaled="1"/>
              </a:gradFill>
              <a:latin typeface="微软雅黑" panose="020B0503020204020204" pitchFamily="34" charset="-122"/>
              <a:ea typeface="微软雅黑" panose="020B0503020204020204" pitchFamily="34" charset="-122"/>
            </a:endParaRPr>
          </a:p>
        </p:txBody>
      </p:sp>
      <p:sp>
        <p:nvSpPr>
          <p:cNvPr id="193" name="矩形 192">
            <a:extLst>
              <a:ext uri="{FF2B5EF4-FFF2-40B4-BE49-F238E27FC236}">
                <a16:creationId xmlns:a16="http://schemas.microsoft.com/office/drawing/2014/main" id="{23709E9D-C9A6-4F60-896B-C66B947A5CFB}"/>
              </a:ext>
            </a:extLst>
          </p:cNvPr>
          <p:cNvSpPr/>
          <p:nvPr/>
        </p:nvSpPr>
        <p:spPr>
          <a:xfrm>
            <a:off x="4587007" y="1666818"/>
            <a:ext cx="1066444" cy="3571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a:gradFill>
                  <a:gsLst>
                    <a:gs pos="100000">
                      <a:srgbClr val="0EA4CE"/>
                    </a:gs>
                    <a:gs pos="0">
                      <a:srgbClr val="2481BA"/>
                    </a:gs>
                  </a:gsLst>
                  <a:lin ang="10800000" scaled="1"/>
                </a:gradFill>
                <a:latin typeface="微软雅黑" panose="020B0503020204020204" pitchFamily="34" charset="-122"/>
                <a:ea typeface="微软雅黑" panose="020B0503020204020204" pitchFamily="34" charset="-122"/>
              </a:rPr>
              <a:t>自定义</a:t>
            </a:r>
            <a:r>
              <a:rPr lang="en-US" altLang="zh-CN" sz="1600">
                <a:gradFill>
                  <a:gsLst>
                    <a:gs pos="100000">
                      <a:srgbClr val="0EA4CE"/>
                    </a:gs>
                    <a:gs pos="0">
                      <a:srgbClr val="2481BA"/>
                    </a:gs>
                  </a:gsLst>
                  <a:lin ang="10800000" scaled="1"/>
                </a:gradFill>
                <a:latin typeface="微软雅黑" panose="020B0503020204020204" pitchFamily="34" charset="-122"/>
                <a:ea typeface="微软雅黑" panose="020B0503020204020204" pitchFamily="34" charset="-122"/>
              </a:rPr>
              <a:t>IP</a:t>
            </a:r>
            <a:endParaRPr lang="zh-CN" altLang="en-US" sz="1600">
              <a:gradFill>
                <a:gsLst>
                  <a:gs pos="100000">
                    <a:srgbClr val="0EA4CE"/>
                  </a:gs>
                  <a:gs pos="0">
                    <a:srgbClr val="2481BA"/>
                  </a:gs>
                </a:gsLst>
                <a:lin ang="10800000" scaled="1"/>
              </a:gradFill>
              <a:latin typeface="微软雅黑" panose="020B0503020204020204" pitchFamily="34" charset="-122"/>
              <a:ea typeface="微软雅黑" panose="020B0503020204020204" pitchFamily="34" charset="-122"/>
            </a:endParaRPr>
          </a:p>
        </p:txBody>
      </p:sp>
      <p:cxnSp>
        <p:nvCxnSpPr>
          <p:cNvPr id="194" name="直接连接符 193">
            <a:extLst>
              <a:ext uri="{FF2B5EF4-FFF2-40B4-BE49-F238E27FC236}">
                <a16:creationId xmlns:a16="http://schemas.microsoft.com/office/drawing/2014/main" id="{BFDE3661-860D-496D-B400-EAE7A7937E49}"/>
              </a:ext>
            </a:extLst>
          </p:cNvPr>
          <p:cNvCxnSpPr>
            <a:cxnSpLocks/>
          </p:cNvCxnSpPr>
          <p:nvPr/>
        </p:nvCxnSpPr>
        <p:spPr>
          <a:xfrm>
            <a:off x="4409702" y="2463373"/>
            <a:ext cx="740827" cy="0"/>
          </a:xfrm>
          <a:prstGeom prst="line">
            <a:avLst/>
          </a:prstGeom>
          <a:ln>
            <a:solidFill>
              <a:schemeClr val="tx1"/>
            </a:solidFill>
            <a:headEnd type="none"/>
          </a:ln>
        </p:spPr>
        <p:style>
          <a:lnRef idx="1">
            <a:schemeClr val="accent1"/>
          </a:lnRef>
          <a:fillRef idx="0">
            <a:schemeClr val="accent1"/>
          </a:fillRef>
          <a:effectRef idx="0">
            <a:schemeClr val="accent1"/>
          </a:effectRef>
          <a:fontRef idx="minor">
            <a:schemeClr val="tx1"/>
          </a:fontRef>
        </p:style>
      </p:cxnSp>
      <p:cxnSp>
        <p:nvCxnSpPr>
          <p:cNvPr id="204" name="直接连接符 203">
            <a:extLst>
              <a:ext uri="{FF2B5EF4-FFF2-40B4-BE49-F238E27FC236}">
                <a16:creationId xmlns:a16="http://schemas.microsoft.com/office/drawing/2014/main" id="{AF67A3E9-659B-4468-BCAD-8428D55E4748}"/>
              </a:ext>
            </a:extLst>
          </p:cNvPr>
          <p:cNvCxnSpPr>
            <a:cxnSpLocks/>
          </p:cNvCxnSpPr>
          <p:nvPr/>
        </p:nvCxnSpPr>
        <p:spPr>
          <a:xfrm>
            <a:off x="3883039" y="1876639"/>
            <a:ext cx="740827" cy="0"/>
          </a:xfrm>
          <a:prstGeom prst="line">
            <a:avLst/>
          </a:prstGeom>
          <a:ln>
            <a:solidFill>
              <a:schemeClr val="tx1"/>
            </a:solidFill>
            <a:headEnd type="none"/>
          </a:ln>
        </p:spPr>
        <p:style>
          <a:lnRef idx="1">
            <a:schemeClr val="accent1"/>
          </a:lnRef>
          <a:fillRef idx="0">
            <a:schemeClr val="accent1"/>
          </a:fillRef>
          <a:effectRef idx="0">
            <a:schemeClr val="accent1"/>
          </a:effectRef>
          <a:fontRef idx="minor">
            <a:schemeClr val="tx1"/>
          </a:fontRef>
        </p:style>
      </p:cxnSp>
      <p:sp>
        <p:nvSpPr>
          <p:cNvPr id="205" name="矩形 204">
            <a:extLst>
              <a:ext uri="{FF2B5EF4-FFF2-40B4-BE49-F238E27FC236}">
                <a16:creationId xmlns:a16="http://schemas.microsoft.com/office/drawing/2014/main" id="{ED05EDE7-90FB-4057-AC45-D77DBD5119AF}"/>
              </a:ext>
            </a:extLst>
          </p:cNvPr>
          <p:cNvSpPr/>
          <p:nvPr/>
        </p:nvSpPr>
        <p:spPr>
          <a:xfrm>
            <a:off x="5105381" y="2276105"/>
            <a:ext cx="1066444" cy="3571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600">
                <a:gradFill>
                  <a:gsLst>
                    <a:gs pos="100000">
                      <a:srgbClr val="0EA4CE"/>
                    </a:gs>
                    <a:gs pos="0">
                      <a:srgbClr val="2481BA"/>
                    </a:gs>
                  </a:gsLst>
                  <a:lin ang="10800000" scaled="1"/>
                </a:gradFill>
                <a:latin typeface="微软雅黑" panose="020B0503020204020204" pitchFamily="34" charset="-122"/>
                <a:ea typeface="微软雅黑" panose="020B0503020204020204" pitchFamily="34" charset="-122"/>
              </a:rPr>
              <a:t>DSP</a:t>
            </a:r>
            <a:endParaRPr lang="zh-CN" altLang="en-US" sz="1600">
              <a:gradFill>
                <a:gsLst>
                  <a:gs pos="100000">
                    <a:srgbClr val="0EA4CE"/>
                  </a:gs>
                  <a:gs pos="0">
                    <a:srgbClr val="2481BA"/>
                  </a:gs>
                </a:gsLst>
                <a:lin ang="10800000" scaled="1"/>
              </a:gradFill>
              <a:latin typeface="微软雅黑" panose="020B0503020204020204" pitchFamily="34" charset="-122"/>
              <a:ea typeface="微软雅黑" panose="020B0503020204020204" pitchFamily="34" charset="-122"/>
            </a:endParaRPr>
          </a:p>
        </p:txBody>
      </p:sp>
      <p:sp>
        <p:nvSpPr>
          <p:cNvPr id="206" name="矩形 205">
            <a:extLst>
              <a:ext uri="{FF2B5EF4-FFF2-40B4-BE49-F238E27FC236}">
                <a16:creationId xmlns:a16="http://schemas.microsoft.com/office/drawing/2014/main" id="{49BF75BC-6169-4709-BCE7-206078ABB8AC}"/>
              </a:ext>
            </a:extLst>
          </p:cNvPr>
          <p:cNvSpPr/>
          <p:nvPr/>
        </p:nvSpPr>
        <p:spPr>
          <a:xfrm>
            <a:off x="5502883" y="3877042"/>
            <a:ext cx="1066444" cy="3571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a:gradFill>
                  <a:gsLst>
                    <a:gs pos="100000">
                      <a:srgbClr val="0EA4CE"/>
                    </a:gs>
                    <a:gs pos="0">
                      <a:srgbClr val="2481BA"/>
                    </a:gs>
                  </a:gsLst>
                  <a:lin ang="10800000" scaled="1"/>
                </a:gradFill>
                <a:latin typeface="微软雅黑" panose="020B0503020204020204" pitchFamily="34" charset="-122"/>
                <a:ea typeface="微软雅黑" panose="020B0503020204020204" pitchFamily="34" charset="-122"/>
              </a:rPr>
              <a:t>微处理器</a:t>
            </a:r>
          </a:p>
        </p:txBody>
      </p:sp>
      <p:cxnSp>
        <p:nvCxnSpPr>
          <p:cNvPr id="207" name="直接连接符 206">
            <a:extLst>
              <a:ext uri="{FF2B5EF4-FFF2-40B4-BE49-F238E27FC236}">
                <a16:creationId xmlns:a16="http://schemas.microsoft.com/office/drawing/2014/main" id="{83C60861-E349-4122-8CFC-1C1A95685480}"/>
              </a:ext>
            </a:extLst>
          </p:cNvPr>
          <p:cNvCxnSpPr>
            <a:cxnSpLocks/>
          </p:cNvCxnSpPr>
          <p:nvPr/>
        </p:nvCxnSpPr>
        <p:spPr>
          <a:xfrm>
            <a:off x="5275480" y="4060636"/>
            <a:ext cx="279356" cy="0"/>
          </a:xfrm>
          <a:prstGeom prst="line">
            <a:avLst/>
          </a:prstGeom>
          <a:ln>
            <a:solidFill>
              <a:schemeClr val="tx1"/>
            </a:solidFill>
            <a:headEnd type="none"/>
          </a:ln>
        </p:spPr>
        <p:style>
          <a:lnRef idx="1">
            <a:schemeClr val="accent1"/>
          </a:lnRef>
          <a:fillRef idx="0">
            <a:schemeClr val="accent1"/>
          </a:fillRef>
          <a:effectRef idx="0">
            <a:schemeClr val="accent1"/>
          </a:effectRef>
          <a:fontRef idx="minor">
            <a:schemeClr val="tx1"/>
          </a:fontRef>
        </p:style>
      </p:cxnSp>
      <p:sp>
        <p:nvSpPr>
          <p:cNvPr id="210" name="矩形 209">
            <a:extLst>
              <a:ext uri="{FF2B5EF4-FFF2-40B4-BE49-F238E27FC236}">
                <a16:creationId xmlns:a16="http://schemas.microsoft.com/office/drawing/2014/main" id="{9AB691BB-C490-4806-B062-CA019DFA8453}"/>
              </a:ext>
            </a:extLst>
          </p:cNvPr>
          <p:cNvSpPr/>
          <p:nvPr/>
        </p:nvSpPr>
        <p:spPr>
          <a:xfrm>
            <a:off x="347662" y="4503365"/>
            <a:ext cx="1445587" cy="3571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zh-CN" altLang="en-US" sz="1600">
                <a:gradFill>
                  <a:gsLst>
                    <a:gs pos="100000">
                      <a:srgbClr val="0EA4CE"/>
                    </a:gs>
                    <a:gs pos="0">
                      <a:srgbClr val="2481BA"/>
                    </a:gs>
                  </a:gsLst>
                  <a:lin ang="10800000" scaled="1"/>
                </a:gradFill>
                <a:latin typeface="微软雅黑" panose="020B0503020204020204" pitchFamily="34" charset="-122"/>
                <a:ea typeface="微软雅黑" panose="020B0503020204020204" pitchFamily="34" charset="-122"/>
              </a:rPr>
              <a:t>模拟前端模块</a:t>
            </a:r>
          </a:p>
        </p:txBody>
      </p:sp>
      <p:cxnSp>
        <p:nvCxnSpPr>
          <p:cNvPr id="212" name="直接连接符 211">
            <a:extLst>
              <a:ext uri="{FF2B5EF4-FFF2-40B4-BE49-F238E27FC236}">
                <a16:creationId xmlns:a16="http://schemas.microsoft.com/office/drawing/2014/main" id="{73A42308-28AE-4EED-A4A0-58A30E4628F0}"/>
              </a:ext>
            </a:extLst>
          </p:cNvPr>
          <p:cNvCxnSpPr>
            <a:cxnSpLocks/>
          </p:cNvCxnSpPr>
          <p:nvPr/>
        </p:nvCxnSpPr>
        <p:spPr>
          <a:xfrm>
            <a:off x="1748051" y="4681949"/>
            <a:ext cx="794744" cy="0"/>
          </a:xfrm>
          <a:prstGeom prst="line">
            <a:avLst/>
          </a:prstGeom>
          <a:ln>
            <a:solidFill>
              <a:schemeClr val="tx1"/>
            </a:solidFill>
            <a:headEnd type="none"/>
          </a:ln>
        </p:spPr>
        <p:style>
          <a:lnRef idx="1">
            <a:schemeClr val="accent1"/>
          </a:lnRef>
          <a:fillRef idx="0">
            <a:schemeClr val="accent1"/>
          </a:fillRef>
          <a:effectRef idx="0">
            <a:schemeClr val="accent1"/>
          </a:effectRef>
          <a:fontRef idx="minor">
            <a:schemeClr val="tx1"/>
          </a:fontRef>
        </p:style>
      </p:cxnSp>
      <p:sp>
        <p:nvSpPr>
          <p:cNvPr id="215" name="矩形 214">
            <a:extLst>
              <a:ext uri="{FF2B5EF4-FFF2-40B4-BE49-F238E27FC236}">
                <a16:creationId xmlns:a16="http://schemas.microsoft.com/office/drawing/2014/main" id="{CB211E0D-C609-493D-86BA-474212D31035}"/>
              </a:ext>
            </a:extLst>
          </p:cNvPr>
          <p:cNvSpPr/>
          <p:nvPr/>
        </p:nvSpPr>
        <p:spPr>
          <a:xfrm>
            <a:off x="186718" y="3302043"/>
            <a:ext cx="1066782" cy="3571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zh-CN" altLang="en-US" sz="1600">
                <a:gradFill>
                  <a:gsLst>
                    <a:gs pos="100000">
                      <a:srgbClr val="0EA4CE"/>
                    </a:gs>
                    <a:gs pos="0">
                      <a:srgbClr val="2481BA"/>
                    </a:gs>
                  </a:gsLst>
                  <a:lin ang="10800000" scaled="1"/>
                </a:gradFill>
                <a:latin typeface="微软雅黑" panose="020B0503020204020204" pitchFamily="34" charset="-122"/>
                <a:ea typeface="微软雅黑" panose="020B0503020204020204" pitchFamily="34" charset="-122"/>
              </a:rPr>
              <a:t>电源管理</a:t>
            </a:r>
          </a:p>
        </p:txBody>
      </p:sp>
      <p:sp>
        <p:nvSpPr>
          <p:cNvPr id="216" name="矩形 215">
            <a:extLst>
              <a:ext uri="{FF2B5EF4-FFF2-40B4-BE49-F238E27FC236}">
                <a16:creationId xmlns:a16="http://schemas.microsoft.com/office/drawing/2014/main" id="{45088600-EA7B-48D4-8403-C1A5558EFF08}"/>
              </a:ext>
            </a:extLst>
          </p:cNvPr>
          <p:cNvSpPr/>
          <p:nvPr/>
        </p:nvSpPr>
        <p:spPr>
          <a:xfrm>
            <a:off x="3470196" y="4968235"/>
            <a:ext cx="1114104" cy="3571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a:gradFill>
                  <a:gsLst>
                    <a:gs pos="100000">
                      <a:srgbClr val="0EA4CE"/>
                    </a:gs>
                    <a:gs pos="0">
                      <a:srgbClr val="2481BA"/>
                    </a:gs>
                  </a:gsLst>
                  <a:lin ang="10800000" scaled="1"/>
                </a:gradFill>
                <a:latin typeface="微软雅黑" panose="020B0503020204020204" pitchFamily="34" charset="-122"/>
                <a:ea typeface="微软雅黑" panose="020B0503020204020204" pitchFamily="34" charset="-122"/>
              </a:rPr>
              <a:t>时钟模块</a:t>
            </a:r>
          </a:p>
        </p:txBody>
      </p:sp>
      <p:sp>
        <p:nvSpPr>
          <p:cNvPr id="220" name="矩形 219">
            <a:extLst>
              <a:ext uri="{FF2B5EF4-FFF2-40B4-BE49-F238E27FC236}">
                <a16:creationId xmlns:a16="http://schemas.microsoft.com/office/drawing/2014/main" id="{D5BF74E4-C49B-49CD-B00C-4821E764DD89}"/>
              </a:ext>
            </a:extLst>
          </p:cNvPr>
          <p:cNvSpPr/>
          <p:nvPr/>
        </p:nvSpPr>
        <p:spPr>
          <a:xfrm>
            <a:off x="7093181" y="3386191"/>
            <a:ext cx="4278021" cy="923330"/>
          </a:xfrm>
          <a:prstGeom prst="rect">
            <a:avLst/>
          </a:prstGeom>
        </p:spPr>
        <p:txBody>
          <a:bodyPr wrap="square">
            <a:spAutoFit/>
          </a:bodyPr>
          <a:lstStyle/>
          <a:p>
            <a:r>
              <a:rPr lang="en-US" altLang="zh-CN">
                <a:solidFill>
                  <a:schemeClr val="bg1"/>
                </a:solidFill>
                <a:latin typeface="微软雅黑" panose="020B0503020204020204" pitchFamily="34" charset="-122"/>
                <a:ea typeface="微软雅黑" panose="020B0503020204020204" pitchFamily="34" charset="-122"/>
              </a:rPr>
              <a:t>SOC</a:t>
            </a:r>
            <a:r>
              <a:rPr lang="zh-CN" altLang="en-US">
                <a:solidFill>
                  <a:schemeClr val="bg1"/>
                </a:solidFill>
                <a:latin typeface="微软雅黑" panose="020B0503020204020204" pitchFamily="34" charset="-122"/>
                <a:ea typeface="微软雅黑" panose="020B0503020204020204" pitchFamily="34" charset="-122"/>
              </a:rPr>
              <a:t>有两个显著的特点：</a:t>
            </a:r>
            <a:endParaRPr lang="en-US" altLang="zh-CN">
              <a:solidFill>
                <a:schemeClr val="bg1"/>
              </a:solidFill>
              <a:latin typeface="微软雅黑" panose="020B0503020204020204" pitchFamily="34" charset="-122"/>
              <a:ea typeface="微软雅黑" panose="020B0503020204020204" pitchFamily="34" charset="-122"/>
            </a:endParaRPr>
          </a:p>
          <a:p>
            <a:r>
              <a:rPr lang="zh-CN" altLang="en-US">
                <a:solidFill>
                  <a:schemeClr val="bg1"/>
                </a:solidFill>
                <a:latin typeface="微软雅黑" panose="020B0503020204020204" pitchFamily="34" charset="-122"/>
                <a:ea typeface="微软雅黑" panose="020B0503020204020204" pitchFamily="34" charset="-122"/>
              </a:rPr>
              <a:t>硬件规模庞大，通常基于</a:t>
            </a:r>
            <a:r>
              <a:rPr lang="en-US" altLang="zh-CN">
                <a:solidFill>
                  <a:schemeClr val="bg1"/>
                </a:solidFill>
                <a:latin typeface="微软雅黑" panose="020B0503020204020204" pitchFamily="34" charset="-122"/>
                <a:ea typeface="微软雅黑" panose="020B0503020204020204" pitchFamily="34" charset="-122"/>
              </a:rPr>
              <a:t>IP</a:t>
            </a:r>
            <a:r>
              <a:rPr lang="zh-CN" altLang="en-US">
                <a:solidFill>
                  <a:schemeClr val="bg1"/>
                </a:solidFill>
                <a:latin typeface="微软雅黑" panose="020B0503020204020204" pitchFamily="34" charset="-122"/>
                <a:ea typeface="微软雅黑" panose="020B0503020204020204" pitchFamily="34" charset="-122"/>
              </a:rPr>
              <a:t>设计模式</a:t>
            </a:r>
            <a:endParaRPr lang="en-US" altLang="zh-CN">
              <a:solidFill>
                <a:schemeClr val="bg1"/>
              </a:solidFill>
              <a:latin typeface="微软雅黑" panose="020B0503020204020204" pitchFamily="34" charset="-122"/>
              <a:ea typeface="微软雅黑" panose="020B0503020204020204" pitchFamily="34" charset="-122"/>
            </a:endParaRPr>
          </a:p>
          <a:p>
            <a:r>
              <a:rPr lang="zh-CN" altLang="en-US">
                <a:solidFill>
                  <a:schemeClr val="bg1"/>
                </a:solidFill>
                <a:latin typeface="微软雅黑" panose="020B0503020204020204" pitchFamily="34" charset="-122"/>
                <a:ea typeface="微软雅黑" panose="020B0503020204020204" pitchFamily="34" charset="-122"/>
              </a:rPr>
              <a:t>软件比重大，需要进行软硬件协同设计</a:t>
            </a:r>
          </a:p>
        </p:txBody>
      </p:sp>
      <p:sp>
        <p:nvSpPr>
          <p:cNvPr id="223" name="矩形 222">
            <a:extLst>
              <a:ext uri="{FF2B5EF4-FFF2-40B4-BE49-F238E27FC236}">
                <a16:creationId xmlns:a16="http://schemas.microsoft.com/office/drawing/2014/main" id="{FB812BEF-B8DF-4302-82A7-9092CDEBF91E}"/>
              </a:ext>
            </a:extLst>
          </p:cNvPr>
          <p:cNvSpPr/>
          <p:nvPr/>
        </p:nvSpPr>
        <p:spPr>
          <a:xfrm>
            <a:off x="-1" y="182688"/>
            <a:ext cx="3160607" cy="4596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a:gradFill>
                  <a:gsLst>
                    <a:gs pos="0">
                      <a:srgbClr val="008FBE"/>
                    </a:gs>
                    <a:gs pos="100000">
                      <a:srgbClr val="37BBEF"/>
                    </a:gs>
                  </a:gsLst>
                  <a:lin ang="0" scaled="1"/>
                </a:gradFill>
                <a:latin typeface="微软雅黑" panose="020B0503020204020204" pitchFamily="34" charset="-122"/>
                <a:ea typeface="微软雅黑" panose="020B0503020204020204" pitchFamily="34" charset="-122"/>
              </a:rPr>
              <a:t>研究背景和意义</a:t>
            </a:r>
          </a:p>
        </p:txBody>
      </p:sp>
      <p:sp>
        <p:nvSpPr>
          <p:cNvPr id="224" name="矩形 223">
            <a:extLst>
              <a:ext uri="{FF2B5EF4-FFF2-40B4-BE49-F238E27FC236}">
                <a16:creationId xmlns:a16="http://schemas.microsoft.com/office/drawing/2014/main" id="{142F0DD9-5612-49B9-A23B-17CD19CA693E}"/>
              </a:ext>
            </a:extLst>
          </p:cNvPr>
          <p:cNvSpPr/>
          <p:nvPr/>
        </p:nvSpPr>
        <p:spPr>
          <a:xfrm>
            <a:off x="6977452" y="632555"/>
            <a:ext cx="4617290" cy="369332"/>
          </a:xfrm>
          <a:prstGeom prst="rect">
            <a:avLst/>
          </a:prstGeom>
        </p:spPr>
        <p:txBody>
          <a:bodyPr wrap="none">
            <a:spAutoFit/>
          </a:bodyPr>
          <a:lstStyle/>
          <a:p>
            <a:pPr marL="285750" indent="-285750">
              <a:buFont typeface="Wingdings" panose="05000000000000000000" pitchFamily="2" charset="2"/>
              <a:buChar char="Ø"/>
            </a:pPr>
            <a:r>
              <a:rPr lang="en-US" altLang="zh-CN">
                <a:solidFill>
                  <a:schemeClr val="bg1"/>
                </a:solidFill>
                <a:latin typeface="微软雅黑" panose="020B0503020204020204" pitchFamily="34" charset="-122"/>
                <a:ea typeface="微软雅黑" panose="020B0503020204020204" pitchFamily="34" charset="-122"/>
              </a:rPr>
              <a:t>SOC (System On Chip) </a:t>
            </a:r>
            <a:r>
              <a:rPr lang="zh-CN" altLang="en-US">
                <a:solidFill>
                  <a:schemeClr val="bg1"/>
                </a:solidFill>
                <a:latin typeface="微软雅黑" panose="020B0503020204020204" pitchFamily="34" charset="-122"/>
                <a:ea typeface="微软雅黑" panose="020B0503020204020204" pitchFamily="34" charset="-122"/>
              </a:rPr>
              <a:t>称为系统级芯片</a:t>
            </a:r>
            <a:endParaRPr lang="en-US" altLang="zh-CN">
              <a:solidFill>
                <a:schemeClr val="bg1"/>
              </a:solidFill>
              <a:latin typeface="微软雅黑" panose="020B0503020204020204" pitchFamily="34" charset="-122"/>
              <a:ea typeface="微软雅黑" panose="020B0503020204020204" pitchFamily="34" charset="-122"/>
            </a:endParaRPr>
          </a:p>
        </p:txBody>
      </p:sp>
      <p:cxnSp>
        <p:nvCxnSpPr>
          <p:cNvPr id="3" name="直接连接符 2">
            <a:extLst>
              <a:ext uri="{FF2B5EF4-FFF2-40B4-BE49-F238E27FC236}">
                <a16:creationId xmlns:a16="http://schemas.microsoft.com/office/drawing/2014/main" id="{BEAB2FC0-30F1-45E4-BB50-7DF19CC100D9}"/>
              </a:ext>
            </a:extLst>
          </p:cNvPr>
          <p:cNvCxnSpPr>
            <a:cxnSpLocks/>
          </p:cNvCxnSpPr>
          <p:nvPr/>
        </p:nvCxnSpPr>
        <p:spPr>
          <a:xfrm>
            <a:off x="-20661" y="761647"/>
            <a:ext cx="3193707" cy="0"/>
          </a:xfrm>
          <a:prstGeom prst="line">
            <a:avLst/>
          </a:prstGeom>
          <a:ln w="76200">
            <a:solidFill>
              <a:srgbClr val="37BBE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08009490"/>
      </p:ext>
    </p:extLst>
  </p:cSld>
  <p:clrMapOvr>
    <a:masterClrMapping/>
  </p:clrMapOvr>
  <p:transition spd="slow">
    <p:push dir="u"/>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组合 31">
            <a:extLst>
              <a:ext uri="{FF2B5EF4-FFF2-40B4-BE49-F238E27FC236}">
                <a16:creationId xmlns:a16="http://schemas.microsoft.com/office/drawing/2014/main" id="{D171C352-443D-4DBB-A6F5-BE47F6BDB692}"/>
              </a:ext>
            </a:extLst>
          </p:cNvPr>
          <p:cNvGrpSpPr/>
          <p:nvPr/>
        </p:nvGrpSpPr>
        <p:grpSpPr>
          <a:xfrm>
            <a:off x="1991462" y="743063"/>
            <a:ext cx="7962495" cy="5371873"/>
            <a:chOff x="1991462" y="743063"/>
            <a:chExt cx="7962495" cy="5371873"/>
          </a:xfrm>
        </p:grpSpPr>
        <p:sp>
          <p:nvSpPr>
            <p:cNvPr id="38" name="矩形 37">
              <a:extLst>
                <a:ext uri="{FF2B5EF4-FFF2-40B4-BE49-F238E27FC236}">
                  <a16:creationId xmlns:a16="http://schemas.microsoft.com/office/drawing/2014/main" id="{25FEBD2B-EA15-4F5D-8B49-FB6E4609E567}"/>
                </a:ext>
              </a:extLst>
            </p:cNvPr>
            <p:cNvSpPr/>
            <p:nvPr/>
          </p:nvSpPr>
          <p:spPr>
            <a:xfrm>
              <a:off x="2101064" y="823762"/>
              <a:ext cx="7686874" cy="5153591"/>
            </a:xfrm>
            <a:prstGeom prst="rect">
              <a:avLst/>
            </a:prstGeom>
            <a:solidFill>
              <a:schemeClr val="bg1"/>
            </a:solidFill>
            <a:effectLst>
              <a:outerShdw blurRad="469900" sx="108000" sy="108000" algn="ctr"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5" name="组合 34">
              <a:extLst>
                <a:ext uri="{FF2B5EF4-FFF2-40B4-BE49-F238E27FC236}">
                  <a16:creationId xmlns:a16="http://schemas.microsoft.com/office/drawing/2014/main" id="{1A92CA29-6247-4FA8-BB9F-86EDAC49C43F}"/>
                </a:ext>
              </a:extLst>
            </p:cNvPr>
            <p:cNvGrpSpPr/>
            <p:nvPr/>
          </p:nvGrpSpPr>
          <p:grpSpPr>
            <a:xfrm>
              <a:off x="1991462" y="743063"/>
              <a:ext cx="7962495" cy="5371873"/>
              <a:chOff x="2242898" y="478512"/>
              <a:chExt cx="8354119" cy="5636081"/>
            </a:xfrm>
          </p:grpSpPr>
          <p:sp>
            <p:nvSpPr>
              <p:cNvPr id="2" name="矩形: 圆顶角 1">
                <a:extLst>
                  <a:ext uri="{FF2B5EF4-FFF2-40B4-BE49-F238E27FC236}">
                    <a16:creationId xmlns:a16="http://schemas.microsoft.com/office/drawing/2014/main" id="{1D40B7F1-D9CA-4143-8F38-F5F0EB64030C}"/>
                  </a:ext>
                </a:extLst>
              </p:cNvPr>
              <p:cNvSpPr/>
              <p:nvPr/>
            </p:nvSpPr>
            <p:spPr>
              <a:xfrm>
                <a:off x="2244839" y="797090"/>
                <a:ext cx="8350059" cy="283375"/>
              </a:xfrm>
              <a:prstGeom prst="round2SameRect">
                <a:avLst>
                  <a:gd name="adj1" fmla="val 0"/>
                  <a:gd name="adj2" fmla="val 0"/>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圆顶角 2">
                <a:extLst>
                  <a:ext uri="{FF2B5EF4-FFF2-40B4-BE49-F238E27FC236}">
                    <a16:creationId xmlns:a16="http://schemas.microsoft.com/office/drawing/2014/main" id="{0AB88233-17F3-4F93-B3F0-728DACB5A5A5}"/>
                  </a:ext>
                </a:extLst>
              </p:cNvPr>
              <p:cNvSpPr/>
              <p:nvPr/>
            </p:nvSpPr>
            <p:spPr>
              <a:xfrm>
                <a:off x="2244839" y="487609"/>
                <a:ext cx="8350059" cy="315229"/>
              </a:xfrm>
              <a:prstGeom prst="round2SameRect">
                <a:avLst>
                  <a:gd name="adj1" fmla="val 0"/>
                  <a:gd name="adj2" fmla="val 0"/>
                </a:avLst>
              </a:prstGeom>
              <a:solidFill>
                <a:schemeClr val="bg2">
                  <a:lumMod val="90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a:extLst>
                  <a:ext uri="{FF2B5EF4-FFF2-40B4-BE49-F238E27FC236}">
                    <a16:creationId xmlns:a16="http://schemas.microsoft.com/office/drawing/2014/main" id="{E241C5C2-188E-48F5-846C-CAAFE06C2C03}"/>
                  </a:ext>
                </a:extLst>
              </p:cNvPr>
              <p:cNvGrpSpPr/>
              <p:nvPr/>
            </p:nvGrpSpPr>
            <p:grpSpPr>
              <a:xfrm>
                <a:off x="9710956" y="586158"/>
                <a:ext cx="760702" cy="110946"/>
                <a:chOff x="9691452" y="2249564"/>
                <a:chExt cx="760702" cy="110946"/>
              </a:xfrm>
              <a:solidFill>
                <a:schemeClr val="bg2">
                  <a:lumMod val="25000"/>
                </a:schemeClr>
              </a:solidFill>
            </p:grpSpPr>
            <p:sp>
              <p:nvSpPr>
                <p:cNvPr id="5" name="十字形 4">
                  <a:extLst>
                    <a:ext uri="{FF2B5EF4-FFF2-40B4-BE49-F238E27FC236}">
                      <a16:creationId xmlns:a16="http://schemas.microsoft.com/office/drawing/2014/main" id="{DD4FFDBA-15B6-45C0-B112-9F686E36BB33}"/>
                    </a:ext>
                  </a:extLst>
                </p:cNvPr>
                <p:cNvSpPr/>
                <p:nvPr/>
              </p:nvSpPr>
              <p:spPr>
                <a:xfrm rot="18900000">
                  <a:off x="10341208" y="2249564"/>
                  <a:ext cx="110946" cy="110946"/>
                </a:xfrm>
                <a:prstGeom prst="plus">
                  <a:avLst>
                    <a:gd name="adj" fmla="val 42935"/>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83B27C66-E251-41F4-B305-7A0464E53795}"/>
                    </a:ext>
                  </a:extLst>
                </p:cNvPr>
                <p:cNvSpPr/>
                <p:nvPr/>
              </p:nvSpPr>
              <p:spPr>
                <a:xfrm>
                  <a:off x="10024811" y="2258335"/>
                  <a:ext cx="86691" cy="93404"/>
                </a:xfrm>
                <a:prstGeom prst="rect">
                  <a:avLst/>
                </a:prstGeom>
                <a:noFill/>
                <a:ln w="15875">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a:extLst>
                    <a:ext uri="{FF2B5EF4-FFF2-40B4-BE49-F238E27FC236}">
                      <a16:creationId xmlns:a16="http://schemas.microsoft.com/office/drawing/2014/main" id="{10A2F779-F141-4363-BA7E-4CF207A796F1}"/>
                    </a:ext>
                  </a:extLst>
                </p:cNvPr>
                <p:cNvCxnSpPr>
                  <a:cxnSpLocks/>
                </p:cNvCxnSpPr>
                <p:nvPr/>
              </p:nvCxnSpPr>
              <p:spPr>
                <a:xfrm>
                  <a:off x="9691452" y="2333252"/>
                  <a:ext cx="103653" cy="1"/>
                </a:xfrm>
                <a:prstGeom prst="line">
                  <a:avLst/>
                </a:prstGeom>
                <a:grpFill/>
                <a:ln w="15875">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grpSp>
          <p:sp>
            <p:nvSpPr>
              <p:cNvPr id="8" name="箭头: 左 7">
                <a:extLst>
                  <a:ext uri="{FF2B5EF4-FFF2-40B4-BE49-F238E27FC236}">
                    <a16:creationId xmlns:a16="http://schemas.microsoft.com/office/drawing/2014/main" id="{890309B6-DC81-4745-B802-375F6CB5F3CE}"/>
                  </a:ext>
                </a:extLst>
              </p:cNvPr>
              <p:cNvSpPr/>
              <p:nvPr/>
            </p:nvSpPr>
            <p:spPr>
              <a:xfrm>
                <a:off x="2357891" y="881330"/>
                <a:ext cx="107157" cy="108538"/>
              </a:xfrm>
              <a:prstGeom prst="leftArrow">
                <a:avLst>
                  <a:gd name="adj1" fmla="val 30645"/>
                  <a:gd name="adj2" fmla="val 45161"/>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箭头: 左 8">
                <a:extLst>
                  <a:ext uri="{FF2B5EF4-FFF2-40B4-BE49-F238E27FC236}">
                    <a16:creationId xmlns:a16="http://schemas.microsoft.com/office/drawing/2014/main" id="{295996CC-8BF1-4362-8691-9DC90BA3D54B}"/>
                  </a:ext>
                </a:extLst>
              </p:cNvPr>
              <p:cNvSpPr/>
              <p:nvPr/>
            </p:nvSpPr>
            <p:spPr>
              <a:xfrm rot="10800000">
                <a:off x="2632898" y="881330"/>
                <a:ext cx="107157" cy="108538"/>
              </a:xfrm>
              <a:prstGeom prst="leftArrow">
                <a:avLst>
                  <a:gd name="adj1" fmla="val 30645"/>
                  <a:gd name="adj2" fmla="val 45161"/>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a:extLst>
                  <a:ext uri="{FF2B5EF4-FFF2-40B4-BE49-F238E27FC236}">
                    <a16:creationId xmlns:a16="http://schemas.microsoft.com/office/drawing/2014/main" id="{CF5AFF84-74FC-45C1-A9B5-6C4A0BB31EAE}"/>
                  </a:ext>
                </a:extLst>
              </p:cNvPr>
              <p:cNvGrpSpPr/>
              <p:nvPr/>
            </p:nvGrpSpPr>
            <p:grpSpPr>
              <a:xfrm>
                <a:off x="2907905" y="887011"/>
                <a:ext cx="107580" cy="97177"/>
                <a:chOff x="2574131" y="1439498"/>
                <a:chExt cx="337818" cy="305150"/>
              </a:xfrm>
            </p:grpSpPr>
            <p:sp>
              <p:nvSpPr>
                <p:cNvPr id="11" name="空心弧 10">
                  <a:extLst>
                    <a:ext uri="{FF2B5EF4-FFF2-40B4-BE49-F238E27FC236}">
                      <a16:creationId xmlns:a16="http://schemas.microsoft.com/office/drawing/2014/main" id="{BB04706A-04E8-4135-AAE5-129A6C9E7095}"/>
                    </a:ext>
                  </a:extLst>
                </p:cNvPr>
                <p:cNvSpPr/>
                <p:nvPr/>
              </p:nvSpPr>
              <p:spPr>
                <a:xfrm>
                  <a:off x="2574131" y="1439498"/>
                  <a:ext cx="305150" cy="305150"/>
                </a:xfrm>
                <a:prstGeom prst="blockArc">
                  <a:avLst>
                    <a:gd name="adj1" fmla="val 3190491"/>
                    <a:gd name="adj2" fmla="val 20049524"/>
                    <a:gd name="adj3" fmla="val 21355"/>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2" name="箭头: 上 11">
                  <a:extLst>
                    <a:ext uri="{FF2B5EF4-FFF2-40B4-BE49-F238E27FC236}">
                      <a16:creationId xmlns:a16="http://schemas.microsoft.com/office/drawing/2014/main" id="{E942638F-A37A-4FA5-BA16-475A8D403CB9}"/>
                    </a:ext>
                  </a:extLst>
                </p:cNvPr>
                <p:cNvSpPr/>
                <p:nvPr/>
              </p:nvSpPr>
              <p:spPr>
                <a:xfrm rot="9000000">
                  <a:off x="2773804" y="1510120"/>
                  <a:ext cx="138145" cy="92915"/>
                </a:xfrm>
                <a:prstGeom prst="upArrow">
                  <a:avLst>
                    <a:gd name="adj1" fmla="val 47475"/>
                    <a:gd name="adj2" fmla="val 56664"/>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矩形: 圆角 12">
                <a:extLst>
                  <a:ext uri="{FF2B5EF4-FFF2-40B4-BE49-F238E27FC236}">
                    <a16:creationId xmlns:a16="http://schemas.microsoft.com/office/drawing/2014/main" id="{44C265E3-07A0-4ADC-B799-7023EBDBAAA7}"/>
                  </a:ext>
                </a:extLst>
              </p:cNvPr>
              <p:cNvSpPr/>
              <p:nvPr/>
            </p:nvSpPr>
            <p:spPr>
              <a:xfrm>
                <a:off x="3135312" y="835920"/>
                <a:ext cx="6818766" cy="195964"/>
              </a:xfrm>
              <a:prstGeom prst="roundRect">
                <a:avLst>
                  <a:gd name="adj" fmla="val 50000"/>
                </a:avLst>
              </a:prstGeom>
              <a:solidFill>
                <a:schemeClr val="bg1"/>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r>
                  <a:rPr lang="en-US" altLang="zh-CN" sz="1000">
                    <a:solidFill>
                      <a:schemeClr val="bg1">
                        <a:lumMod val="65000"/>
                      </a:schemeClr>
                    </a:solidFill>
                    <a:latin typeface="+mj-lt"/>
                    <a:cs typeface="Consolas" panose="020B0609020204030204" pitchFamily="49" charset="0"/>
                  </a:rPr>
                  <a:t>          https:www.isounderz.cn</a:t>
                </a:r>
                <a:endParaRPr lang="zh-CN" altLang="en-US" sz="1000">
                  <a:solidFill>
                    <a:schemeClr val="bg1">
                      <a:lumMod val="65000"/>
                    </a:schemeClr>
                  </a:solidFill>
                  <a:latin typeface="+mj-lt"/>
                  <a:cs typeface="Consolas" panose="020B0609020204030204" pitchFamily="49" charset="0"/>
                </a:endParaRPr>
              </a:p>
            </p:txBody>
          </p:sp>
          <p:grpSp>
            <p:nvGrpSpPr>
              <p:cNvPr id="14" name="组合 13">
                <a:extLst>
                  <a:ext uri="{FF2B5EF4-FFF2-40B4-BE49-F238E27FC236}">
                    <a16:creationId xmlns:a16="http://schemas.microsoft.com/office/drawing/2014/main" id="{AA3F8F01-B8DF-48A6-8AAB-6E303802B8B1}"/>
                  </a:ext>
                </a:extLst>
              </p:cNvPr>
              <p:cNvGrpSpPr/>
              <p:nvPr/>
            </p:nvGrpSpPr>
            <p:grpSpPr>
              <a:xfrm>
                <a:off x="10415240" y="871815"/>
                <a:ext cx="28800" cy="124175"/>
                <a:chOff x="10360017" y="2580305"/>
                <a:chExt cx="28800" cy="124175"/>
              </a:xfrm>
              <a:solidFill>
                <a:schemeClr val="bg2">
                  <a:lumMod val="25000"/>
                </a:schemeClr>
              </a:solidFill>
            </p:grpSpPr>
            <p:sp>
              <p:nvSpPr>
                <p:cNvPr id="15" name="椭圆 14">
                  <a:extLst>
                    <a:ext uri="{FF2B5EF4-FFF2-40B4-BE49-F238E27FC236}">
                      <a16:creationId xmlns:a16="http://schemas.microsoft.com/office/drawing/2014/main" id="{F9AA47EB-7E1B-4BB2-945B-AEE81F01F4E9}"/>
                    </a:ext>
                  </a:extLst>
                </p:cNvPr>
                <p:cNvSpPr/>
                <p:nvPr/>
              </p:nvSpPr>
              <p:spPr>
                <a:xfrm>
                  <a:off x="10360017" y="2580305"/>
                  <a:ext cx="28800" cy="288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a:extLst>
                    <a:ext uri="{FF2B5EF4-FFF2-40B4-BE49-F238E27FC236}">
                      <a16:creationId xmlns:a16="http://schemas.microsoft.com/office/drawing/2014/main" id="{F2426870-764B-4B08-8414-EEB970DAD489}"/>
                    </a:ext>
                  </a:extLst>
                </p:cNvPr>
                <p:cNvSpPr/>
                <p:nvPr/>
              </p:nvSpPr>
              <p:spPr>
                <a:xfrm>
                  <a:off x="10360017" y="2627992"/>
                  <a:ext cx="28800" cy="288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a:extLst>
                    <a:ext uri="{FF2B5EF4-FFF2-40B4-BE49-F238E27FC236}">
                      <a16:creationId xmlns:a16="http://schemas.microsoft.com/office/drawing/2014/main" id="{75738FF7-0BA9-4F77-A820-7166A00CADF9}"/>
                    </a:ext>
                  </a:extLst>
                </p:cNvPr>
                <p:cNvSpPr/>
                <p:nvPr/>
              </p:nvSpPr>
              <p:spPr>
                <a:xfrm>
                  <a:off x="10360017" y="2675680"/>
                  <a:ext cx="28800" cy="288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 name="星形: 五角 17">
                <a:extLst>
                  <a:ext uri="{FF2B5EF4-FFF2-40B4-BE49-F238E27FC236}">
                    <a16:creationId xmlns:a16="http://schemas.microsoft.com/office/drawing/2014/main" id="{BC8A5740-276A-40EF-9379-F073D84AECB6}"/>
                  </a:ext>
                </a:extLst>
              </p:cNvPr>
              <p:cNvSpPr/>
              <p:nvPr/>
            </p:nvSpPr>
            <p:spPr>
              <a:xfrm>
                <a:off x="9748476" y="860647"/>
                <a:ext cx="146511" cy="146511"/>
              </a:xfrm>
              <a:prstGeom prst="star5">
                <a:avLst>
                  <a:gd name="adj" fmla="val 26161"/>
                  <a:gd name="hf" fmla="val 105146"/>
                  <a:gd name="vf" fmla="val 110557"/>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 name="组合 18">
                <a:extLst>
                  <a:ext uri="{FF2B5EF4-FFF2-40B4-BE49-F238E27FC236}">
                    <a16:creationId xmlns:a16="http://schemas.microsoft.com/office/drawing/2014/main" id="{B7DD9DFE-6F5E-4F92-9E4B-E5A61DDBEF03}"/>
                  </a:ext>
                </a:extLst>
              </p:cNvPr>
              <p:cNvGrpSpPr/>
              <p:nvPr/>
            </p:nvGrpSpPr>
            <p:grpSpPr>
              <a:xfrm>
                <a:off x="2571084" y="568176"/>
                <a:ext cx="1846266" cy="227148"/>
                <a:chOff x="2551580" y="2219692"/>
                <a:chExt cx="1846266" cy="227148"/>
              </a:xfrm>
            </p:grpSpPr>
            <p:sp>
              <p:nvSpPr>
                <p:cNvPr id="20" name="十字形 19">
                  <a:extLst>
                    <a:ext uri="{FF2B5EF4-FFF2-40B4-BE49-F238E27FC236}">
                      <a16:creationId xmlns:a16="http://schemas.microsoft.com/office/drawing/2014/main" id="{9E5B13E4-9255-4798-877A-0C806137558C}"/>
                    </a:ext>
                  </a:extLst>
                </p:cNvPr>
                <p:cNvSpPr/>
                <p:nvPr/>
              </p:nvSpPr>
              <p:spPr>
                <a:xfrm>
                  <a:off x="4278353" y="2290194"/>
                  <a:ext cx="119493" cy="119493"/>
                </a:xfrm>
                <a:prstGeom prst="plus">
                  <a:avLst>
                    <a:gd name="adj" fmla="val 40278"/>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 name="组合 20">
                  <a:extLst>
                    <a:ext uri="{FF2B5EF4-FFF2-40B4-BE49-F238E27FC236}">
                      <a16:creationId xmlns:a16="http://schemas.microsoft.com/office/drawing/2014/main" id="{42DF0C57-2BA2-4177-A61F-7AEE53A64B8B}"/>
                    </a:ext>
                  </a:extLst>
                </p:cNvPr>
                <p:cNvGrpSpPr/>
                <p:nvPr/>
              </p:nvGrpSpPr>
              <p:grpSpPr>
                <a:xfrm>
                  <a:off x="2551580" y="2219692"/>
                  <a:ext cx="1649455" cy="227148"/>
                  <a:chOff x="2739188" y="2205405"/>
                  <a:chExt cx="1649455" cy="241435"/>
                </a:xfrm>
              </p:grpSpPr>
              <p:sp>
                <p:nvSpPr>
                  <p:cNvPr id="22" name="矩形: 圆顶角 21">
                    <a:extLst>
                      <a:ext uri="{FF2B5EF4-FFF2-40B4-BE49-F238E27FC236}">
                        <a16:creationId xmlns:a16="http://schemas.microsoft.com/office/drawing/2014/main" id="{981AF1BC-10B2-470C-A08F-4DF7621DB6C4}"/>
                      </a:ext>
                    </a:extLst>
                  </p:cNvPr>
                  <p:cNvSpPr/>
                  <p:nvPr/>
                </p:nvSpPr>
                <p:spPr>
                  <a:xfrm>
                    <a:off x="2739188" y="2205405"/>
                    <a:ext cx="1649455" cy="241435"/>
                  </a:xfrm>
                  <a:prstGeom prst="round2SameRect">
                    <a:avLst>
                      <a:gd name="adj1" fmla="val 31459"/>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700">
                        <a:solidFill>
                          <a:schemeClr val="tx1">
                            <a:lumMod val="85000"/>
                            <a:lumOff val="15000"/>
                          </a:schemeClr>
                        </a:solidFill>
                        <a:latin typeface="+mn-ea"/>
                      </a:rPr>
                      <a:t>        电离层探测管理系统</a:t>
                    </a:r>
                  </a:p>
                </p:txBody>
              </p:sp>
              <p:sp>
                <p:nvSpPr>
                  <p:cNvPr id="23" name="十字形 22">
                    <a:extLst>
                      <a:ext uri="{FF2B5EF4-FFF2-40B4-BE49-F238E27FC236}">
                        <a16:creationId xmlns:a16="http://schemas.microsoft.com/office/drawing/2014/main" id="{FB27694A-D877-481C-95B8-C9830CF15AC8}"/>
                      </a:ext>
                    </a:extLst>
                  </p:cNvPr>
                  <p:cNvSpPr/>
                  <p:nvPr/>
                </p:nvSpPr>
                <p:spPr>
                  <a:xfrm rot="18900000">
                    <a:off x="4213271" y="2300423"/>
                    <a:ext cx="91426" cy="97487"/>
                  </a:xfrm>
                  <a:prstGeom prst="plus">
                    <a:avLst>
                      <a:gd name="adj" fmla="val 40977"/>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 name="组合 23">
                    <a:extLst>
                      <a:ext uri="{FF2B5EF4-FFF2-40B4-BE49-F238E27FC236}">
                        <a16:creationId xmlns:a16="http://schemas.microsoft.com/office/drawing/2014/main" id="{3B6D086D-6812-4164-A987-82A2C33ECFA2}"/>
                      </a:ext>
                    </a:extLst>
                  </p:cNvPr>
                  <p:cNvGrpSpPr/>
                  <p:nvPr/>
                </p:nvGrpSpPr>
                <p:grpSpPr>
                  <a:xfrm>
                    <a:off x="2808902" y="2263530"/>
                    <a:ext cx="200026" cy="130058"/>
                    <a:chOff x="3237008" y="1493860"/>
                    <a:chExt cx="3667458" cy="2384612"/>
                  </a:xfrm>
                  <a:solidFill>
                    <a:schemeClr val="accent2"/>
                  </a:solidFill>
                </p:grpSpPr>
                <p:sp>
                  <p:nvSpPr>
                    <p:cNvPr id="25" name="任意多边形: 形状 24">
                      <a:extLst>
                        <a:ext uri="{FF2B5EF4-FFF2-40B4-BE49-F238E27FC236}">
                          <a16:creationId xmlns:a16="http://schemas.microsoft.com/office/drawing/2014/main" id="{F1326579-F388-49B2-ACC8-1CB0B9994018}"/>
                        </a:ext>
                      </a:extLst>
                    </p:cNvPr>
                    <p:cNvSpPr/>
                    <p:nvPr/>
                  </p:nvSpPr>
                  <p:spPr>
                    <a:xfrm>
                      <a:off x="3878617" y="1493860"/>
                      <a:ext cx="2384612" cy="2384612"/>
                    </a:xfrm>
                    <a:custGeom>
                      <a:avLst/>
                      <a:gdLst>
                        <a:gd name="connsiteX0" fmla="*/ 51811 w 2384612"/>
                        <a:gd name="connsiteY0" fmla="*/ 844722 h 2384612"/>
                        <a:gd name="connsiteX1" fmla="*/ 80735 w 2384612"/>
                        <a:gd name="connsiteY1" fmla="*/ 884875 h 2384612"/>
                        <a:gd name="connsiteX2" fmla="*/ 962907 w 2384612"/>
                        <a:gd name="connsiteY2" fmla="*/ 1669034 h 2384612"/>
                        <a:gd name="connsiteX3" fmla="*/ 1897573 w 2384612"/>
                        <a:gd name="connsiteY3" fmla="*/ 2111504 h 2384612"/>
                        <a:gd name="connsiteX4" fmla="*/ 1937558 w 2384612"/>
                        <a:gd name="connsiteY4" fmla="*/ 2122193 h 2384612"/>
                        <a:gd name="connsiteX5" fmla="*/ 1858936 w 2384612"/>
                        <a:gd name="connsiteY5" fmla="*/ 2180985 h 2384612"/>
                        <a:gd name="connsiteX6" fmla="*/ 1192306 w 2384612"/>
                        <a:gd name="connsiteY6" fmla="*/ 2384612 h 2384612"/>
                        <a:gd name="connsiteX7" fmla="*/ 0 w 2384612"/>
                        <a:gd name="connsiteY7" fmla="*/ 1192306 h 2384612"/>
                        <a:gd name="connsiteX8" fmla="*/ 24224 w 2384612"/>
                        <a:gd name="connsiteY8" fmla="*/ 952015 h 2384612"/>
                        <a:gd name="connsiteX9" fmla="*/ 1192306 w 2384612"/>
                        <a:gd name="connsiteY9" fmla="*/ 0 h 2384612"/>
                        <a:gd name="connsiteX10" fmla="*/ 2384612 w 2384612"/>
                        <a:gd name="connsiteY10" fmla="*/ 1192306 h 2384612"/>
                        <a:gd name="connsiteX11" fmla="*/ 2180985 w 2384612"/>
                        <a:gd name="connsiteY11" fmla="*/ 1858936 h 2384612"/>
                        <a:gd name="connsiteX12" fmla="*/ 2129175 w 2384612"/>
                        <a:gd name="connsiteY12" fmla="*/ 1928221 h 2384612"/>
                        <a:gd name="connsiteX13" fmla="*/ 2123957 w 2384612"/>
                        <a:gd name="connsiteY13" fmla="*/ 1927074 h 2384612"/>
                        <a:gd name="connsiteX14" fmla="*/ 1101837 w 2384612"/>
                        <a:gd name="connsiteY14" fmla="*/ 1453749 h 2384612"/>
                        <a:gd name="connsiteX15" fmla="*/ 184484 w 2384612"/>
                        <a:gd name="connsiteY15" fmla="*/ 630307 h 2384612"/>
                        <a:gd name="connsiteX16" fmla="*/ 161621 w 2384612"/>
                        <a:gd name="connsiteY16" fmla="*/ 594822 h 2384612"/>
                        <a:gd name="connsiteX17" fmla="*/ 203628 w 2384612"/>
                        <a:gd name="connsiteY17" fmla="*/ 525677 h 2384612"/>
                        <a:gd name="connsiteX18" fmla="*/ 1192306 w 2384612"/>
                        <a:gd name="connsiteY18" fmla="*/ 0 h 2384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384612" h="2384612">
                          <a:moveTo>
                            <a:pt x="51811" y="844722"/>
                          </a:moveTo>
                          <a:lnTo>
                            <a:pt x="80735" y="884875"/>
                          </a:lnTo>
                          <a:cubicBezTo>
                            <a:pt x="285913" y="1151514"/>
                            <a:pt x="590622" y="1428787"/>
                            <a:pt x="962907" y="1669034"/>
                          </a:cubicBezTo>
                          <a:cubicBezTo>
                            <a:pt x="1282009" y="1874960"/>
                            <a:pt x="1605443" y="2024441"/>
                            <a:pt x="1897573" y="2111504"/>
                          </a:cubicBezTo>
                          <a:lnTo>
                            <a:pt x="1937558" y="2122193"/>
                          </a:lnTo>
                          <a:lnTo>
                            <a:pt x="1858936" y="2180985"/>
                          </a:lnTo>
                          <a:cubicBezTo>
                            <a:pt x="1668642" y="2309545"/>
                            <a:pt x="1439241" y="2384612"/>
                            <a:pt x="1192306" y="2384612"/>
                          </a:cubicBezTo>
                          <a:cubicBezTo>
                            <a:pt x="533814" y="2384612"/>
                            <a:pt x="0" y="1850798"/>
                            <a:pt x="0" y="1192306"/>
                          </a:cubicBezTo>
                          <a:cubicBezTo>
                            <a:pt x="0" y="1109995"/>
                            <a:pt x="8341" y="1029631"/>
                            <a:pt x="24224" y="952015"/>
                          </a:cubicBezTo>
                          <a:close/>
                          <a:moveTo>
                            <a:pt x="1192306" y="0"/>
                          </a:moveTo>
                          <a:cubicBezTo>
                            <a:pt x="1850798" y="0"/>
                            <a:pt x="2384612" y="533814"/>
                            <a:pt x="2384612" y="1192306"/>
                          </a:cubicBezTo>
                          <a:cubicBezTo>
                            <a:pt x="2384612" y="1439241"/>
                            <a:pt x="2309545" y="1668642"/>
                            <a:pt x="2180985" y="1858936"/>
                          </a:cubicBezTo>
                          <a:lnTo>
                            <a:pt x="2129175" y="1928221"/>
                          </a:lnTo>
                          <a:lnTo>
                            <a:pt x="2123957" y="1927074"/>
                          </a:lnTo>
                          <a:cubicBezTo>
                            <a:pt x="1831657" y="1853538"/>
                            <a:pt x="1467857" y="1689953"/>
                            <a:pt x="1101837" y="1453749"/>
                          </a:cubicBezTo>
                          <a:cubicBezTo>
                            <a:pt x="690066" y="1188020"/>
                            <a:pt x="363197" y="886986"/>
                            <a:pt x="184484" y="630307"/>
                          </a:cubicBezTo>
                          <a:lnTo>
                            <a:pt x="161621" y="594822"/>
                          </a:lnTo>
                          <a:lnTo>
                            <a:pt x="203628" y="525677"/>
                          </a:lnTo>
                          <a:cubicBezTo>
                            <a:pt x="417894" y="208521"/>
                            <a:pt x="780749" y="0"/>
                            <a:pt x="1192306" y="0"/>
                          </a:cubicBez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任意多边形: 形状 25">
                      <a:extLst>
                        <a:ext uri="{FF2B5EF4-FFF2-40B4-BE49-F238E27FC236}">
                          <a16:creationId xmlns:a16="http://schemas.microsoft.com/office/drawing/2014/main" id="{041CC525-50BA-47AD-9703-67D80895278E}"/>
                        </a:ext>
                      </a:extLst>
                    </p:cNvPr>
                    <p:cNvSpPr/>
                    <p:nvPr/>
                  </p:nvSpPr>
                  <p:spPr>
                    <a:xfrm rot="18170124">
                      <a:off x="4424976" y="853889"/>
                      <a:ext cx="1291521" cy="3667458"/>
                    </a:xfrm>
                    <a:custGeom>
                      <a:avLst/>
                      <a:gdLst>
                        <a:gd name="connsiteX0" fmla="*/ 1232649 w 1378690"/>
                        <a:gd name="connsiteY0" fmla="*/ 313172 h 3667458"/>
                        <a:gd name="connsiteX1" fmla="*/ 1349657 w 1378690"/>
                        <a:gd name="connsiteY1" fmla="*/ 537087 h 3667458"/>
                        <a:gd name="connsiteX2" fmla="*/ 1378690 w 1378690"/>
                        <a:gd name="connsiteY2" fmla="*/ 611178 h 3667458"/>
                        <a:gd name="connsiteX3" fmla="*/ 1295194 w 1378690"/>
                        <a:gd name="connsiteY3" fmla="*/ 571894 h 3667458"/>
                        <a:gd name="connsiteX4" fmla="*/ 1140348 w 1378690"/>
                        <a:gd name="connsiteY4" fmla="*/ 520623 h 3667458"/>
                        <a:gd name="connsiteX5" fmla="*/ 1079732 w 1378690"/>
                        <a:gd name="connsiteY5" fmla="*/ 508311 h 3667458"/>
                        <a:gd name="connsiteX6" fmla="*/ 1045331 w 1378690"/>
                        <a:gd name="connsiteY6" fmla="*/ 446617 h 3667458"/>
                        <a:gd name="connsiteX7" fmla="*/ 790610 w 1378690"/>
                        <a:gd name="connsiteY7" fmla="*/ 256221 h 3667458"/>
                        <a:gd name="connsiteX8" fmla="*/ 256221 w 1378690"/>
                        <a:gd name="connsiteY8" fmla="*/ 1833729 h 3667458"/>
                        <a:gd name="connsiteX9" fmla="*/ 790610 w 1378690"/>
                        <a:gd name="connsiteY9" fmla="*/ 3411237 h 3667458"/>
                        <a:gd name="connsiteX10" fmla="*/ 1045332 w 1378690"/>
                        <a:gd name="connsiteY10" fmla="*/ 3220840 h 3667458"/>
                        <a:gd name="connsiteX11" fmla="*/ 1080256 w 1378690"/>
                        <a:gd name="connsiteY11" fmla="*/ 3158207 h 3667458"/>
                        <a:gd name="connsiteX12" fmla="*/ 1154776 w 1378690"/>
                        <a:gd name="connsiteY12" fmla="*/ 3143276 h 3667458"/>
                        <a:gd name="connsiteX13" fmla="*/ 1345059 w 1378690"/>
                        <a:gd name="connsiteY13" fmla="*/ 3074555 h 3667458"/>
                        <a:gd name="connsiteX14" fmla="*/ 1378687 w 1378690"/>
                        <a:gd name="connsiteY14" fmla="*/ 3056290 h 3667458"/>
                        <a:gd name="connsiteX15" fmla="*/ 1349657 w 1378690"/>
                        <a:gd name="connsiteY15" fmla="*/ 3130371 h 3667458"/>
                        <a:gd name="connsiteX16" fmla="*/ 790611 w 1378690"/>
                        <a:gd name="connsiteY16" fmla="*/ 3667458 h 3667458"/>
                        <a:gd name="connsiteX17" fmla="*/ 0 w 1378690"/>
                        <a:gd name="connsiteY17" fmla="*/ 1833729 h 3667458"/>
                        <a:gd name="connsiteX18" fmla="*/ 790611 w 1378690"/>
                        <a:gd name="connsiteY18" fmla="*/ 0 h 3667458"/>
                        <a:gd name="connsiteX19" fmla="*/ 1232649 w 1378690"/>
                        <a:gd name="connsiteY19" fmla="*/ 313172 h 3667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78690" h="3667458">
                          <a:moveTo>
                            <a:pt x="1232649" y="313172"/>
                          </a:moveTo>
                          <a:cubicBezTo>
                            <a:pt x="1274710" y="379079"/>
                            <a:pt x="1313889" y="454127"/>
                            <a:pt x="1349657" y="537087"/>
                          </a:cubicBezTo>
                          <a:lnTo>
                            <a:pt x="1378690" y="611178"/>
                          </a:lnTo>
                          <a:lnTo>
                            <a:pt x="1295194" y="571894"/>
                          </a:lnTo>
                          <a:cubicBezTo>
                            <a:pt x="1244589" y="551708"/>
                            <a:pt x="1192871" y="534595"/>
                            <a:pt x="1140348" y="520623"/>
                          </a:cubicBezTo>
                          <a:lnTo>
                            <a:pt x="1079732" y="508311"/>
                          </a:lnTo>
                          <a:lnTo>
                            <a:pt x="1045331" y="446617"/>
                          </a:lnTo>
                          <a:cubicBezTo>
                            <a:pt x="969612" y="325193"/>
                            <a:pt x="882840" y="256221"/>
                            <a:pt x="790610" y="256221"/>
                          </a:cubicBezTo>
                          <a:cubicBezTo>
                            <a:pt x="495475" y="256221"/>
                            <a:pt x="256221" y="962495"/>
                            <a:pt x="256221" y="1833729"/>
                          </a:cubicBezTo>
                          <a:cubicBezTo>
                            <a:pt x="256221" y="2704963"/>
                            <a:pt x="495475" y="3411237"/>
                            <a:pt x="790610" y="3411237"/>
                          </a:cubicBezTo>
                          <a:cubicBezTo>
                            <a:pt x="882840" y="3411237"/>
                            <a:pt x="969612" y="3342265"/>
                            <a:pt x="1045332" y="3220840"/>
                          </a:cubicBezTo>
                          <a:lnTo>
                            <a:pt x="1080256" y="3158207"/>
                          </a:lnTo>
                          <a:lnTo>
                            <a:pt x="1154776" y="3143276"/>
                          </a:lnTo>
                          <a:cubicBezTo>
                            <a:pt x="1219168" y="3125347"/>
                            <a:pt x="1282773" y="3102479"/>
                            <a:pt x="1345059" y="3074555"/>
                          </a:cubicBezTo>
                          <a:lnTo>
                            <a:pt x="1378687" y="3056290"/>
                          </a:lnTo>
                          <a:lnTo>
                            <a:pt x="1349657" y="3130371"/>
                          </a:lnTo>
                          <a:cubicBezTo>
                            <a:pt x="1206585" y="3462211"/>
                            <a:pt x="1008932" y="3667457"/>
                            <a:pt x="790611" y="3667458"/>
                          </a:cubicBezTo>
                          <a:cubicBezTo>
                            <a:pt x="353969" y="3667458"/>
                            <a:pt x="0" y="2846470"/>
                            <a:pt x="0" y="1833729"/>
                          </a:cubicBezTo>
                          <a:cubicBezTo>
                            <a:pt x="0" y="820988"/>
                            <a:pt x="353969" y="0"/>
                            <a:pt x="790611" y="0"/>
                          </a:cubicBezTo>
                          <a:cubicBezTo>
                            <a:pt x="954352" y="0"/>
                            <a:pt x="1106467" y="115451"/>
                            <a:pt x="1232649" y="313172"/>
                          </a:cubicBez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grpSp>
          <p:cxnSp>
            <p:nvCxnSpPr>
              <p:cNvPr id="27" name="直接箭头连接符 26">
                <a:extLst>
                  <a:ext uri="{FF2B5EF4-FFF2-40B4-BE49-F238E27FC236}">
                    <a16:creationId xmlns:a16="http://schemas.microsoft.com/office/drawing/2014/main" id="{CE73F086-51D8-4C4C-BC48-2CAFE940DA87}"/>
                  </a:ext>
                </a:extLst>
              </p:cNvPr>
              <p:cNvCxnSpPr>
                <a:cxnSpLocks/>
              </p:cNvCxnSpPr>
              <p:nvPr/>
            </p:nvCxnSpPr>
            <p:spPr>
              <a:xfrm>
                <a:off x="2254362" y="1080465"/>
                <a:ext cx="8342655" cy="0"/>
              </a:xfrm>
              <a:prstGeom prst="straightConnector1">
                <a:avLst/>
              </a:prstGeom>
              <a:solidFill>
                <a:schemeClr val="bg2">
                  <a:lumMod val="90000"/>
                </a:schemeClr>
              </a:solidFill>
              <a:ln w="12700" cap="flat">
                <a:solidFill>
                  <a:schemeClr val="bg2">
                    <a:lumMod val="90000"/>
                  </a:schemeClr>
                </a:solidFill>
                <a:bevel/>
                <a:tailEnd type="none"/>
              </a:ln>
            </p:spPr>
            <p:style>
              <a:lnRef idx="2">
                <a:schemeClr val="dk1"/>
              </a:lnRef>
              <a:fillRef idx="1">
                <a:schemeClr val="lt1"/>
              </a:fillRef>
              <a:effectRef idx="0">
                <a:schemeClr val="dk1"/>
              </a:effectRef>
              <a:fontRef idx="minor">
                <a:schemeClr val="dk1"/>
              </a:fontRef>
            </p:style>
          </p:cxnSp>
          <p:grpSp>
            <p:nvGrpSpPr>
              <p:cNvPr id="28" name="组合 27">
                <a:extLst>
                  <a:ext uri="{FF2B5EF4-FFF2-40B4-BE49-F238E27FC236}">
                    <a16:creationId xmlns:a16="http://schemas.microsoft.com/office/drawing/2014/main" id="{EEC9513E-46EC-4229-BC91-1D315A7FE282}"/>
                  </a:ext>
                </a:extLst>
              </p:cNvPr>
              <p:cNvGrpSpPr/>
              <p:nvPr/>
            </p:nvGrpSpPr>
            <p:grpSpPr>
              <a:xfrm>
                <a:off x="3218379" y="870532"/>
                <a:ext cx="100182" cy="124960"/>
                <a:chOff x="3873500" y="4234162"/>
                <a:chExt cx="774700" cy="836313"/>
              </a:xfrm>
              <a:solidFill>
                <a:schemeClr val="bg2">
                  <a:lumMod val="50000"/>
                </a:schemeClr>
              </a:solidFill>
            </p:grpSpPr>
            <p:sp>
              <p:nvSpPr>
                <p:cNvPr id="29" name="空心弧 28">
                  <a:extLst>
                    <a:ext uri="{FF2B5EF4-FFF2-40B4-BE49-F238E27FC236}">
                      <a16:creationId xmlns:a16="http://schemas.microsoft.com/office/drawing/2014/main" id="{C0896486-2B3A-43D4-B9E8-E407FE96DDB3}"/>
                    </a:ext>
                  </a:extLst>
                </p:cNvPr>
                <p:cNvSpPr/>
                <p:nvPr/>
              </p:nvSpPr>
              <p:spPr>
                <a:xfrm>
                  <a:off x="3972652" y="4234162"/>
                  <a:ext cx="576405" cy="744797"/>
                </a:xfrm>
                <a:prstGeom prst="blockArc">
                  <a:avLst>
                    <a:gd name="adj1" fmla="val 10800000"/>
                    <a:gd name="adj2" fmla="val 520385"/>
                    <a:gd name="adj3" fmla="val 1812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0" name="矩形 29">
                  <a:extLst>
                    <a:ext uri="{FF2B5EF4-FFF2-40B4-BE49-F238E27FC236}">
                      <a16:creationId xmlns:a16="http://schemas.microsoft.com/office/drawing/2014/main" id="{CA393D06-BD28-4EEA-BDC3-345FF67B6D1B}"/>
                    </a:ext>
                  </a:extLst>
                </p:cNvPr>
                <p:cNvSpPr/>
                <p:nvPr/>
              </p:nvSpPr>
              <p:spPr>
                <a:xfrm>
                  <a:off x="3873500" y="4559300"/>
                  <a:ext cx="774700" cy="51117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31" name="图片 30">
                <a:extLst>
                  <a:ext uri="{FF2B5EF4-FFF2-40B4-BE49-F238E27FC236}">
                    <a16:creationId xmlns:a16="http://schemas.microsoft.com/office/drawing/2014/main" id="{953CBA32-70A1-4B4D-BEBA-4D5A7C600920}"/>
                  </a:ext>
                </a:extLst>
              </p:cNvPr>
              <p:cNvPicPr>
                <a:picLocks noChangeAspect="1"/>
              </p:cNvPicPr>
              <p:nvPr/>
            </p:nvPicPr>
            <p:blipFill>
              <a:blip r:embed="rId2"/>
              <a:srcRect l="24" t="2740" r="24" b="2740"/>
              <a:stretch>
                <a:fillRect/>
              </a:stretch>
            </p:blipFill>
            <p:spPr>
              <a:xfrm>
                <a:off x="10044315" y="839126"/>
                <a:ext cx="195956" cy="195956"/>
              </a:xfrm>
              <a:custGeom>
                <a:avLst/>
                <a:gdLst>
                  <a:gd name="connsiteX0" fmla="*/ 114305 w 228610"/>
                  <a:gd name="connsiteY0" fmla="*/ 0 h 228610"/>
                  <a:gd name="connsiteX1" fmla="*/ 228610 w 228610"/>
                  <a:gd name="connsiteY1" fmla="*/ 114305 h 228610"/>
                  <a:gd name="connsiteX2" fmla="*/ 114305 w 228610"/>
                  <a:gd name="connsiteY2" fmla="*/ 228610 h 228610"/>
                  <a:gd name="connsiteX3" fmla="*/ 0 w 228610"/>
                  <a:gd name="connsiteY3" fmla="*/ 114305 h 228610"/>
                  <a:gd name="connsiteX4" fmla="*/ 114305 w 228610"/>
                  <a:gd name="connsiteY4" fmla="*/ 0 h 228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10" h="228610">
                    <a:moveTo>
                      <a:pt x="114305" y="0"/>
                    </a:moveTo>
                    <a:cubicBezTo>
                      <a:pt x="177434" y="0"/>
                      <a:pt x="228610" y="51176"/>
                      <a:pt x="228610" y="114305"/>
                    </a:cubicBezTo>
                    <a:cubicBezTo>
                      <a:pt x="228610" y="177434"/>
                      <a:pt x="177434" y="228610"/>
                      <a:pt x="114305" y="228610"/>
                    </a:cubicBezTo>
                    <a:cubicBezTo>
                      <a:pt x="51176" y="228610"/>
                      <a:pt x="0" y="177434"/>
                      <a:pt x="0" y="114305"/>
                    </a:cubicBezTo>
                    <a:cubicBezTo>
                      <a:pt x="0" y="51176"/>
                      <a:pt x="51176" y="0"/>
                      <a:pt x="114305" y="0"/>
                    </a:cubicBezTo>
                    <a:close/>
                  </a:path>
                </a:pathLst>
              </a:custGeom>
            </p:spPr>
          </p:pic>
          <p:sp>
            <p:nvSpPr>
              <p:cNvPr id="33" name="矩形: 圆顶角 32">
                <a:extLst>
                  <a:ext uri="{FF2B5EF4-FFF2-40B4-BE49-F238E27FC236}">
                    <a16:creationId xmlns:a16="http://schemas.microsoft.com/office/drawing/2014/main" id="{527FDC09-D891-41C2-9F0F-B71151B62698}"/>
                  </a:ext>
                </a:extLst>
              </p:cNvPr>
              <p:cNvSpPr/>
              <p:nvPr/>
            </p:nvSpPr>
            <p:spPr>
              <a:xfrm rot="10800000">
                <a:off x="2242898" y="478512"/>
                <a:ext cx="8352000" cy="5636081"/>
              </a:xfrm>
              <a:prstGeom prst="round2SameRect">
                <a:avLst>
                  <a:gd name="adj1" fmla="val 0"/>
                  <a:gd name="adj2" fmla="val 0"/>
                </a:avLst>
              </a:prstGeom>
              <a:noFill/>
              <a:ln w="6350">
                <a:solidFill>
                  <a:schemeClr val="tx2">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pic>
        <p:nvPicPr>
          <p:cNvPr id="37" name="图片 36">
            <a:extLst>
              <a:ext uri="{FF2B5EF4-FFF2-40B4-BE49-F238E27FC236}">
                <a16:creationId xmlns:a16="http://schemas.microsoft.com/office/drawing/2014/main" id="{4D64CA7A-8F91-4F6E-AF04-EAC63C0E052B}"/>
              </a:ext>
            </a:extLst>
          </p:cNvPr>
          <p:cNvPicPr>
            <a:picLocks noChangeAspect="1"/>
          </p:cNvPicPr>
          <p:nvPr/>
        </p:nvPicPr>
        <p:blipFill rotWithShape="1">
          <a:blip r:embed="rId3">
            <a:extLst>
              <a:ext uri="{BEBA8EAE-BF5A-486C-A8C5-ECC9F3942E4B}">
                <a14:imgProps xmlns:a14="http://schemas.microsoft.com/office/drawing/2010/main">
                  <a14:imgLayer r:embed="rId4">
                    <a14:imgEffect>
                      <a14:sharpenSoften amount="25000"/>
                    </a14:imgEffect>
                  </a14:imgLayer>
                </a14:imgProps>
              </a:ext>
            </a:extLst>
          </a:blip>
          <a:srcRect b="7655"/>
          <a:stretch/>
        </p:blipFill>
        <p:spPr>
          <a:xfrm>
            <a:off x="2002388" y="1293232"/>
            <a:ext cx="7949549" cy="4805400"/>
          </a:xfrm>
          <a:prstGeom prst="rect">
            <a:avLst/>
          </a:prstGeom>
        </p:spPr>
      </p:pic>
      <p:pic>
        <p:nvPicPr>
          <p:cNvPr id="39" name="图片 38">
            <a:extLst>
              <a:ext uri="{FF2B5EF4-FFF2-40B4-BE49-F238E27FC236}">
                <a16:creationId xmlns:a16="http://schemas.microsoft.com/office/drawing/2014/main" id="{082500E1-182B-4B4D-98AD-BA57C21AD0D0}"/>
              </a:ext>
            </a:extLst>
          </p:cNvPr>
          <p:cNvPicPr>
            <a:picLocks noChangeAspect="1"/>
          </p:cNvPicPr>
          <p:nvPr/>
        </p:nvPicPr>
        <p:blipFill>
          <a:blip r:embed="rId5"/>
          <a:stretch>
            <a:fillRect/>
          </a:stretch>
        </p:blipFill>
        <p:spPr>
          <a:xfrm>
            <a:off x="2002388" y="1788827"/>
            <a:ext cx="7963328" cy="4088342"/>
          </a:xfrm>
          <a:prstGeom prst="rect">
            <a:avLst/>
          </a:prstGeom>
        </p:spPr>
      </p:pic>
    </p:spTree>
    <p:extLst>
      <p:ext uri="{BB962C8B-B14F-4D97-AF65-F5344CB8AC3E}">
        <p14:creationId xmlns:p14="http://schemas.microsoft.com/office/powerpoint/2010/main" val="339823590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95" name="连接符: 曲线 194">
            <a:extLst>
              <a:ext uri="{FF2B5EF4-FFF2-40B4-BE49-F238E27FC236}">
                <a16:creationId xmlns:a16="http://schemas.microsoft.com/office/drawing/2014/main" id="{12422921-455E-4614-A9AC-DD65F4A6CD0B}"/>
              </a:ext>
            </a:extLst>
          </p:cNvPr>
          <p:cNvCxnSpPr>
            <a:cxnSpLocks/>
            <a:stCxn id="56" idx="0"/>
          </p:cNvCxnSpPr>
          <p:nvPr/>
        </p:nvCxnSpPr>
        <p:spPr>
          <a:xfrm rot="16200000" flipH="1" flipV="1">
            <a:off x="5431057" y="2388473"/>
            <a:ext cx="1876806" cy="110072"/>
          </a:xfrm>
          <a:prstGeom prst="curvedConnector5">
            <a:avLst>
              <a:gd name="adj1" fmla="val 22621"/>
              <a:gd name="adj2" fmla="val -560156"/>
              <a:gd name="adj3" fmla="val 70672"/>
            </a:avLst>
          </a:prstGeom>
          <a:ln w="25400">
            <a:solidFill>
              <a:srgbClr val="2481BA"/>
            </a:solidFill>
            <a:tailEnd type="none"/>
          </a:ln>
        </p:spPr>
        <p:style>
          <a:lnRef idx="1">
            <a:schemeClr val="accent1"/>
          </a:lnRef>
          <a:fillRef idx="0">
            <a:schemeClr val="accent1"/>
          </a:fillRef>
          <a:effectRef idx="0">
            <a:schemeClr val="accent1"/>
          </a:effectRef>
          <a:fontRef idx="minor">
            <a:schemeClr val="tx1"/>
          </a:fontRef>
        </p:style>
      </p:cxnSp>
      <p:cxnSp>
        <p:nvCxnSpPr>
          <p:cNvPr id="184" name="连接符: 曲线 183">
            <a:extLst>
              <a:ext uri="{FF2B5EF4-FFF2-40B4-BE49-F238E27FC236}">
                <a16:creationId xmlns:a16="http://schemas.microsoft.com/office/drawing/2014/main" id="{73FB670D-0D41-4CFF-9B43-BE75AD3415F6}"/>
              </a:ext>
            </a:extLst>
          </p:cNvPr>
          <p:cNvCxnSpPr>
            <a:cxnSpLocks/>
            <a:stCxn id="41" idx="1"/>
            <a:endCxn id="32" idx="3"/>
          </p:cNvCxnSpPr>
          <p:nvPr/>
        </p:nvCxnSpPr>
        <p:spPr>
          <a:xfrm rot="10800000" flipV="1">
            <a:off x="1106326" y="4074405"/>
            <a:ext cx="1266250" cy="750160"/>
          </a:xfrm>
          <a:prstGeom prst="curvedConnector3">
            <a:avLst>
              <a:gd name="adj1" fmla="val 50000"/>
            </a:avLst>
          </a:prstGeom>
          <a:ln w="25400">
            <a:solidFill>
              <a:srgbClr val="37BBEF"/>
            </a:solidFill>
            <a:tailEnd type="none"/>
          </a:ln>
        </p:spPr>
        <p:style>
          <a:lnRef idx="1">
            <a:schemeClr val="accent1"/>
          </a:lnRef>
          <a:fillRef idx="0">
            <a:schemeClr val="accent1"/>
          </a:fillRef>
          <a:effectRef idx="0">
            <a:schemeClr val="accent1"/>
          </a:effectRef>
          <a:fontRef idx="minor">
            <a:schemeClr val="tx1"/>
          </a:fontRef>
        </p:style>
      </p:cxnSp>
      <p:cxnSp>
        <p:nvCxnSpPr>
          <p:cNvPr id="187" name="连接符: 曲线 186">
            <a:extLst>
              <a:ext uri="{FF2B5EF4-FFF2-40B4-BE49-F238E27FC236}">
                <a16:creationId xmlns:a16="http://schemas.microsoft.com/office/drawing/2014/main" id="{904D3301-3646-4534-BD5B-164090F6F1F6}"/>
              </a:ext>
            </a:extLst>
          </p:cNvPr>
          <p:cNvCxnSpPr>
            <a:cxnSpLocks/>
            <a:stCxn id="42" idx="0"/>
            <a:endCxn id="4" idx="2"/>
          </p:cNvCxnSpPr>
          <p:nvPr/>
        </p:nvCxnSpPr>
        <p:spPr>
          <a:xfrm flipH="1" flipV="1">
            <a:off x="1585951" y="3645644"/>
            <a:ext cx="1330764" cy="580201"/>
          </a:xfrm>
          <a:prstGeom prst="curvedConnector4">
            <a:avLst>
              <a:gd name="adj1" fmla="val -17178"/>
              <a:gd name="adj2" fmla="val 39056"/>
            </a:avLst>
          </a:prstGeom>
          <a:ln w="25400">
            <a:solidFill>
              <a:srgbClr val="37BBEF"/>
            </a:solidFill>
            <a:tailEnd type="none"/>
          </a:ln>
        </p:spPr>
        <p:style>
          <a:lnRef idx="1">
            <a:schemeClr val="accent1"/>
          </a:lnRef>
          <a:fillRef idx="0">
            <a:schemeClr val="accent1"/>
          </a:fillRef>
          <a:effectRef idx="0">
            <a:schemeClr val="accent1"/>
          </a:effectRef>
          <a:fontRef idx="minor">
            <a:schemeClr val="tx1"/>
          </a:fontRef>
        </p:style>
      </p:cxnSp>
      <p:grpSp>
        <p:nvGrpSpPr>
          <p:cNvPr id="2" name="组合 1">
            <a:extLst>
              <a:ext uri="{FF2B5EF4-FFF2-40B4-BE49-F238E27FC236}">
                <a16:creationId xmlns:a16="http://schemas.microsoft.com/office/drawing/2014/main" id="{554CF439-0B9D-47BF-A1F5-5C79B36E2E86}"/>
              </a:ext>
            </a:extLst>
          </p:cNvPr>
          <p:cNvGrpSpPr/>
          <p:nvPr/>
        </p:nvGrpSpPr>
        <p:grpSpPr>
          <a:xfrm>
            <a:off x="1344155" y="2600359"/>
            <a:ext cx="483591" cy="1045285"/>
            <a:chOff x="947725" y="3218393"/>
            <a:chExt cx="999863" cy="2228767"/>
          </a:xfrm>
        </p:grpSpPr>
        <p:grpSp>
          <p:nvGrpSpPr>
            <p:cNvPr id="3" name="组合 2">
              <a:extLst>
                <a:ext uri="{FF2B5EF4-FFF2-40B4-BE49-F238E27FC236}">
                  <a16:creationId xmlns:a16="http://schemas.microsoft.com/office/drawing/2014/main" id="{2701BC3C-37C7-4A81-A434-15B5DF6DA3B8}"/>
                </a:ext>
              </a:extLst>
            </p:cNvPr>
            <p:cNvGrpSpPr/>
            <p:nvPr/>
          </p:nvGrpSpPr>
          <p:grpSpPr>
            <a:xfrm>
              <a:off x="990364" y="3218393"/>
              <a:ext cx="914584" cy="2081386"/>
              <a:chOff x="1033004" y="3218393"/>
              <a:chExt cx="914584" cy="2081386"/>
            </a:xfrm>
          </p:grpSpPr>
          <p:grpSp>
            <p:nvGrpSpPr>
              <p:cNvPr id="5" name="组合 4">
                <a:extLst>
                  <a:ext uri="{FF2B5EF4-FFF2-40B4-BE49-F238E27FC236}">
                    <a16:creationId xmlns:a16="http://schemas.microsoft.com/office/drawing/2014/main" id="{71D287DA-51DA-40D8-91D4-744D01D37494}"/>
                  </a:ext>
                </a:extLst>
              </p:cNvPr>
              <p:cNvGrpSpPr/>
              <p:nvPr/>
            </p:nvGrpSpPr>
            <p:grpSpPr>
              <a:xfrm>
                <a:off x="1179360" y="3761125"/>
                <a:ext cx="621873" cy="1538654"/>
                <a:chOff x="1206927" y="3761125"/>
                <a:chExt cx="621873" cy="1538654"/>
              </a:xfrm>
            </p:grpSpPr>
            <p:sp>
              <p:nvSpPr>
                <p:cNvPr id="10" name="梯形 9">
                  <a:extLst>
                    <a:ext uri="{FF2B5EF4-FFF2-40B4-BE49-F238E27FC236}">
                      <a16:creationId xmlns:a16="http://schemas.microsoft.com/office/drawing/2014/main" id="{B646A687-6601-4E8F-A47A-8F60DE96384A}"/>
                    </a:ext>
                  </a:extLst>
                </p:cNvPr>
                <p:cNvSpPr/>
                <p:nvPr/>
              </p:nvSpPr>
              <p:spPr>
                <a:xfrm>
                  <a:off x="1366838" y="4454500"/>
                  <a:ext cx="309562" cy="108804"/>
                </a:xfrm>
                <a:prstGeom prst="trapezoid">
                  <a:avLst>
                    <a:gd name="adj" fmla="val 20622"/>
                  </a:avLst>
                </a:prstGeom>
                <a:solidFill>
                  <a:srgbClr val="2481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梯形 10">
                  <a:extLst>
                    <a:ext uri="{FF2B5EF4-FFF2-40B4-BE49-F238E27FC236}">
                      <a16:creationId xmlns:a16="http://schemas.microsoft.com/office/drawing/2014/main" id="{CC235ECB-BA53-4744-B8EC-367F486BF9CE}"/>
                    </a:ext>
                  </a:extLst>
                </p:cNvPr>
                <p:cNvSpPr/>
                <p:nvPr/>
              </p:nvSpPr>
              <p:spPr>
                <a:xfrm>
                  <a:off x="1309687" y="4884827"/>
                  <a:ext cx="428625" cy="108804"/>
                </a:xfrm>
                <a:prstGeom prst="trapezoid">
                  <a:avLst>
                    <a:gd name="adj" fmla="val 20622"/>
                  </a:avLst>
                </a:prstGeom>
                <a:solidFill>
                  <a:srgbClr val="2481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平行四边形 11">
                  <a:extLst>
                    <a:ext uri="{FF2B5EF4-FFF2-40B4-BE49-F238E27FC236}">
                      <a16:creationId xmlns:a16="http://schemas.microsoft.com/office/drawing/2014/main" id="{493F7FB8-E591-4441-9BFE-35B29F8F13C3}"/>
                    </a:ext>
                  </a:extLst>
                </p:cNvPr>
                <p:cNvSpPr/>
                <p:nvPr/>
              </p:nvSpPr>
              <p:spPr>
                <a:xfrm>
                  <a:off x="1206927" y="3761125"/>
                  <a:ext cx="342900" cy="1538654"/>
                </a:xfrm>
                <a:prstGeom prst="parallelogram">
                  <a:avLst>
                    <a:gd name="adj" fmla="val 73000"/>
                  </a:avLst>
                </a:prstGeom>
                <a:solidFill>
                  <a:srgbClr val="37BB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平行四边形 12">
                  <a:extLst>
                    <a:ext uri="{FF2B5EF4-FFF2-40B4-BE49-F238E27FC236}">
                      <a16:creationId xmlns:a16="http://schemas.microsoft.com/office/drawing/2014/main" id="{6BD0C55B-4608-4566-94CE-2846DAEBD3AA}"/>
                    </a:ext>
                  </a:extLst>
                </p:cNvPr>
                <p:cNvSpPr/>
                <p:nvPr/>
              </p:nvSpPr>
              <p:spPr>
                <a:xfrm flipH="1">
                  <a:off x="1485900" y="3761125"/>
                  <a:ext cx="342900" cy="1538654"/>
                </a:xfrm>
                <a:prstGeom prst="parallelogram">
                  <a:avLst>
                    <a:gd name="adj" fmla="val 73000"/>
                  </a:avLst>
                </a:prstGeom>
                <a:solidFill>
                  <a:srgbClr val="37BB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椭圆 5">
                <a:extLst>
                  <a:ext uri="{FF2B5EF4-FFF2-40B4-BE49-F238E27FC236}">
                    <a16:creationId xmlns:a16="http://schemas.microsoft.com/office/drawing/2014/main" id="{ECB12F1E-270A-41A6-BD54-87AD098EC642}"/>
                  </a:ext>
                </a:extLst>
              </p:cNvPr>
              <p:cNvSpPr/>
              <p:nvPr/>
            </p:nvSpPr>
            <p:spPr>
              <a:xfrm>
                <a:off x="1401834" y="3544176"/>
                <a:ext cx="176924" cy="176924"/>
              </a:xfrm>
              <a:prstGeom prst="ellipse">
                <a:avLst/>
              </a:prstGeom>
              <a:solidFill>
                <a:srgbClr val="37BBEF"/>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空心弧 6">
                <a:extLst>
                  <a:ext uri="{FF2B5EF4-FFF2-40B4-BE49-F238E27FC236}">
                    <a16:creationId xmlns:a16="http://schemas.microsoft.com/office/drawing/2014/main" id="{BF88DDF3-FA6A-4507-AF4A-7F7D7098BF89}"/>
                  </a:ext>
                </a:extLst>
              </p:cNvPr>
              <p:cNvSpPr/>
              <p:nvPr/>
            </p:nvSpPr>
            <p:spPr>
              <a:xfrm>
                <a:off x="1173390" y="3341683"/>
                <a:ext cx="633812" cy="633812"/>
              </a:xfrm>
              <a:prstGeom prst="blockArc">
                <a:avLst>
                  <a:gd name="adj1" fmla="val 10800000"/>
                  <a:gd name="adj2" fmla="val 21597693"/>
                  <a:gd name="adj3" fmla="val 6902"/>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 name="空心弧 7">
                <a:extLst>
                  <a:ext uri="{FF2B5EF4-FFF2-40B4-BE49-F238E27FC236}">
                    <a16:creationId xmlns:a16="http://schemas.microsoft.com/office/drawing/2014/main" id="{7F853A22-9A5B-4B76-B88B-6FE56FAB51C3}"/>
                  </a:ext>
                </a:extLst>
              </p:cNvPr>
              <p:cNvSpPr/>
              <p:nvPr/>
            </p:nvSpPr>
            <p:spPr>
              <a:xfrm>
                <a:off x="1033004" y="3218393"/>
                <a:ext cx="914584" cy="914584"/>
              </a:xfrm>
              <a:prstGeom prst="blockArc">
                <a:avLst>
                  <a:gd name="adj1" fmla="val 10800000"/>
                  <a:gd name="adj2" fmla="val 21597693"/>
                  <a:gd name="adj3" fmla="val 6902"/>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 name="空心弧 8">
                <a:extLst>
                  <a:ext uri="{FF2B5EF4-FFF2-40B4-BE49-F238E27FC236}">
                    <a16:creationId xmlns:a16="http://schemas.microsoft.com/office/drawing/2014/main" id="{F69205CE-CDC1-41D8-827F-108F9B001126}"/>
                  </a:ext>
                </a:extLst>
              </p:cNvPr>
              <p:cNvSpPr/>
              <p:nvPr/>
            </p:nvSpPr>
            <p:spPr>
              <a:xfrm>
                <a:off x="1318846" y="3452634"/>
                <a:ext cx="342900" cy="342900"/>
              </a:xfrm>
              <a:prstGeom prst="blockArc">
                <a:avLst>
                  <a:gd name="adj1" fmla="val 10800000"/>
                  <a:gd name="adj2" fmla="val 21597693"/>
                  <a:gd name="adj3" fmla="val 6902"/>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4" name="梯形 3">
              <a:extLst>
                <a:ext uri="{FF2B5EF4-FFF2-40B4-BE49-F238E27FC236}">
                  <a16:creationId xmlns:a16="http://schemas.microsoft.com/office/drawing/2014/main" id="{591EB0C1-9EDB-43B9-A23C-E06DD96D44CD}"/>
                </a:ext>
              </a:extLst>
            </p:cNvPr>
            <p:cNvSpPr/>
            <p:nvPr/>
          </p:nvSpPr>
          <p:spPr>
            <a:xfrm>
              <a:off x="947725" y="5232448"/>
              <a:ext cx="999863" cy="214712"/>
            </a:xfrm>
            <a:prstGeom prst="trapezoid">
              <a:avLst>
                <a:gd name="adj" fmla="val 67035"/>
              </a:avLst>
            </a:prstGeom>
            <a:solidFill>
              <a:srgbClr val="3495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6" name="组合 25">
            <a:extLst>
              <a:ext uri="{FF2B5EF4-FFF2-40B4-BE49-F238E27FC236}">
                <a16:creationId xmlns:a16="http://schemas.microsoft.com/office/drawing/2014/main" id="{717BEBDB-D548-4E0E-B7FC-95763A80E65F}"/>
              </a:ext>
            </a:extLst>
          </p:cNvPr>
          <p:cNvGrpSpPr/>
          <p:nvPr/>
        </p:nvGrpSpPr>
        <p:grpSpPr>
          <a:xfrm>
            <a:off x="656487" y="3795138"/>
            <a:ext cx="483591" cy="1079776"/>
            <a:chOff x="2253762" y="3511369"/>
            <a:chExt cx="1289538" cy="2969317"/>
          </a:xfrm>
        </p:grpSpPr>
        <p:grpSp>
          <p:nvGrpSpPr>
            <p:cNvPr id="27" name="组合 26">
              <a:extLst>
                <a:ext uri="{FF2B5EF4-FFF2-40B4-BE49-F238E27FC236}">
                  <a16:creationId xmlns:a16="http://schemas.microsoft.com/office/drawing/2014/main" id="{9E9BE6AA-E3BC-4FAB-AE85-BBCA7806851D}"/>
                </a:ext>
              </a:extLst>
            </p:cNvPr>
            <p:cNvGrpSpPr/>
            <p:nvPr/>
          </p:nvGrpSpPr>
          <p:grpSpPr>
            <a:xfrm>
              <a:off x="2253762" y="4026379"/>
              <a:ext cx="1289538" cy="2454307"/>
              <a:chOff x="947725" y="3544176"/>
              <a:chExt cx="999863" cy="1902984"/>
            </a:xfrm>
          </p:grpSpPr>
          <p:grpSp>
            <p:nvGrpSpPr>
              <p:cNvPr id="31" name="组合 30">
                <a:extLst>
                  <a:ext uri="{FF2B5EF4-FFF2-40B4-BE49-F238E27FC236}">
                    <a16:creationId xmlns:a16="http://schemas.microsoft.com/office/drawing/2014/main" id="{7F336098-90C3-47D0-8C79-8AA8AC1F5C11}"/>
                  </a:ext>
                </a:extLst>
              </p:cNvPr>
              <p:cNvGrpSpPr/>
              <p:nvPr/>
            </p:nvGrpSpPr>
            <p:grpSpPr>
              <a:xfrm>
                <a:off x="1136720" y="3544176"/>
                <a:ext cx="621873" cy="1755603"/>
                <a:chOff x="1179360" y="3544176"/>
                <a:chExt cx="621873" cy="1755603"/>
              </a:xfrm>
            </p:grpSpPr>
            <p:grpSp>
              <p:nvGrpSpPr>
                <p:cNvPr id="33" name="组合 32">
                  <a:extLst>
                    <a:ext uri="{FF2B5EF4-FFF2-40B4-BE49-F238E27FC236}">
                      <a16:creationId xmlns:a16="http://schemas.microsoft.com/office/drawing/2014/main" id="{3174504B-D364-4FB1-866F-346D88A4DF3C}"/>
                    </a:ext>
                  </a:extLst>
                </p:cNvPr>
                <p:cNvGrpSpPr/>
                <p:nvPr/>
              </p:nvGrpSpPr>
              <p:grpSpPr>
                <a:xfrm>
                  <a:off x="1179360" y="3761125"/>
                  <a:ext cx="621873" cy="1538654"/>
                  <a:chOff x="1206927" y="3761125"/>
                  <a:chExt cx="621873" cy="1538654"/>
                </a:xfrm>
              </p:grpSpPr>
              <p:sp>
                <p:nvSpPr>
                  <p:cNvPr id="35" name="梯形 34">
                    <a:extLst>
                      <a:ext uri="{FF2B5EF4-FFF2-40B4-BE49-F238E27FC236}">
                        <a16:creationId xmlns:a16="http://schemas.microsoft.com/office/drawing/2014/main" id="{4358F43B-EE8F-468E-8FF5-158E0710C8B6}"/>
                      </a:ext>
                    </a:extLst>
                  </p:cNvPr>
                  <p:cNvSpPr/>
                  <p:nvPr/>
                </p:nvSpPr>
                <p:spPr>
                  <a:xfrm>
                    <a:off x="1366838" y="4454500"/>
                    <a:ext cx="309562" cy="108804"/>
                  </a:xfrm>
                  <a:prstGeom prst="trapezoid">
                    <a:avLst>
                      <a:gd name="adj" fmla="val 20622"/>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梯形 35">
                    <a:extLst>
                      <a:ext uri="{FF2B5EF4-FFF2-40B4-BE49-F238E27FC236}">
                        <a16:creationId xmlns:a16="http://schemas.microsoft.com/office/drawing/2014/main" id="{440FE483-9B05-41E9-A691-7CC63E6B9CA4}"/>
                      </a:ext>
                    </a:extLst>
                  </p:cNvPr>
                  <p:cNvSpPr/>
                  <p:nvPr/>
                </p:nvSpPr>
                <p:spPr>
                  <a:xfrm>
                    <a:off x="1309687" y="4884827"/>
                    <a:ext cx="428625" cy="108804"/>
                  </a:xfrm>
                  <a:prstGeom prst="trapezoid">
                    <a:avLst>
                      <a:gd name="adj" fmla="val 20622"/>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平行四边形 36">
                    <a:extLst>
                      <a:ext uri="{FF2B5EF4-FFF2-40B4-BE49-F238E27FC236}">
                        <a16:creationId xmlns:a16="http://schemas.microsoft.com/office/drawing/2014/main" id="{D415155B-1FA1-452F-ADEA-DE214CEF8A47}"/>
                      </a:ext>
                    </a:extLst>
                  </p:cNvPr>
                  <p:cNvSpPr/>
                  <p:nvPr/>
                </p:nvSpPr>
                <p:spPr>
                  <a:xfrm>
                    <a:off x="1206927" y="3761125"/>
                    <a:ext cx="342900" cy="1538654"/>
                  </a:xfrm>
                  <a:prstGeom prst="parallelogram">
                    <a:avLst>
                      <a:gd name="adj" fmla="val 73000"/>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平行四边形 37">
                    <a:extLst>
                      <a:ext uri="{FF2B5EF4-FFF2-40B4-BE49-F238E27FC236}">
                        <a16:creationId xmlns:a16="http://schemas.microsoft.com/office/drawing/2014/main" id="{D32BE3ED-6BF1-437D-A437-72B81F3BFD84}"/>
                      </a:ext>
                    </a:extLst>
                  </p:cNvPr>
                  <p:cNvSpPr/>
                  <p:nvPr/>
                </p:nvSpPr>
                <p:spPr>
                  <a:xfrm flipH="1">
                    <a:off x="1485900" y="3761125"/>
                    <a:ext cx="342900" cy="1538654"/>
                  </a:xfrm>
                  <a:prstGeom prst="parallelogram">
                    <a:avLst>
                      <a:gd name="adj" fmla="val 73000"/>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4" name="椭圆 33">
                  <a:extLst>
                    <a:ext uri="{FF2B5EF4-FFF2-40B4-BE49-F238E27FC236}">
                      <a16:creationId xmlns:a16="http://schemas.microsoft.com/office/drawing/2014/main" id="{62F601AF-3DB4-4D97-89E4-C668540DAE00}"/>
                    </a:ext>
                  </a:extLst>
                </p:cNvPr>
                <p:cNvSpPr/>
                <p:nvPr/>
              </p:nvSpPr>
              <p:spPr>
                <a:xfrm>
                  <a:off x="1401834" y="3544176"/>
                  <a:ext cx="176924" cy="176924"/>
                </a:xfrm>
                <a:prstGeom prst="ellipse">
                  <a:avLst/>
                </a:prstGeom>
                <a:solidFill>
                  <a:schemeClr val="bg2">
                    <a:lumMod val="25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2" name="梯形 31">
                <a:extLst>
                  <a:ext uri="{FF2B5EF4-FFF2-40B4-BE49-F238E27FC236}">
                    <a16:creationId xmlns:a16="http://schemas.microsoft.com/office/drawing/2014/main" id="{F23F803A-194E-4921-8202-118E8484969F}"/>
                  </a:ext>
                </a:extLst>
              </p:cNvPr>
              <p:cNvSpPr/>
              <p:nvPr/>
            </p:nvSpPr>
            <p:spPr>
              <a:xfrm>
                <a:off x="947725" y="5232448"/>
                <a:ext cx="999863" cy="214712"/>
              </a:xfrm>
              <a:prstGeom prst="trapezoid">
                <a:avLst>
                  <a:gd name="adj" fmla="val 67035"/>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8" name="闪电形 27">
              <a:extLst>
                <a:ext uri="{FF2B5EF4-FFF2-40B4-BE49-F238E27FC236}">
                  <a16:creationId xmlns:a16="http://schemas.microsoft.com/office/drawing/2014/main" id="{95A7FCF4-7F1D-4E34-8F23-C52EDF13F364}"/>
                </a:ext>
              </a:extLst>
            </p:cNvPr>
            <p:cNvSpPr/>
            <p:nvPr/>
          </p:nvSpPr>
          <p:spPr>
            <a:xfrm rot="982640" flipH="1">
              <a:off x="3088197" y="3671003"/>
              <a:ext cx="314621" cy="423793"/>
            </a:xfrm>
            <a:prstGeom prst="lightningBolt">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闪电形 28">
              <a:extLst>
                <a:ext uri="{FF2B5EF4-FFF2-40B4-BE49-F238E27FC236}">
                  <a16:creationId xmlns:a16="http://schemas.microsoft.com/office/drawing/2014/main" id="{F752BB70-AE5D-49B8-B207-7CB31E78D519}"/>
                </a:ext>
              </a:extLst>
            </p:cNvPr>
            <p:cNvSpPr/>
            <p:nvPr/>
          </p:nvSpPr>
          <p:spPr>
            <a:xfrm rot="21070401">
              <a:off x="2362474" y="3687706"/>
              <a:ext cx="356137" cy="407596"/>
            </a:xfrm>
            <a:prstGeom prst="lightningBolt">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闪电形 29">
              <a:extLst>
                <a:ext uri="{FF2B5EF4-FFF2-40B4-BE49-F238E27FC236}">
                  <a16:creationId xmlns:a16="http://schemas.microsoft.com/office/drawing/2014/main" id="{BDC422D4-EEFB-406C-9173-DF7237385D2E}"/>
                </a:ext>
              </a:extLst>
            </p:cNvPr>
            <p:cNvSpPr/>
            <p:nvPr/>
          </p:nvSpPr>
          <p:spPr>
            <a:xfrm rot="1406100">
              <a:off x="2690998" y="3511369"/>
              <a:ext cx="344368" cy="445880"/>
            </a:xfrm>
            <a:prstGeom prst="lightningBolt">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 name="组合 13">
            <a:extLst>
              <a:ext uri="{FF2B5EF4-FFF2-40B4-BE49-F238E27FC236}">
                <a16:creationId xmlns:a16="http://schemas.microsoft.com/office/drawing/2014/main" id="{2C05A0E4-36A8-4CBE-B950-5766D9CE14C7}"/>
              </a:ext>
            </a:extLst>
          </p:cNvPr>
          <p:cNvGrpSpPr/>
          <p:nvPr/>
        </p:nvGrpSpPr>
        <p:grpSpPr>
          <a:xfrm>
            <a:off x="2371828" y="3625029"/>
            <a:ext cx="1090521" cy="1006686"/>
            <a:chOff x="2008514" y="4088015"/>
            <a:chExt cx="698028" cy="644365"/>
          </a:xfrm>
        </p:grpSpPr>
        <p:sp>
          <p:nvSpPr>
            <p:cNvPr id="45" name="菱形 44">
              <a:extLst>
                <a:ext uri="{FF2B5EF4-FFF2-40B4-BE49-F238E27FC236}">
                  <a16:creationId xmlns:a16="http://schemas.microsoft.com/office/drawing/2014/main" id="{A11B8110-1BBB-4FBA-BC64-36E07CFCDF13}"/>
                </a:ext>
              </a:extLst>
            </p:cNvPr>
            <p:cNvSpPr/>
            <p:nvPr/>
          </p:nvSpPr>
          <p:spPr>
            <a:xfrm>
              <a:off x="2008514" y="4352568"/>
              <a:ext cx="696593" cy="379812"/>
            </a:xfrm>
            <a:prstGeom prst="diamond">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200">
                <a:solidFill>
                  <a:schemeClr val="bg1"/>
                </a:solidFill>
                <a:latin typeface="微软雅黑" panose="020B0503020204020204" pitchFamily="34" charset="-122"/>
                <a:ea typeface="微软雅黑" panose="020B0503020204020204" pitchFamily="34" charset="-122"/>
              </a:endParaRPr>
            </a:p>
          </p:txBody>
        </p:sp>
        <p:grpSp>
          <p:nvGrpSpPr>
            <p:cNvPr id="39" name="组合 38">
              <a:extLst>
                <a:ext uri="{FF2B5EF4-FFF2-40B4-BE49-F238E27FC236}">
                  <a16:creationId xmlns:a16="http://schemas.microsoft.com/office/drawing/2014/main" id="{8AB7D1F5-8F71-40F5-B9EF-06F00252C3B5}"/>
                </a:ext>
              </a:extLst>
            </p:cNvPr>
            <p:cNvGrpSpPr/>
            <p:nvPr/>
          </p:nvGrpSpPr>
          <p:grpSpPr>
            <a:xfrm>
              <a:off x="2008993" y="4088015"/>
              <a:ext cx="697549" cy="578444"/>
              <a:chOff x="7529742" y="3795047"/>
              <a:chExt cx="1979386" cy="1641409"/>
            </a:xfrm>
          </p:grpSpPr>
          <p:sp>
            <p:nvSpPr>
              <p:cNvPr id="40" name="任意多边形: 形状 39">
                <a:extLst>
                  <a:ext uri="{FF2B5EF4-FFF2-40B4-BE49-F238E27FC236}">
                    <a16:creationId xmlns:a16="http://schemas.microsoft.com/office/drawing/2014/main" id="{7D0307FA-7F9B-4424-8ADA-331EF223BBBE}"/>
                  </a:ext>
                </a:extLst>
              </p:cNvPr>
              <p:cNvSpPr/>
              <p:nvPr/>
            </p:nvSpPr>
            <p:spPr>
              <a:xfrm>
                <a:off x="7529742" y="4886325"/>
                <a:ext cx="989694" cy="550131"/>
              </a:xfrm>
              <a:custGeom>
                <a:avLst/>
                <a:gdLst>
                  <a:gd name="connsiteX0" fmla="*/ 0 w 989693"/>
                  <a:gd name="connsiteY0" fmla="*/ 0 h 550132"/>
                  <a:gd name="connsiteX1" fmla="*/ 989693 w 989693"/>
                  <a:gd name="connsiteY1" fmla="*/ 0 h 550132"/>
                  <a:gd name="connsiteX2" fmla="*/ 989693 w 989693"/>
                  <a:gd name="connsiteY2" fmla="*/ 549393 h 550132"/>
                  <a:gd name="connsiteX3" fmla="*/ 988336 w 989693"/>
                  <a:gd name="connsiteY3" fmla="*/ 550132 h 550132"/>
                  <a:gd name="connsiteX4" fmla="*/ 0 w 989693"/>
                  <a:gd name="connsiteY4" fmla="*/ 11251 h 550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9693" h="550132">
                    <a:moveTo>
                      <a:pt x="0" y="0"/>
                    </a:moveTo>
                    <a:lnTo>
                      <a:pt x="989693" y="0"/>
                    </a:lnTo>
                    <a:lnTo>
                      <a:pt x="989693" y="549393"/>
                    </a:lnTo>
                    <a:lnTo>
                      <a:pt x="988336" y="550132"/>
                    </a:lnTo>
                    <a:lnTo>
                      <a:pt x="0" y="11251"/>
                    </a:lnTo>
                    <a:close/>
                  </a:path>
                </a:pathLst>
              </a:custGeom>
              <a:solidFill>
                <a:srgbClr val="37BB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a:extLst>
                  <a:ext uri="{FF2B5EF4-FFF2-40B4-BE49-F238E27FC236}">
                    <a16:creationId xmlns:a16="http://schemas.microsoft.com/office/drawing/2014/main" id="{08549C6C-ACA2-4732-A63B-E5CE6F515F23}"/>
                  </a:ext>
                </a:extLst>
              </p:cNvPr>
              <p:cNvSpPr/>
              <p:nvPr/>
            </p:nvSpPr>
            <p:spPr>
              <a:xfrm>
                <a:off x="7529742" y="4336194"/>
                <a:ext cx="989694" cy="550131"/>
              </a:xfrm>
              <a:prstGeom prst="rect">
                <a:avLst/>
              </a:prstGeom>
              <a:solidFill>
                <a:srgbClr val="37BB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任意多边形: 形状 41">
                <a:extLst>
                  <a:ext uri="{FF2B5EF4-FFF2-40B4-BE49-F238E27FC236}">
                    <a16:creationId xmlns:a16="http://schemas.microsoft.com/office/drawing/2014/main" id="{509E1B97-284D-4360-A706-DEE6893DCB16}"/>
                  </a:ext>
                </a:extLst>
              </p:cNvPr>
              <p:cNvSpPr/>
              <p:nvPr/>
            </p:nvSpPr>
            <p:spPr>
              <a:xfrm>
                <a:off x="8518077" y="4886324"/>
                <a:ext cx="991051" cy="550132"/>
              </a:xfrm>
              <a:custGeom>
                <a:avLst/>
                <a:gdLst>
                  <a:gd name="connsiteX0" fmla="*/ 0 w 989693"/>
                  <a:gd name="connsiteY0" fmla="*/ 0 h 550132"/>
                  <a:gd name="connsiteX1" fmla="*/ 989693 w 989693"/>
                  <a:gd name="connsiteY1" fmla="*/ 0 h 550132"/>
                  <a:gd name="connsiteX2" fmla="*/ 989693 w 989693"/>
                  <a:gd name="connsiteY2" fmla="*/ 10511 h 550132"/>
                  <a:gd name="connsiteX3" fmla="*/ 0 w 989693"/>
                  <a:gd name="connsiteY3" fmla="*/ 550132 h 550132"/>
                </a:gdLst>
                <a:ahLst/>
                <a:cxnLst>
                  <a:cxn ang="0">
                    <a:pos x="connsiteX0" y="connsiteY0"/>
                  </a:cxn>
                  <a:cxn ang="0">
                    <a:pos x="connsiteX1" y="connsiteY1"/>
                  </a:cxn>
                  <a:cxn ang="0">
                    <a:pos x="connsiteX2" y="connsiteY2"/>
                  </a:cxn>
                  <a:cxn ang="0">
                    <a:pos x="connsiteX3" y="connsiteY3"/>
                  </a:cxn>
                </a:cxnLst>
                <a:rect l="l" t="t" r="r" b="b"/>
                <a:pathLst>
                  <a:path w="989693" h="550132">
                    <a:moveTo>
                      <a:pt x="0" y="0"/>
                    </a:moveTo>
                    <a:lnTo>
                      <a:pt x="989693" y="0"/>
                    </a:lnTo>
                    <a:lnTo>
                      <a:pt x="989693" y="10511"/>
                    </a:lnTo>
                    <a:lnTo>
                      <a:pt x="0" y="550132"/>
                    </a:lnTo>
                    <a:close/>
                  </a:path>
                </a:pathLst>
              </a:custGeom>
              <a:solidFill>
                <a:srgbClr val="2481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42">
                <a:extLst>
                  <a:ext uri="{FF2B5EF4-FFF2-40B4-BE49-F238E27FC236}">
                    <a16:creationId xmlns:a16="http://schemas.microsoft.com/office/drawing/2014/main" id="{C8E9C811-F371-4DE9-8A28-5DA5B997E1FC}"/>
                  </a:ext>
                </a:extLst>
              </p:cNvPr>
              <p:cNvSpPr/>
              <p:nvPr/>
            </p:nvSpPr>
            <p:spPr>
              <a:xfrm>
                <a:off x="8518077" y="4336194"/>
                <a:ext cx="989694" cy="550131"/>
              </a:xfrm>
              <a:prstGeom prst="rect">
                <a:avLst/>
              </a:prstGeom>
              <a:solidFill>
                <a:srgbClr val="2481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菱形 43">
                <a:extLst>
                  <a:ext uri="{FF2B5EF4-FFF2-40B4-BE49-F238E27FC236}">
                    <a16:creationId xmlns:a16="http://schemas.microsoft.com/office/drawing/2014/main" id="{8F31F737-665F-4DD3-8BAC-4C9C7AB64991}"/>
                  </a:ext>
                </a:extLst>
              </p:cNvPr>
              <p:cNvSpPr/>
              <p:nvPr/>
            </p:nvSpPr>
            <p:spPr>
              <a:xfrm>
                <a:off x="7531098" y="3795047"/>
                <a:ext cx="1976673" cy="1077765"/>
              </a:xfrm>
              <a:prstGeom prst="diamond">
                <a:avLst/>
              </a:prstGeom>
              <a:solidFill>
                <a:srgbClr val="3ED6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200">
                  <a:solidFill>
                    <a:schemeClr val="bg1"/>
                  </a:solidFill>
                  <a:latin typeface="微软雅黑" panose="020B0503020204020204" pitchFamily="34" charset="-122"/>
                  <a:ea typeface="微软雅黑" panose="020B0503020204020204" pitchFamily="34" charset="-122"/>
                </a:endParaRPr>
              </a:p>
            </p:txBody>
          </p:sp>
        </p:grpSp>
        <p:grpSp>
          <p:nvGrpSpPr>
            <p:cNvPr id="73" name="组合 72">
              <a:extLst>
                <a:ext uri="{FF2B5EF4-FFF2-40B4-BE49-F238E27FC236}">
                  <a16:creationId xmlns:a16="http://schemas.microsoft.com/office/drawing/2014/main" id="{8A5DDDF4-5F01-43C1-A27E-266A100CA557}"/>
                </a:ext>
              </a:extLst>
            </p:cNvPr>
            <p:cNvGrpSpPr/>
            <p:nvPr/>
          </p:nvGrpSpPr>
          <p:grpSpPr>
            <a:xfrm>
              <a:off x="2071526" y="4397696"/>
              <a:ext cx="223707" cy="171828"/>
              <a:chOff x="3128319" y="3943210"/>
              <a:chExt cx="223707" cy="171828"/>
            </a:xfrm>
          </p:grpSpPr>
          <p:sp>
            <p:nvSpPr>
              <p:cNvPr id="51" name="椭圆 50">
                <a:extLst>
                  <a:ext uri="{FF2B5EF4-FFF2-40B4-BE49-F238E27FC236}">
                    <a16:creationId xmlns:a16="http://schemas.microsoft.com/office/drawing/2014/main" id="{D610483E-E11A-4B2E-9190-174E9BC8D56C}"/>
                  </a:ext>
                </a:extLst>
              </p:cNvPr>
              <p:cNvSpPr/>
              <p:nvPr/>
            </p:nvSpPr>
            <p:spPr>
              <a:xfrm rot="21370689">
                <a:off x="3128319" y="3943210"/>
                <a:ext cx="18907" cy="18907"/>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a:extLst>
                  <a:ext uri="{FF2B5EF4-FFF2-40B4-BE49-F238E27FC236}">
                    <a16:creationId xmlns:a16="http://schemas.microsoft.com/office/drawing/2014/main" id="{E11EABE7-B60F-4C90-B07C-9F44C0B08063}"/>
                  </a:ext>
                </a:extLst>
              </p:cNvPr>
              <p:cNvSpPr/>
              <p:nvPr/>
            </p:nvSpPr>
            <p:spPr>
              <a:xfrm rot="21370689">
                <a:off x="3156990" y="3959935"/>
                <a:ext cx="18907" cy="18907"/>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a:extLst>
                  <a:ext uri="{FF2B5EF4-FFF2-40B4-BE49-F238E27FC236}">
                    <a16:creationId xmlns:a16="http://schemas.microsoft.com/office/drawing/2014/main" id="{04659CA4-A2D9-4EC7-AE16-36EA064FBD99}"/>
                  </a:ext>
                </a:extLst>
              </p:cNvPr>
              <p:cNvSpPr/>
              <p:nvPr/>
            </p:nvSpPr>
            <p:spPr>
              <a:xfrm rot="21370689">
                <a:off x="3185662" y="3976659"/>
                <a:ext cx="18907" cy="18907"/>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a:extLst>
                  <a:ext uri="{FF2B5EF4-FFF2-40B4-BE49-F238E27FC236}">
                    <a16:creationId xmlns:a16="http://schemas.microsoft.com/office/drawing/2014/main" id="{DF85D696-D5EE-4F0C-BA4E-F5FDCCD4338C}"/>
                  </a:ext>
                </a:extLst>
              </p:cNvPr>
              <p:cNvSpPr/>
              <p:nvPr/>
            </p:nvSpPr>
            <p:spPr>
              <a:xfrm rot="21370689">
                <a:off x="3214333" y="3993383"/>
                <a:ext cx="18907" cy="18907"/>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58">
                <a:extLst>
                  <a:ext uri="{FF2B5EF4-FFF2-40B4-BE49-F238E27FC236}">
                    <a16:creationId xmlns:a16="http://schemas.microsoft.com/office/drawing/2014/main" id="{38418927-526B-4AB1-962B-DA3B0555014A}"/>
                  </a:ext>
                </a:extLst>
              </p:cNvPr>
              <p:cNvSpPr/>
              <p:nvPr/>
            </p:nvSpPr>
            <p:spPr>
              <a:xfrm rot="21370689">
                <a:off x="3130514" y="3976062"/>
                <a:ext cx="18907" cy="18907"/>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9">
                <a:extLst>
                  <a:ext uri="{FF2B5EF4-FFF2-40B4-BE49-F238E27FC236}">
                    <a16:creationId xmlns:a16="http://schemas.microsoft.com/office/drawing/2014/main" id="{61A1DDFF-CD3B-40B7-8DF5-33A368D21574}"/>
                  </a:ext>
                </a:extLst>
              </p:cNvPr>
              <p:cNvSpPr/>
              <p:nvPr/>
            </p:nvSpPr>
            <p:spPr>
              <a:xfrm rot="21370689">
                <a:off x="3159185" y="3992786"/>
                <a:ext cx="18907" cy="18907"/>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a:extLst>
                  <a:ext uri="{FF2B5EF4-FFF2-40B4-BE49-F238E27FC236}">
                    <a16:creationId xmlns:a16="http://schemas.microsoft.com/office/drawing/2014/main" id="{FCF6DDA9-3B61-4A0E-BBDF-3FA51996D3E3}"/>
                  </a:ext>
                </a:extLst>
              </p:cNvPr>
              <p:cNvSpPr/>
              <p:nvPr/>
            </p:nvSpPr>
            <p:spPr>
              <a:xfrm rot="21370689">
                <a:off x="3187857" y="4009510"/>
                <a:ext cx="18907" cy="18907"/>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61">
                <a:extLst>
                  <a:ext uri="{FF2B5EF4-FFF2-40B4-BE49-F238E27FC236}">
                    <a16:creationId xmlns:a16="http://schemas.microsoft.com/office/drawing/2014/main" id="{755D3B66-DD70-40ED-A881-9071DB05D040}"/>
                  </a:ext>
                </a:extLst>
              </p:cNvPr>
              <p:cNvSpPr/>
              <p:nvPr/>
            </p:nvSpPr>
            <p:spPr>
              <a:xfrm rot="21370689">
                <a:off x="3216528" y="4026234"/>
                <a:ext cx="18907" cy="18907"/>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椭圆 64">
                <a:extLst>
                  <a:ext uri="{FF2B5EF4-FFF2-40B4-BE49-F238E27FC236}">
                    <a16:creationId xmlns:a16="http://schemas.microsoft.com/office/drawing/2014/main" id="{11F9528A-E69C-4310-AE13-435FA4711BF5}"/>
                  </a:ext>
                </a:extLst>
              </p:cNvPr>
              <p:cNvSpPr/>
              <p:nvPr/>
            </p:nvSpPr>
            <p:spPr>
              <a:xfrm rot="21370689">
                <a:off x="3244910" y="4013107"/>
                <a:ext cx="18907" cy="18907"/>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椭圆 65">
                <a:extLst>
                  <a:ext uri="{FF2B5EF4-FFF2-40B4-BE49-F238E27FC236}">
                    <a16:creationId xmlns:a16="http://schemas.microsoft.com/office/drawing/2014/main" id="{6EBF2A9D-60B4-42BE-9B31-1102785DC300}"/>
                  </a:ext>
                </a:extLst>
              </p:cNvPr>
              <p:cNvSpPr/>
              <p:nvPr/>
            </p:nvSpPr>
            <p:spPr>
              <a:xfrm rot="21370689">
                <a:off x="3273581" y="4029832"/>
                <a:ext cx="18907" cy="18907"/>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a:extLst>
                  <a:ext uri="{FF2B5EF4-FFF2-40B4-BE49-F238E27FC236}">
                    <a16:creationId xmlns:a16="http://schemas.microsoft.com/office/drawing/2014/main" id="{EBC5D406-111C-4016-A33C-6E0ACB97A3DD}"/>
                  </a:ext>
                </a:extLst>
              </p:cNvPr>
              <p:cNvSpPr/>
              <p:nvPr/>
            </p:nvSpPr>
            <p:spPr>
              <a:xfrm rot="21370689">
                <a:off x="3302253" y="4046556"/>
                <a:ext cx="18907" cy="18907"/>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椭圆 67">
                <a:extLst>
                  <a:ext uri="{FF2B5EF4-FFF2-40B4-BE49-F238E27FC236}">
                    <a16:creationId xmlns:a16="http://schemas.microsoft.com/office/drawing/2014/main" id="{2C402978-F382-4F7A-96A7-552C530B243E}"/>
                  </a:ext>
                </a:extLst>
              </p:cNvPr>
              <p:cNvSpPr/>
              <p:nvPr/>
            </p:nvSpPr>
            <p:spPr>
              <a:xfrm rot="21370689">
                <a:off x="3330924" y="4063280"/>
                <a:ext cx="18907" cy="18907"/>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椭圆 68">
                <a:extLst>
                  <a:ext uri="{FF2B5EF4-FFF2-40B4-BE49-F238E27FC236}">
                    <a16:creationId xmlns:a16="http://schemas.microsoft.com/office/drawing/2014/main" id="{1A5DBB84-F9EA-43D4-BB61-AFD0053A0A28}"/>
                  </a:ext>
                </a:extLst>
              </p:cNvPr>
              <p:cNvSpPr/>
              <p:nvPr/>
            </p:nvSpPr>
            <p:spPr>
              <a:xfrm rot="21370689">
                <a:off x="3247105" y="4045959"/>
                <a:ext cx="18907" cy="18907"/>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椭圆 69">
                <a:extLst>
                  <a:ext uri="{FF2B5EF4-FFF2-40B4-BE49-F238E27FC236}">
                    <a16:creationId xmlns:a16="http://schemas.microsoft.com/office/drawing/2014/main" id="{053A154E-6244-46BC-BE09-A7CE5248A305}"/>
                  </a:ext>
                </a:extLst>
              </p:cNvPr>
              <p:cNvSpPr/>
              <p:nvPr/>
            </p:nvSpPr>
            <p:spPr>
              <a:xfrm rot="21370689">
                <a:off x="3275776" y="4062683"/>
                <a:ext cx="18907" cy="18907"/>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椭圆 70">
                <a:extLst>
                  <a:ext uri="{FF2B5EF4-FFF2-40B4-BE49-F238E27FC236}">
                    <a16:creationId xmlns:a16="http://schemas.microsoft.com/office/drawing/2014/main" id="{018B9C5F-4FD5-4091-BA96-5C83CD0F4C63}"/>
                  </a:ext>
                </a:extLst>
              </p:cNvPr>
              <p:cNvSpPr/>
              <p:nvPr/>
            </p:nvSpPr>
            <p:spPr>
              <a:xfrm rot="21370689">
                <a:off x="3304448" y="4079407"/>
                <a:ext cx="18907" cy="18907"/>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椭圆 71">
                <a:extLst>
                  <a:ext uri="{FF2B5EF4-FFF2-40B4-BE49-F238E27FC236}">
                    <a16:creationId xmlns:a16="http://schemas.microsoft.com/office/drawing/2014/main" id="{BDFAC98D-36DC-4DD4-ADC0-F43057D64FC5}"/>
                  </a:ext>
                </a:extLst>
              </p:cNvPr>
              <p:cNvSpPr/>
              <p:nvPr/>
            </p:nvSpPr>
            <p:spPr>
              <a:xfrm rot="21370689">
                <a:off x="3333119" y="4096131"/>
                <a:ext cx="18907" cy="18907"/>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5" name="组合 14">
            <a:extLst>
              <a:ext uri="{FF2B5EF4-FFF2-40B4-BE49-F238E27FC236}">
                <a16:creationId xmlns:a16="http://schemas.microsoft.com/office/drawing/2014/main" id="{CA977F16-7D66-4F86-858B-5287282E71D1}"/>
              </a:ext>
            </a:extLst>
          </p:cNvPr>
          <p:cNvGrpSpPr/>
          <p:nvPr/>
        </p:nvGrpSpPr>
        <p:grpSpPr>
          <a:xfrm>
            <a:off x="5351470" y="818878"/>
            <a:ext cx="1489059" cy="1489059"/>
            <a:chOff x="9092966" y="4574600"/>
            <a:chExt cx="905093" cy="905093"/>
          </a:xfrm>
        </p:grpSpPr>
        <p:pic>
          <p:nvPicPr>
            <p:cNvPr id="55" name="图片 54">
              <a:extLst>
                <a:ext uri="{FF2B5EF4-FFF2-40B4-BE49-F238E27FC236}">
                  <a16:creationId xmlns:a16="http://schemas.microsoft.com/office/drawing/2014/main" id="{A5218FF9-344C-414C-B11E-3A50F8EE692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92966" y="4574600"/>
              <a:ext cx="905093" cy="905093"/>
            </a:xfrm>
            <a:prstGeom prst="rect">
              <a:avLst/>
            </a:prstGeom>
          </p:spPr>
        </p:pic>
        <p:pic>
          <p:nvPicPr>
            <p:cNvPr id="56" name="图片 55">
              <a:extLst>
                <a:ext uri="{FF2B5EF4-FFF2-40B4-BE49-F238E27FC236}">
                  <a16:creationId xmlns:a16="http://schemas.microsoft.com/office/drawing/2014/main" id="{FD038E8C-2B61-47C0-BD37-6C57C9A1B21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09360" y="4991709"/>
              <a:ext cx="471645" cy="471645"/>
            </a:xfrm>
            <a:prstGeom prst="rect">
              <a:avLst/>
            </a:prstGeom>
          </p:spPr>
        </p:pic>
      </p:grpSp>
      <p:cxnSp>
        <p:nvCxnSpPr>
          <p:cNvPr id="182" name="连接符: 曲线 181">
            <a:extLst>
              <a:ext uri="{FF2B5EF4-FFF2-40B4-BE49-F238E27FC236}">
                <a16:creationId xmlns:a16="http://schemas.microsoft.com/office/drawing/2014/main" id="{8AFBCC1A-4705-4E4B-BD6E-C7629B213094}"/>
              </a:ext>
            </a:extLst>
          </p:cNvPr>
          <p:cNvCxnSpPr>
            <a:cxnSpLocks/>
            <a:stCxn id="43" idx="2"/>
          </p:cNvCxnSpPr>
          <p:nvPr/>
        </p:nvCxnSpPr>
        <p:spPr>
          <a:xfrm rot="5400000" flipH="1" flipV="1">
            <a:off x="3975018" y="3341211"/>
            <a:ext cx="98775" cy="1670494"/>
          </a:xfrm>
          <a:prstGeom prst="curvedConnector4">
            <a:avLst>
              <a:gd name="adj1" fmla="val -231435"/>
              <a:gd name="adj2" fmla="val 58155"/>
            </a:avLst>
          </a:prstGeom>
          <a:ln w="25400">
            <a:solidFill>
              <a:srgbClr val="2481BA"/>
            </a:solidFill>
            <a:tailEnd type="none"/>
          </a:ln>
        </p:spPr>
        <p:style>
          <a:lnRef idx="1">
            <a:schemeClr val="accent1"/>
          </a:lnRef>
          <a:fillRef idx="0">
            <a:schemeClr val="accent1"/>
          </a:fillRef>
          <a:effectRef idx="0">
            <a:schemeClr val="accent1"/>
          </a:effectRef>
          <a:fontRef idx="minor">
            <a:schemeClr val="tx1"/>
          </a:fontRef>
        </p:style>
      </p:cxnSp>
      <p:cxnSp>
        <p:nvCxnSpPr>
          <p:cNvPr id="200" name="连接符: 曲线 199">
            <a:extLst>
              <a:ext uri="{FF2B5EF4-FFF2-40B4-BE49-F238E27FC236}">
                <a16:creationId xmlns:a16="http://schemas.microsoft.com/office/drawing/2014/main" id="{7850FEB6-ACB1-413D-A97F-8FD9A3E0415A}"/>
              </a:ext>
            </a:extLst>
          </p:cNvPr>
          <p:cNvCxnSpPr>
            <a:cxnSpLocks/>
            <a:stCxn id="168" idx="3"/>
          </p:cNvCxnSpPr>
          <p:nvPr/>
        </p:nvCxnSpPr>
        <p:spPr>
          <a:xfrm rot="5400000" flipH="1">
            <a:off x="8458009" y="3012785"/>
            <a:ext cx="828259" cy="2646124"/>
          </a:xfrm>
          <a:prstGeom prst="curvedConnector4">
            <a:avLst>
              <a:gd name="adj1" fmla="val -27600"/>
              <a:gd name="adj2" fmla="val 53235"/>
            </a:avLst>
          </a:prstGeom>
          <a:ln w="25400">
            <a:solidFill>
              <a:srgbClr val="2481BA"/>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214" name="连接符: 曲线 213">
            <a:extLst>
              <a:ext uri="{FF2B5EF4-FFF2-40B4-BE49-F238E27FC236}">
                <a16:creationId xmlns:a16="http://schemas.microsoft.com/office/drawing/2014/main" id="{FC09D059-27F1-495E-AA18-BD37DF8990E1}"/>
              </a:ext>
            </a:extLst>
          </p:cNvPr>
          <p:cNvCxnSpPr>
            <a:cxnSpLocks/>
          </p:cNvCxnSpPr>
          <p:nvPr/>
        </p:nvCxnSpPr>
        <p:spPr>
          <a:xfrm rot="10800000">
            <a:off x="7345202" y="4242454"/>
            <a:ext cx="1856385" cy="1046403"/>
          </a:xfrm>
          <a:prstGeom prst="curvedConnector3">
            <a:avLst>
              <a:gd name="adj1" fmla="val 50000"/>
            </a:avLst>
          </a:prstGeom>
          <a:ln w="25400">
            <a:solidFill>
              <a:srgbClr val="2481BA"/>
            </a:solidFill>
            <a:prstDash val="dash"/>
            <a:tailEnd type="none"/>
          </a:ln>
        </p:spPr>
        <p:style>
          <a:lnRef idx="1">
            <a:schemeClr val="accent1"/>
          </a:lnRef>
          <a:fillRef idx="0">
            <a:schemeClr val="accent1"/>
          </a:fillRef>
          <a:effectRef idx="0">
            <a:schemeClr val="accent1"/>
          </a:effectRef>
          <a:fontRef idx="minor">
            <a:schemeClr val="tx1"/>
          </a:fontRef>
        </p:style>
      </p:cxnSp>
      <p:grpSp>
        <p:nvGrpSpPr>
          <p:cNvPr id="174" name="组合 173">
            <a:extLst>
              <a:ext uri="{FF2B5EF4-FFF2-40B4-BE49-F238E27FC236}">
                <a16:creationId xmlns:a16="http://schemas.microsoft.com/office/drawing/2014/main" id="{04F72390-8B0E-4394-B3D3-4CAAD2F8C2FA}"/>
              </a:ext>
            </a:extLst>
          </p:cNvPr>
          <p:cNvGrpSpPr/>
          <p:nvPr/>
        </p:nvGrpSpPr>
        <p:grpSpPr>
          <a:xfrm>
            <a:off x="9120407" y="5029233"/>
            <a:ext cx="450527" cy="829087"/>
            <a:chOff x="2398874" y="1268291"/>
            <a:chExt cx="2115839" cy="3893700"/>
          </a:xfrm>
        </p:grpSpPr>
        <p:sp>
          <p:nvSpPr>
            <p:cNvPr id="175" name="矩形: 圆角 174">
              <a:extLst>
                <a:ext uri="{FF2B5EF4-FFF2-40B4-BE49-F238E27FC236}">
                  <a16:creationId xmlns:a16="http://schemas.microsoft.com/office/drawing/2014/main" id="{9B131BBC-63C1-431D-A9E8-11926467DAA4}"/>
                </a:ext>
              </a:extLst>
            </p:cNvPr>
            <p:cNvSpPr/>
            <p:nvPr/>
          </p:nvSpPr>
          <p:spPr>
            <a:xfrm>
              <a:off x="2405088" y="1532340"/>
              <a:ext cx="2109625" cy="3629651"/>
            </a:xfrm>
            <a:prstGeom prst="roundRect">
              <a:avLst>
                <a:gd name="adj" fmla="val 4229"/>
              </a:avLst>
            </a:prstGeom>
            <a:solidFill>
              <a:schemeClr val="bg2">
                <a:lumMod val="90000"/>
              </a:schemeClr>
            </a:solidFill>
            <a:ln>
              <a:no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6" name="组合 175">
              <a:extLst>
                <a:ext uri="{FF2B5EF4-FFF2-40B4-BE49-F238E27FC236}">
                  <a16:creationId xmlns:a16="http://schemas.microsoft.com/office/drawing/2014/main" id="{792DF871-69C3-43DF-8531-0E43C7C8F7D9}"/>
                </a:ext>
              </a:extLst>
            </p:cNvPr>
            <p:cNvGrpSpPr/>
            <p:nvPr/>
          </p:nvGrpSpPr>
          <p:grpSpPr>
            <a:xfrm>
              <a:off x="2398874" y="1268291"/>
              <a:ext cx="2109626" cy="3629653"/>
              <a:chOff x="2398874" y="1268291"/>
              <a:chExt cx="2109626" cy="3629653"/>
            </a:xfrm>
            <a:scene3d>
              <a:camera prst="isometricTopUp"/>
              <a:lightRig rig="threePt" dir="t"/>
            </a:scene3d>
          </p:grpSpPr>
          <p:sp>
            <p:nvSpPr>
              <p:cNvPr id="177" name="矩形: 圆角 176">
                <a:extLst>
                  <a:ext uri="{FF2B5EF4-FFF2-40B4-BE49-F238E27FC236}">
                    <a16:creationId xmlns:a16="http://schemas.microsoft.com/office/drawing/2014/main" id="{D755502A-7780-4A26-8B3C-A495728AEE33}"/>
                  </a:ext>
                </a:extLst>
              </p:cNvPr>
              <p:cNvSpPr/>
              <p:nvPr/>
            </p:nvSpPr>
            <p:spPr>
              <a:xfrm>
                <a:off x="2398874" y="1268291"/>
                <a:ext cx="2109626" cy="3629653"/>
              </a:xfrm>
              <a:prstGeom prst="roundRect">
                <a:avLst>
                  <a:gd name="adj" fmla="val 4229"/>
                </a:avLst>
              </a:prstGeom>
              <a:gradFill>
                <a:gsLst>
                  <a:gs pos="0">
                    <a:srgbClr val="37BBEF"/>
                  </a:gs>
                  <a:gs pos="100000">
                    <a:srgbClr val="2481BA"/>
                  </a:gs>
                </a:gsLst>
                <a:path path="circle">
                  <a:fillToRect l="50000" t="-80000" r="50000" b="18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8" name="矩形: 圆角 177">
                <a:extLst>
                  <a:ext uri="{FF2B5EF4-FFF2-40B4-BE49-F238E27FC236}">
                    <a16:creationId xmlns:a16="http://schemas.microsoft.com/office/drawing/2014/main" id="{25CE06CC-9317-466A-9170-C0288A6E6DBC}"/>
                  </a:ext>
                </a:extLst>
              </p:cNvPr>
              <p:cNvSpPr/>
              <p:nvPr/>
            </p:nvSpPr>
            <p:spPr>
              <a:xfrm>
                <a:off x="2487774" y="1350841"/>
                <a:ext cx="1931826" cy="3464553"/>
              </a:xfrm>
              <a:prstGeom prst="roundRect">
                <a:avLst>
                  <a:gd name="adj" fmla="val 4229"/>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椭圆 178">
                <a:extLst>
                  <a:ext uri="{FF2B5EF4-FFF2-40B4-BE49-F238E27FC236}">
                    <a16:creationId xmlns:a16="http://schemas.microsoft.com/office/drawing/2014/main" id="{1B9CE0FB-6885-4345-B572-E558985DC7F1}"/>
                  </a:ext>
                </a:extLst>
              </p:cNvPr>
              <p:cNvSpPr/>
              <p:nvPr/>
            </p:nvSpPr>
            <p:spPr>
              <a:xfrm>
                <a:off x="3339387" y="4526280"/>
                <a:ext cx="228600" cy="228600"/>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76" name="组合 75">
            <a:extLst>
              <a:ext uri="{FF2B5EF4-FFF2-40B4-BE49-F238E27FC236}">
                <a16:creationId xmlns:a16="http://schemas.microsoft.com/office/drawing/2014/main" id="{361C1545-2CAA-4A47-9B8C-D27B188EEB62}"/>
              </a:ext>
            </a:extLst>
          </p:cNvPr>
          <p:cNvGrpSpPr/>
          <p:nvPr/>
        </p:nvGrpSpPr>
        <p:grpSpPr>
          <a:xfrm>
            <a:off x="9629665" y="3503641"/>
            <a:ext cx="1589397" cy="1429529"/>
            <a:chOff x="1291724" y="642745"/>
            <a:chExt cx="7437681" cy="6689572"/>
          </a:xfrm>
        </p:grpSpPr>
        <p:grpSp>
          <p:nvGrpSpPr>
            <p:cNvPr id="77" name="组合 76">
              <a:extLst>
                <a:ext uri="{FF2B5EF4-FFF2-40B4-BE49-F238E27FC236}">
                  <a16:creationId xmlns:a16="http://schemas.microsoft.com/office/drawing/2014/main" id="{23705986-0F52-490D-89EC-1F2B75CAC265}"/>
                </a:ext>
              </a:extLst>
            </p:cNvPr>
            <p:cNvGrpSpPr/>
            <p:nvPr/>
          </p:nvGrpSpPr>
          <p:grpSpPr>
            <a:xfrm>
              <a:off x="1291724" y="642745"/>
              <a:ext cx="7437681" cy="6689572"/>
              <a:chOff x="4331234" y="137135"/>
              <a:chExt cx="4390216" cy="3948630"/>
            </a:xfrm>
          </p:grpSpPr>
          <p:sp>
            <p:nvSpPr>
              <p:cNvPr id="168" name="平行四边形 167">
                <a:extLst>
                  <a:ext uri="{FF2B5EF4-FFF2-40B4-BE49-F238E27FC236}">
                    <a16:creationId xmlns:a16="http://schemas.microsoft.com/office/drawing/2014/main" id="{526EEF46-F237-4D13-BA5C-57C225AE394D}"/>
                  </a:ext>
                </a:extLst>
              </p:cNvPr>
              <p:cNvSpPr/>
              <p:nvPr/>
            </p:nvSpPr>
            <p:spPr>
              <a:xfrm rot="1850253">
                <a:off x="5420477" y="1709044"/>
                <a:ext cx="3296425" cy="2376721"/>
              </a:xfrm>
              <a:prstGeom prst="parallelogram">
                <a:avLst>
                  <a:gd name="adj" fmla="val 55488"/>
                </a:avLst>
              </a:prstGeom>
              <a:solidFill>
                <a:schemeClr val="tx1">
                  <a:alpha val="1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20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grpSp>
            <p:nvGrpSpPr>
              <p:cNvPr id="169" name="组合 168">
                <a:extLst>
                  <a:ext uri="{FF2B5EF4-FFF2-40B4-BE49-F238E27FC236}">
                    <a16:creationId xmlns:a16="http://schemas.microsoft.com/office/drawing/2014/main" id="{4AC13CC0-F47F-419F-B000-A40F20327BFE}"/>
                  </a:ext>
                </a:extLst>
              </p:cNvPr>
              <p:cNvGrpSpPr/>
              <p:nvPr/>
            </p:nvGrpSpPr>
            <p:grpSpPr>
              <a:xfrm>
                <a:off x="4331234" y="137135"/>
                <a:ext cx="4390216" cy="3689526"/>
                <a:chOff x="4331234" y="137135"/>
                <a:chExt cx="4390216" cy="3689526"/>
              </a:xfrm>
              <a:gradFill>
                <a:gsLst>
                  <a:gs pos="0">
                    <a:srgbClr val="008FBE"/>
                  </a:gs>
                  <a:gs pos="100000">
                    <a:srgbClr val="00BADA"/>
                  </a:gs>
                </a:gsLst>
                <a:lin ang="0" scaled="1"/>
              </a:gradFill>
            </p:grpSpPr>
            <p:sp>
              <p:nvSpPr>
                <p:cNvPr id="170" name="平行四边形 169">
                  <a:extLst>
                    <a:ext uri="{FF2B5EF4-FFF2-40B4-BE49-F238E27FC236}">
                      <a16:creationId xmlns:a16="http://schemas.microsoft.com/office/drawing/2014/main" id="{AE47E872-1AD5-43ED-BED2-03E1DBF03332}"/>
                    </a:ext>
                  </a:extLst>
                </p:cNvPr>
                <p:cNvSpPr/>
                <p:nvPr/>
              </p:nvSpPr>
              <p:spPr>
                <a:xfrm rot="9000000">
                  <a:off x="4331234" y="137135"/>
                  <a:ext cx="3296421" cy="1999829"/>
                </a:xfrm>
                <a:prstGeom prst="parallelogram">
                  <a:avLst>
                    <a:gd name="adj" fmla="val 28493"/>
                  </a:avLst>
                </a:prstGeom>
                <a:solidFill>
                  <a:srgbClr val="37BB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71" name="平行四边形 170">
                  <a:extLst>
                    <a:ext uri="{FF2B5EF4-FFF2-40B4-BE49-F238E27FC236}">
                      <a16:creationId xmlns:a16="http://schemas.microsoft.com/office/drawing/2014/main" id="{1652D879-EC24-49EB-AD0C-5A94004F390C}"/>
                    </a:ext>
                  </a:extLst>
                </p:cNvPr>
                <p:cNvSpPr/>
                <p:nvPr/>
              </p:nvSpPr>
              <p:spPr>
                <a:xfrm rot="1850253">
                  <a:off x="5425029" y="1449941"/>
                  <a:ext cx="3296421" cy="2376720"/>
                </a:xfrm>
                <a:prstGeom prst="parallelogram">
                  <a:avLst>
                    <a:gd name="adj" fmla="val 55488"/>
                  </a:avLst>
                </a:prstGeom>
                <a:solidFill>
                  <a:srgbClr val="37BB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72" name="平行四边形 171">
                  <a:extLst>
                    <a:ext uri="{FF2B5EF4-FFF2-40B4-BE49-F238E27FC236}">
                      <a16:creationId xmlns:a16="http://schemas.microsoft.com/office/drawing/2014/main" id="{8C8986BE-12F5-4C97-828E-E7AF779993F3}"/>
                    </a:ext>
                  </a:extLst>
                </p:cNvPr>
                <p:cNvSpPr/>
                <p:nvPr/>
              </p:nvSpPr>
              <p:spPr>
                <a:xfrm rot="9000000">
                  <a:off x="4458864" y="249160"/>
                  <a:ext cx="3041158" cy="1745797"/>
                </a:xfrm>
                <a:prstGeom prst="parallelogram">
                  <a:avLst>
                    <a:gd name="adj" fmla="val 28493"/>
                  </a:avLst>
                </a:prstGeom>
                <a:solidFill>
                  <a:schemeClr val="bg1">
                    <a:alpha val="4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grpSp>
          <p:nvGrpSpPr>
            <p:cNvPr id="78" name="组合 77">
              <a:extLst>
                <a:ext uri="{FF2B5EF4-FFF2-40B4-BE49-F238E27FC236}">
                  <a16:creationId xmlns:a16="http://schemas.microsoft.com/office/drawing/2014/main" id="{3FBCD122-E0A7-42F8-83C3-1CA6C48CEF4B}"/>
                </a:ext>
              </a:extLst>
            </p:cNvPr>
            <p:cNvGrpSpPr/>
            <p:nvPr/>
          </p:nvGrpSpPr>
          <p:grpSpPr>
            <a:xfrm>
              <a:off x="3615057" y="3429000"/>
              <a:ext cx="4162950" cy="2599572"/>
              <a:chOff x="3615056" y="2914303"/>
              <a:chExt cx="4987185" cy="3114269"/>
            </a:xfrm>
          </p:grpSpPr>
          <p:grpSp>
            <p:nvGrpSpPr>
              <p:cNvPr id="79" name="组合 78">
                <a:extLst>
                  <a:ext uri="{FF2B5EF4-FFF2-40B4-BE49-F238E27FC236}">
                    <a16:creationId xmlns:a16="http://schemas.microsoft.com/office/drawing/2014/main" id="{263E53D3-9D6B-47E5-86C0-B2A82E67A7F9}"/>
                  </a:ext>
                </a:extLst>
              </p:cNvPr>
              <p:cNvGrpSpPr/>
              <p:nvPr/>
            </p:nvGrpSpPr>
            <p:grpSpPr>
              <a:xfrm>
                <a:off x="3787805" y="4984034"/>
                <a:ext cx="1510876" cy="1044538"/>
                <a:chOff x="3787805" y="4984034"/>
                <a:chExt cx="1510876" cy="1044538"/>
              </a:xfrm>
            </p:grpSpPr>
            <p:sp>
              <p:nvSpPr>
                <p:cNvPr id="162" name="平行四边形 161">
                  <a:extLst>
                    <a:ext uri="{FF2B5EF4-FFF2-40B4-BE49-F238E27FC236}">
                      <a16:creationId xmlns:a16="http://schemas.microsoft.com/office/drawing/2014/main" id="{18AAD7DA-0184-47CB-8C77-165D62C930C8}"/>
                    </a:ext>
                  </a:extLst>
                </p:cNvPr>
                <p:cNvSpPr/>
                <p:nvPr/>
              </p:nvSpPr>
              <p:spPr>
                <a:xfrm rot="1850253">
                  <a:off x="3787805" y="498403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63" name="平行四边形 162">
                  <a:extLst>
                    <a:ext uri="{FF2B5EF4-FFF2-40B4-BE49-F238E27FC236}">
                      <a16:creationId xmlns:a16="http://schemas.microsoft.com/office/drawing/2014/main" id="{486AA656-99E5-4B1D-9771-17EDA15699E1}"/>
                    </a:ext>
                  </a:extLst>
                </p:cNvPr>
                <p:cNvSpPr/>
                <p:nvPr/>
              </p:nvSpPr>
              <p:spPr>
                <a:xfrm rot="1850253">
                  <a:off x="4016294" y="513981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64" name="平行四边形 163">
                  <a:extLst>
                    <a:ext uri="{FF2B5EF4-FFF2-40B4-BE49-F238E27FC236}">
                      <a16:creationId xmlns:a16="http://schemas.microsoft.com/office/drawing/2014/main" id="{0BF049E9-9086-4F75-8EB7-3502021972CB}"/>
                    </a:ext>
                  </a:extLst>
                </p:cNvPr>
                <p:cNvSpPr/>
                <p:nvPr/>
              </p:nvSpPr>
              <p:spPr>
                <a:xfrm rot="1850253">
                  <a:off x="4244783" y="529559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65" name="平行四边形 164">
                  <a:extLst>
                    <a:ext uri="{FF2B5EF4-FFF2-40B4-BE49-F238E27FC236}">
                      <a16:creationId xmlns:a16="http://schemas.microsoft.com/office/drawing/2014/main" id="{64286C29-DB9C-4EF8-BB11-6A9B02DAEDC3}"/>
                    </a:ext>
                  </a:extLst>
                </p:cNvPr>
                <p:cNvSpPr/>
                <p:nvPr/>
              </p:nvSpPr>
              <p:spPr>
                <a:xfrm rot="1850253">
                  <a:off x="4473272" y="545137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66" name="平行四边形 165">
                  <a:extLst>
                    <a:ext uri="{FF2B5EF4-FFF2-40B4-BE49-F238E27FC236}">
                      <a16:creationId xmlns:a16="http://schemas.microsoft.com/office/drawing/2014/main" id="{76324BF1-5158-40F7-915D-10312DF6CD03}"/>
                    </a:ext>
                  </a:extLst>
                </p:cNvPr>
                <p:cNvSpPr/>
                <p:nvPr/>
              </p:nvSpPr>
              <p:spPr>
                <a:xfrm rot="1850253">
                  <a:off x="4701761" y="560715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67" name="平行四边形 166">
                  <a:extLst>
                    <a:ext uri="{FF2B5EF4-FFF2-40B4-BE49-F238E27FC236}">
                      <a16:creationId xmlns:a16="http://schemas.microsoft.com/office/drawing/2014/main" id="{E042F2FF-98A7-4297-8188-CFF1D05D76DB}"/>
                    </a:ext>
                  </a:extLst>
                </p:cNvPr>
                <p:cNvSpPr/>
                <p:nvPr/>
              </p:nvSpPr>
              <p:spPr>
                <a:xfrm rot="1850253">
                  <a:off x="4930249" y="5762932"/>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80" name="组合 79">
                <a:extLst>
                  <a:ext uri="{FF2B5EF4-FFF2-40B4-BE49-F238E27FC236}">
                    <a16:creationId xmlns:a16="http://schemas.microsoft.com/office/drawing/2014/main" id="{B577F074-AC93-4BD9-8045-7F1E76374185}"/>
                  </a:ext>
                </a:extLst>
              </p:cNvPr>
              <p:cNvGrpSpPr/>
              <p:nvPr/>
            </p:nvGrpSpPr>
            <p:grpSpPr>
              <a:xfrm>
                <a:off x="4081268" y="4805960"/>
                <a:ext cx="1510876" cy="1044538"/>
                <a:chOff x="3787805" y="4984034"/>
                <a:chExt cx="1510876" cy="1044538"/>
              </a:xfrm>
            </p:grpSpPr>
            <p:sp>
              <p:nvSpPr>
                <p:cNvPr id="156" name="平行四边形 155">
                  <a:extLst>
                    <a:ext uri="{FF2B5EF4-FFF2-40B4-BE49-F238E27FC236}">
                      <a16:creationId xmlns:a16="http://schemas.microsoft.com/office/drawing/2014/main" id="{3F6EC703-9BE5-4514-A221-073C62FCB422}"/>
                    </a:ext>
                  </a:extLst>
                </p:cNvPr>
                <p:cNvSpPr/>
                <p:nvPr/>
              </p:nvSpPr>
              <p:spPr>
                <a:xfrm rot="1850253">
                  <a:off x="3787805" y="498403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57" name="平行四边形 156">
                  <a:extLst>
                    <a:ext uri="{FF2B5EF4-FFF2-40B4-BE49-F238E27FC236}">
                      <a16:creationId xmlns:a16="http://schemas.microsoft.com/office/drawing/2014/main" id="{95AC436A-5B9B-4954-92E3-45CC6AF3F797}"/>
                    </a:ext>
                  </a:extLst>
                </p:cNvPr>
                <p:cNvSpPr/>
                <p:nvPr/>
              </p:nvSpPr>
              <p:spPr>
                <a:xfrm rot="1850253">
                  <a:off x="4016294" y="513981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58" name="平行四边形 157">
                  <a:extLst>
                    <a:ext uri="{FF2B5EF4-FFF2-40B4-BE49-F238E27FC236}">
                      <a16:creationId xmlns:a16="http://schemas.microsoft.com/office/drawing/2014/main" id="{C4056C05-6D72-4FC8-8AE2-0EBA7A3F732D}"/>
                    </a:ext>
                  </a:extLst>
                </p:cNvPr>
                <p:cNvSpPr/>
                <p:nvPr/>
              </p:nvSpPr>
              <p:spPr>
                <a:xfrm rot="1850253">
                  <a:off x="4244783" y="529559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59" name="平行四边形 158">
                  <a:extLst>
                    <a:ext uri="{FF2B5EF4-FFF2-40B4-BE49-F238E27FC236}">
                      <a16:creationId xmlns:a16="http://schemas.microsoft.com/office/drawing/2014/main" id="{CE3D5B9C-3DFA-4633-962C-EB8D06E53511}"/>
                    </a:ext>
                  </a:extLst>
                </p:cNvPr>
                <p:cNvSpPr/>
                <p:nvPr/>
              </p:nvSpPr>
              <p:spPr>
                <a:xfrm rot="1850253">
                  <a:off x="4473272" y="545137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60" name="平行四边形 159">
                  <a:extLst>
                    <a:ext uri="{FF2B5EF4-FFF2-40B4-BE49-F238E27FC236}">
                      <a16:creationId xmlns:a16="http://schemas.microsoft.com/office/drawing/2014/main" id="{DC1A574C-706F-4170-BF97-07F3F2B6B2B5}"/>
                    </a:ext>
                  </a:extLst>
                </p:cNvPr>
                <p:cNvSpPr/>
                <p:nvPr/>
              </p:nvSpPr>
              <p:spPr>
                <a:xfrm rot="1850253">
                  <a:off x="4701761" y="560715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61" name="平行四边形 160">
                  <a:extLst>
                    <a:ext uri="{FF2B5EF4-FFF2-40B4-BE49-F238E27FC236}">
                      <a16:creationId xmlns:a16="http://schemas.microsoft.com/office/drawing/2014/main" id="{1DD6A468-AC6A-4CF5-88C4-30E90007F298}"/>
                    </a:ext>
                  </a:extLst>
                </p:cNvPr>
                <p:cNvSpPr/>
                <p:nvPr/>
              </p:nvSpPr>
              <p:spPr>
                <a:xfrm rot="1850253">
                  <a:off x="4930249" y="5762932"/>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81" name="组合 80">
                <a:extLst>
                  <a:ext uri="{FF2B5EF4-FFF2-40B4-BE49-F238E27FC236}">
                    <a16:creationId xmlns:a16="http://schemas.microsoft.com/office/drawing/2014/main" id="{94936390-B730-4903-A41E-7A67E5EBCAFC}"/>
                  </a:ext>
                </a:extLst>
              </p:cNvPr>
              <p:cNvGrpSpPr/>
              <p:nvPr/>
            </p:nvGrpSpPr>
            <p:grpSpPr>
              <a:xfrm>
                <a:off x="4368592" y="4626455"/>
                <a:ext cx="1510876" cy="1044538"/>
                <a:chOff x="3787805" y="4984034"/>
                <a:chExt cx="1510876" cy="1044538"/>
              </a:xfrm>
            </p:grpSpPr>
            <p:sp>
              <p:nvSpPr>
                <p:cNvPr id="150" name="平行四边形 149">
                  <a:extLst>
                    <a:ext uri="{FF2B5EF4-FFF2-40B4-BE49-F238E27FC236}">
                      <a16:creationId xmlns:a16="http://schemas.microsoft.com/office/drawing/2014/main" id="{C72F190C-DA39-44FB-A6CD-C0874E4DAC99}"/>
                    </a:ext>
                  </a:extLst>
                </p:cNvPr>
                <p:cNvSpPr/>
                <p:nvPr/>
              </p:nvSpPr>
              <p:spPr>
                <a:xfrm rot="1850253">
                  <a:off x="3787805" y="498403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51" name="平行四边形 150">
                  <a:extLst>
                    <a:ext uri="{FF2B5EF4-FFF2-40B4-BE49-F238E27FC236}">
                      <a16:creationId xmlns:a16="http://schemas.microsoft.com/office/drawing/2014/main" id="{29AD3118-7849-4A12-9CDC-799D37F2E2DD}"/>
                    </a:ext>
                  </a:extLst>
                </p:cNvPr>
                <p:cNvSpPr/>
                <p:nvPr/>
              </p:nvSpPr>
              <p:spPr>
                <a:xfrm rot="1850253">
                  <a:off x="4016294" y="513981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52" name="平行四边形 151">
                  <a:extLst>
                    <a:ext uri="{FF2B5EF4-FFF2-40B4-BE49-F238E27FC236}">
                      <a16:creationId xmlns:a16="http://schemas.microsoft.com/office/drawing/2014/main" id="{2B69774D-8CF4-4A89-B50E-8C3761FD6D79}"/>
                    </a:ext>
                  </a:extLst>
                </p:cNvPr>
                <p:cNvSpPr/>
                <p:nvPr/>
              </p:nvSpPr>
              <p:spPr>
                <a:xfrm rot="1850253">
                  <a:off x="4244783" y="529559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53" name="平行四边形 152">
                  <a:extLst>
                    <a:ext uri="{FF2B5EF4-FFF2-40B4-BE49-F238E27FC236}">
                      <a16:creationId xmlns:a16="http://schemas.microsoft.com/office/drawing/2014/main" id="{D118E36E-4344-4545-9ECE-484CB23C8D8A}"/>
                    </a:ext>
                  </a:extLst>
                </p:cNvPr>
                <p:cNvSpPr/>
                <p:nvPr/>
              </p:nvSpPr>
              <p:spPr>
                <a:xfrm rot="1850253">
                  <a:off x="4473272" y="545137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54" name="平行四边形 153">
                  <a:extLst>
                    <a:ext uri="{FF2B5EF4-FFF2-40B4-BE49-F238E27FC236}">
                      <a16:creationId xmlns:a16="http://schemas.microsoft.com/office/drawing/2014/main" id="{1653DFD0-E2FB-4FA7-81BC-3C6E8F15293B}"/>
                    </a:ext>
                  </a:extLst>
                </p:cNvPr>
                <p:cNvSpPr/>
                <p:nvPr/>
              </p:nvSpPr>
              <p:spPr>
                <a:xfrm rot="1850253">
                  <a:off x="4701761" y="560715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55" name="平行四边形 154">
                  <a:extLst>
                    <a:ext uri="{FF2B5EF4-FFF2-40B4-BE49-F238E27FC236}">
                      <a16:creationId xmlns:a16="http://schemas.microsoft.com/office/drawing/2014/main" id="{AB66F037-84AD-4479-BD12-A6C7FC9607AC}"/>
                    </a:ext>
                  </a:extLst>
                </p:cNvPr>
                <p:cNvSpPr/>
                <p:nvPr/>
              </p:nvSpPr>
              <p:spPr>
                <a:xfrm rot="1850253">
                  <a:off x="4930249" y="5762932"/>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82" name="组合 81">
                <a:extLst>
                  <a:ext uri="{FF2B5EF4-FFF2-40B4-BE49-F238E27FC236}">
                    <a16:creationId xmlns:a16="http://schemas.microsoft.com/office/drawing/2014/main" id="{349A2DDC-76D3-4B2A-89D0-0B5B294F7D5D}"/>
                  </a:ext>
                </a:extLst>
              </p:cNvPr>
              <p:cNvGrpSpPr/>
              <p:nvPr/>
            </p:nvGrpSpPr>
            <p:grpSpPr>
              <a:xfrm>
                <a:off x="4696242" y="4435659"/>
                <a:ext cx="1510876" cy="1044538"/>
                <a:chOff x="3787805" y="4984034"/>
                <a:chExt cx="1510876" cy="1044538"/>
              </a:xfrm>
            </p:grpSpPr>
            <p:sp>
              <p:nvSpPr>
                <p:cNvPr id="144" name="平行四边形 143">
                  <a:extLst>
                    <a:ext uri="{FF2B5EF4-FFF2-40B4-BE49-F238E27FC236}">
                      <a16:creationId xmlns:a16="http://schemas.microsoft.com/office/drawing/2014/main" id="{72BEC95C-ACC2-4F98-A195-AA269C7FD77C}"/>
                    </a:ext>
                  </a:extLst>
                </p:cNvPr>
                <p:cNvSpPr/>
                <p:nvPr/>
              </p:nvSpPr>
              <p:spPr>
                <a:xfrm rot="1850253">
                  <a:off x="3787805" y="498403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45" name="平行四边形 144">
                  <a:extLst>
                    <a:ext uri="{FF2B5EF4-FFF2-40B4-BE49-F238E27FC236}">
                      <a16:creationId xmlns:a16="http://schemas.microsoft.com/office/drawing/2014/main" id="{FD8F2078-CE71-422C-9052-F71CE734632E}"/>
                    </a:ext>
                  </a:extLst>
                </p:cNvPr>
                <p:cNvSpPr/>
                <p:nvPr/>
              </p:nvSpPr>
              <p:spPr>
                <a:xfrm rot="1850253">
                  <a:off x="4016294" y="513981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46" name="平行四边形 145">
                  <a:extLst>
                    <a:ext uri="{FF2B5EF4-FFF2-40B4-BE49-F238E27FC236}">
                      <a16:creationId xmlns:a16="http://schemas.microsoft.com/office/drawing/2014/main" id="{73D1464D-18C2-4E32-9495-BC4415ADEE34}"/>
                    </a:ext>
                  </a:extLst>
                </p:cNvPr>
                <p:cNvSpPr/>
                <p:nvPr/>
              </p:nvSpPr>
              <p:spPr>
                <a:xfrm rot="1850253">
                  <a:off x="4244783" y="529559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47" name="平行四边形 146">
                  <a:extLst>
                    <a:ext uri="{FF2B5EF4-FFF2-40B4-BE49-F238E27FC236}">
                      <a16:creationId xmlns:a16="http://schemas.microsoft.com/office/drawing/2014/main" id="{1C09598F-6827-4191-BC87-9DDE1D4489C5}"/>
                    </a:ext>
                  </a:extLst>
                </p:cNvPr>
                <p:cNvSpPr/>
                <p:nvPr/>
              </p:nvSpPr>
              <p:spPr>
                <a:xfrm rot="1850253">
                  <a:off x="4473272" y="545137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48" name="平行四边形 147">
                  <a:extLst>
                    <a:ext uri="{FF2B5EF4-FFF2-40B4-BE49-F238E27FC236}">
                      <a16:creationId xmlns:a16="http://schemas.microsoft.com/office/drawing/2014/main" id="{517905C8-EC77-4B37-A9C3-93962CB9FF15}"/>
                    </a:ext>
                  </a:extLst>
                </p:cNvPr>
                <p:cNvSpPr/>
                <p:nvPr/>
              </p:nvSpPr>
              <p:spPr>
                <a:xfrm rot="1850253">
                  <a:off x="4701761" y="560715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49" name="平行四边形 148">
                  <a:extLst>
                    <a:ext uri="{FF2B5EF4-FFF2-40B4-BE49-F238E27FC236}">
                      <a16:creationId xmlns:a16="http://schemas.microsoft.com/office/drawing/2014/main" id="{9AD686AD-CCD9-49A1-AF3A-59873BE06310}"/>
                    </a:ext>
                  </a:extLst>
                </p:cNvPr>
                <p:cNvSpPr/>
                <p:nvPr/>
              </p:nvSpPr>
              <p:spPr>
                <a:xfrm rot="1850253">
                  <a:off x="4930249" y="5762932"/>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83" name="组合 82">
                <a:extLst>
                  <a:ext uri="{FF2B5EF4-FFF2-40B4-BE49-F238E27FC236}">
                    <a16:creationId xmlns:a16="http://schemas.microsoft.com/office/drawing/2014/main" id="{61B746D0-5182-4793-8052-1E9A1A867B65}"/>
                  </a:ext>
                </a:extLst>
              </p:cNvPr>
              <p:cNvGrpSpPr/>
              <p:nvPr/>
            </p:nvGrpSpPr>
            <p:grpSpPr>
              <a:xfrm>
                <a:off x="4989705" y="4257585"/>
                <a:ext cx="1510876" cy="1044538"/>
                <a:chOff x="3787805" y="4984034"/>
                <a:chExt cx="1510876" cy="1044538"/>
              </a:xfrm>
            </p:grpSpPr>
            <p:sp>
              <p:nvSpPr>
                <p:cNvPr id="138" name="平行四边形 137">
                  <a:extLst>
                    <a:ext uri="{FF2B5EF4-FFF2-40B4-BE49-F238E27FC236}">
                      <a16:creationId xmlns:a16="http://schemas.microsoft.com/office/drawing/2014/main" id="{7586702D-1DF9-41A1-A9CD-5485529A4524}"/>
                    </a:ext>
                  </a:extLst>
                </p:cNvPr>
                <p:cNvSpPr/>
                <p:nvPr/>
              </p:nvSpPr>
              <p:spPr>
                <a:xfrm rot="1850253">
                  <a:off x="3787805" y="498403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9" name="平行四边形 138">
                  <a:extLst>
                    <a:ext uri="{FF2B5EF4-FFF2-40B4-BE49-F238E27FC236}">
                      <a16:creationId xmlns:a16="http://schemas.microsoft.com/office/drawing/2014/main" id="{2FE3F967-B4B5-4B94-B01C-53B116E8146C}"/>
                    </a:ext>
                  </a:extLst>
                </p:cNvPr>
                <p:cNvSpPr/>
                <p:nvPr/>
              </p:nvSpPr>
              <p:spPr>
                <a:xfrm rot="1850253">
                  <a:off x="4016294" y="513981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40" name="平行四边形 139">
                  <a:extLst>
                    <a:ext uri="{FF2B5EF4-FFF2-40B4-BE49-F238E27FC236}">
                      <a16:creationId xmlns:a16="http://schemas.microsoft.com/office/drawing/2014/main" id="{12B336A4-3C1C-43BB-9B6E-F4FECBB67352}"/>
                    </a:ext>
                  </a:extLst>
                </p:cNvPr>
                <p:cNvSpPr/>
                <p:nvPr/>
              </p:nvSpPr>
              <p:spPr>
                <a:xfrm rot="1850253">
                  <a:off x="4244783" y="529559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41" name="平行四边形 140">
                  <a:extLst>
                    <a:ext uri="{FF2B5EF4-FFF2-40B4-BE49-F238E27FC236}">
                      <a16:creationId xmlns:a16="http://schemas.microsoft.com/office/drawing/2014/main" id="{4806C081-0BD9-4CB6-A3C9-0436FE30BDA5}"/>
                    </a:ext>
                  </a:extLst>
                </p:cNvPr>
                <p:cNvSpPr/>
                <p:nvPr/>
              </p:nvSpPr>
              <p:spPr>
                <a:xfrm rot="1850253">
                  <a:off x="4473272" y="545137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42" name="平行四边形 141">
                  <a:extLst>
                    <a:ext uri="{FF2B5EF4-FFF2-40B4-BE49-F238E27FC236}">
                      <a16:creationId xmlns:a16="http://schemas.microsoft.com/office/drawing/2014/main" id="{8222E491-35D9-4F1E-9347-EC321DDE5E42}"/>
                    </a:ext>
                  </a:extLst>
                </p:cNvPr>
                <p:cNvSpPr/>
                <p:nvPr/>
              </p:nvSpPr>
              <p:spPr>
                <a:xfrm rot="1850253">
                  <a:off x="4701761" y="560715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43" name="平行四边形 142">
                  <a:extLst>
                    <a:ext uri="{FF2B5EF4-FFF2-40B4-BE49-F238E27FC236}">
                      <a16:creationId xmlns:a16="http://schemas.microsoft.com/office/drawing/2014/main" id="{FDFA76CA-27D6-4F18-998B-363E3C0E7F62}"/>
                    </a:ext>
                  </a:extLst>
                </p:cNvPr>
                <p:cNvSpPr/>
                <p:nvPr/>
              </p:nvSpPr>
              <p:spPr>
                <a:xfrm rot="1850253">
                  <a:off x="4930249" y="5762932"/>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84" name="组合 83">
                <a:extLst>
                  <a:ext uri="{FF2B5EF4-FFF2-40B4-BE49-F238E27FC236}">
                    <a16:creationId xmlns:a16="http://schemas.microsoft.com/office/drawing/2014/main" id="{A3BF4D3C-93FC-4E77-8784-1026C98BE7F2}"/>
                  </a:ext>
                </a:extLst>
              </p:cNvPr>
              <p:cNvGrpSpPr/>
              <p:nvPr/>
            </p:nvGrpSpPr>
            <p:grpSpPr>
              <a:xfrm>
                <a:off x="5277029" y="4078080"/>
                <a:ext cx="1510876" cy="1044538"/>
                <a:chOff x="3787805" y="4984034"/>
                <a:chExt cx="1510876" cy="1044538"/>
              </a:xfrm>
            </p:grpSpPr>
            <p:sp>
              <p:nvSpPr>
                <p:cNvPr id="132" name="平行四边形 131">
                  <a:extLst>
                    <a:ext uri="{FF2B5EF4-FFF2-40B4-BE49-F238E27FC236}">
                      <a16:creationId xmlns:a16="http://schemas.microsoft.com/office/drawing/2014/main" id="{C28921EA-68DA-4201-9CA6-CC79B85D3D44}"/>
                    </a:ext>
                  </a:extLst>
                </p:cNvPr>
                <p:cNvSpPr/>
                <p:nvPr/>
              </p:nvSpPr>
              <p:spPr>
                <a:xfrm rot="1850253">
                  <a:off x="3787805" y="498403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3" name="平行四边形 132">
                  <a:extLst>
                    <a:ext uri="{FF2B5EF4-FFF2-40B4-BE49-F238E27FC236}">
                      <a16:creationId xmlns:a16="http://schemas.microsoft.com/office/drawing/2014/main" id="{CED8C541-5BB8-4FE6-84BB-356018D11C5A}"/>
                    </a:ext>
                  </a:extLst>
                </p:cNvPr>
                <p:cNvSpPr/>
                <p:nvPr/>
              </p:nvSpPr>
              <p:spPr>
                <a:xfrm rot="1850253">
                  <a:off x="4016294" y="513981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4" name="平行四边形 133">
                  <a:extLst>
                    <a:ext uri="{FF2B5EF4-FFF2-40B4-BE49-F238E27FC236}">
                      <a16:creationId xmlns:a16="http://schemas.microsoft.com/office/drawing/2014/main" id="{5BEA345C-0A63-4EEC-BEF0-4FB07E0BA745}"/>
                    </a:ext>
                  </a:extLst>
                </p:cNvPr>
                <p:cNvSpPr/>
                <p:nvPr/>
              </p:nvSpPr>
              <p:spPr>
                <a:xfrm rot="1850253">
                  <a:off x="4244783" y="529559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5" name="平行四边形 134">
                  <a:extLst>
                    <a:ext uri="{FF2B5EF4-FFF2-40B4-BE49-F238E27FC236}">
                      <a16:creationId xmlns:a16="http://schemas.microsoft.com/office/drawing/2014/main" id="{3CD76C2E-BAF1-4917-BAB2-08B3B28427CD}"/>
                    </a:ext>
                  </a:extLst>
                </p:cNvPr>
                <p:cNvSpPr/>
                <p:nvPr/>
              </p:nvSpPr>
              <p:spPr>
                <a:xfrm rot="1850253">
                  <a:off x="4473272" y="545137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6" name="平行四边形 135">
                  <a:extLst>
                    <a:ext uri="{FF2B5EF4-FFF2-40B4-BE49-F238E27FC236}">
                      <a16:creationId xmlns:a16="http://schemas.microsoft.com/office/drawing/2014/main" id="{9EA142FE-F764-4922-B4CF-5FE71975D6C6}"/>
                    </a:ext>
                  </a:extLst>
                </p:cNvPr>
                <p:cNvSpPr/>
                <p:nvPr/>
              </p:nvSpPr>
              <p:spPr>
                <a:xfrm rot="1850253">
                  <a:off x="4701761" y="560715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7" name="平行四边形 136">
                  <a:extLst>
                    <a:ext uri="{FF2B5EF4-FFF2-40B4-BE49-F238E27FC236}">
                      <a16:creationId xmlns:a16="http://schemas.microsoft.com/office/drawing/2014/main" id="{8EE8812D-AF9D-44F0-97CD-A01E4DD8D078}"/>
                    </a:ext>
                  </a:extLst>
                </p:cNvPr>
                <p:cNvSpPr/>
                <p:nvPr/>
              </p:nvSpPr>
              <p:spPr>
                <a:xfrm rot="1850253">
                  <a:off x="4930249" y="5762932"/>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85" name="组合 84">
                <a:extLst>
                  <a:ext uri="{FF2B5EF4-FFF2-40B4-BE49-F238E27FC236}">
                    <a16:creationId xmlns:a16="http://schemas.microsoft.com/office/drawing/2014/main" id="{565989C4-27EB-42D7-A8BF-A0C64C6DE91B}"/>
                  </a:ext>
                </a:extLst>
              </p:cNvPr>
              <p:cNvGrpSpPr/>
              <p:nvPr/>
            </p:nvGrpSpPr>
            <p:grpSpPr>
              <a:xfrm>
                <a:off x="5608413" y="3887734"/>
                <a:ext cx="1510876" cy="1044538"/>
                <a:chOff x="3787805" y="4984034"/>
                <a:chExt cx="1510876" cy="1044538"/>
              </a:xfrm>
            </p:grpSpPr>
            <p:sp>
              <p:nvSpPr>
                <p:cNvPr id="126" name="平行四边形 125">
                  <a:extLst>
                    <a:ext uri="{FF2B5EF4-FFF2-40B4-BE49-F238E27FC236}">
                      <a16:creationId xmlns:a16="http://schemas.microsoft.com/office/drawing/2014/main" id="{3BD89F91-C62D-4612-9E30-8DB68F608EC9}"/>
                    </a:ext>
                  </a:extLst>
                </p:cNvPr>
                <p:cNvSpPr/>
                <p:nvPr/>
              </p:nvSpPr>
              <p:spPr>
                <a:xfrm rot="1850253">
                  <a:off x="3787805" y="498403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27" name="平行四边形 126">
                  <a:extLst>
                    <a:ext uri="{FF2B5EF4-FFF2-40B4-BE49-F238E27FC236}">
                      <a16:creationId xmlns:a16="http://schemas.microsoft.com/office/drawing/2014/main" id="{588A3176-9E8D-44BF-AD2C-6F953580A1E9}"/>
                    </a:ext>
                  </a:extLst>
                </p:cNvPr>
                <p:cNvSpPr/>
                <p:nvPr/>
              </p:nvSpPr>
              <p:spPr>
                <a:xfrm rot="1850253">
                  <a:off x="4016294" y="513981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28" name="平行四边形 127">
                  <a:extLst>
                    <a:ext uri="{FF2B5EF4-FFF2-40B4-BE49-F238E27FC236}">
                      <a16:creationId xmlns:a16="http://schemas.microsoft.com/office/drawing/2014/main" id="{B1DAE615-9375-446D-8120-B582E8467E1B}"/>
                    </a:ext>
                  </a:extLst>
                </p:cNvPr>
                <p:cNvSpPr/>
                <p:nvPr/>
              </p:nvSpPr>
              <p:spPr>
                <a:xfrm rot="1850253">
                  <a:off x="4244783" y="529559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29" name="平行四边形 128">
                  <a:extLst>
                    <a:ext uri="{FF2B5EF4-FFF2-40B4-BE49-F238E27FC236}">
                      <a16:creationId xmlns:a16="http://schemas.microsoft.com/office/drawing/2014/main" id="{59F6D0B8-37BC-4917-BDC3-FDE01498F3A6}"/>
                    </a:ext>
                  </a:extLst>
                </p:cNvPr>
                <p:cNvSpPr/>
                <p:nvPr/>
              </p:nvSpPr>
              <p:spPr>
                <a:xfrm rot="1850253">
                  <a:off x="4473272" y="545137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0" name="平行四边形 129">
                  <a:extLst>
                    <a:ext uri="{FF2B5EF4-FFF2-40B4-BE49-F238E27FC236}">
                      <a16:creationId xmlns:a16="http://schemas.microsoft.com/office/drawing/2014/main" id="{E2D53AA5-BF60-40EB-ACBE-85DE1EBFFA9E}"/>
                    </a:ext>
                  </a:extLst>
                </p:cNvPr>
                <p:cNvSpPr/>
                <p:nvPr/>
              </p:nvSpPr>
              <p:spPr>
                <a:xfrm rot="1850253">
                  <a:off x="4701761" y="560715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1" name="平行四边形 130">
                  <a:extLst>
                    <a:ext uri="{FF2B5EF4-FFF2-40B4-BE49-F238E27FC236}">
                      <a16:creationId xmlns:a16="http://schemas.microsoft.com/office/drawing/2014/main" id="{82C3DADF-8D80-4AD3-A791-38C46F637A81}"/>
                    </a:ext>
                  </a:extLst>
                </p:cNvPr>
                <p:cNvSpPr/>
                <p:nvPr/>
              </p:nvSpPr>
              <p:spPr>
                <a:xfrm rot="1850253">
                  <a:off x="4930249" y="5762932"/>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86" name="组合 85">
                <a:extLst>
                  <a:ext uri="{FF2B5EF4-FFF2-40B4-BE49-F238E27FC236}">
                    <a16:creationId xmlns:a16="http://schemas.microsoft.com/office/drawing/2014/main" id="{2D95A471-6048-430E-8974-9BC52ADE5A54}"/>
                  </a:ext>
                </a:extLst>
              </p:cNvPr>
              <p:cNvGrpSpPr/>
              <p:nvPr/>
            </p:nvGrpSpPr>
            <p:grpSpPr>
              <a:xfrm>
                <a:off x="5901876" y="3709660"/>
                <a:ext cx="1510876" cy="1044538"/>
                <a:chOff x="3787805" y="4984034"/>
                <a:chExt cx="1510876" cy="1044538"/>
              </a:xfrm>
            </p:grpSpPr>
            <p:sp>
              <p:nvSpPr>
                <p:cNvPr id="120" name="平行四边形 119">
                  <a:extLst>
                    <a:ext uri="{FF2B5EF4-FFF2-40B4-BE49-F238E27FC236}">
                      <a16:creationId xmlns:a16="http://schemas.microsoft.com/office/drawing/2014/main" id="{3B356437-5792-4C99-906C-E692239994DA}"/>
                    </a:ext>
                  </a:extLst>
                </p:cNvPr>
                <p:cNvSpPr/>
                <p:nvPr/>
              </p:nvSpPr>
              <p:spPr>
                <a:xfrm rot="1850253">
                  <a:off x="3787805" y="498403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21" name="平行四边形 120">
                  <a:extLst>
                    <a:ext uri="{FF2B5EF4-FFF2-40B4-BE49-F238E27FC236}">
                      <a16:creationId xmlns:a16="http://schemas.microsoft.com/office/drawing/2014/main" id="{1A8C982F-49BE-4B88-B6F7-824F7F73E7F1}"/>
                    </a:ext>
                  </a:extLst>
                </p:cNvPr>
                <p:cNvSpPr/>
                <p:nvPr/>
              </p:nvSpPr>
              <p:spPr>
                <a:xfrm rot="1850253">
                  <a:off x="4016294" y="513981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22" name="平行四边形 121">
                  <a:extLst>
                    <a:ext uri="{FF2B5EF4-FFF2-40B4-BE49-F238E27FC236}">
                      <a16:creationId xmlns:a16="http://schemas.microsoft.com/office/drawing/2014/main" id="{79C3C66B-3005-4AAE-9F75-0E108AEA87B0}"/>
                    </a:ext>
                  </a:extLst>
                </p:cNvPr>
                <p:cNvSpPr/>
                <p:nvPr/>
              </p:nvSpPr>
              <p:spPr>
                <a:xfrm rot="1850253">
                  <a:off x="4244783" y="529559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23" name="平行四边形 122">
                  <a:extLst>
                    <a:ext uri="{FF2B5EF4-FFF2-40B4-BE49-F238E27FC236}">
                      <a16:creationId xmlns:a16="http://schemas.microsoft.com/office/drawing/2014/main" id="{BFD9A584-30CC-4CF7-87B0-A95E9AD3041A}"/>
                    </a:ext>
                  </a:extLst>
                </p:cNvPr>
                <p:cNvSpPr/>
                <p:nvPr/>
              </p:nvSpPr>
              <p:spPr>
                <a:xfrm rot="1850253">
                  <a:off x="4473272" y="545137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24" name="平行四边形 123">
                  <a:extLst>
                    <a:ext uri="{FF2B5EF4-FFF2-40B4-BE49-F238E27FC236}">
                      <a16:creationId xmlns:a16="http://schemas.microsoft.com/office/drawing/2014/main" id="{DD8E64ED-6F06-4B05-B5DB-89E2FE251002}"/>
                    </a:ext>
                  </a:extLst>
                </p:cNvPr>
                <p:cNvSpPr/>
                <p:nvPr/>
              </p:nvSpPr>
              <p:spPr>
                <a:xfrm rot="1850253">
                  <a:off x="4701761" y="560715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25" name="平行四边形 124">
                  <a:extLst>
                    <a:ext uri="{FF2B5EF4-FFF2-40B4-BE49-F238E27FC236}">
                      <a16:creationId xmlns:a16="http://schemas.microsoft.com/office/drawing/2014/main" id="{1211C654-E015-4EA5-BC76-72FCB13D6054}"/>
                    </a:ext>
                  </a:extLst>
                </p:cNvPr>
                <p:cNvSpPr/>
                <p:nvPr/>
              </p:nvSpPr>
              <p:spPr>
                <a:xfrm rot="1850253">
                  <a:off x="4930249" y="5762932"/>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87" name="组合 86">
                <a:extLst>
                  <a:ext uri="{FF2B5EF4-FFF2-40B4-BE49-F238E27FC236}">
                    <a16:creationId xmlns:a16="http://schemas.microsoft.com/office/drawing/2014/main" id="{18451A08-9694-47ED-843D-7AF602833AF3}"/>
                  </a:ext>
                </a:extLst>
              </p:cNvPr>
              <p:cNvGrpSpPr/>
              <p:nvPr/>
            </p:nvGrpSpPr>
            <p:grpSpPr>
              <a:xfrm>
                <a:off x="6189200" y="3530155"/>
                <a:ext cx="1510876" cy="1044538"/>
                <a:chOff x="3787805" y="4984034"/>
                <a:chExt cx="1510876" cy="1044538"/>
              </a:xfrm>
            </p:grpSpPr>
            <p:sp>
              <p:nvSpPr>
                <p:cNvPr id="114" name="平行四边形 113">
                  <a:extLst>
                    <a:ext uri="{FF2B5EF4-FFF2-40B4-BE49-F238E27FC236}">
                      <a16:creationId xmlns:a16="http://schemas.microsoft.com/office/drawing/2014/main" id="{782875FB-4CF6-40A1-A0E0-B47A9108E483}"/>
                    </a:ext>
                  </a:extLst>
                </p:cNvPr>
                <p:cNvSpPr/>
                <p:nvPr/>
              </p:nvSpPr>
              <p:spPr>
                <a:xfrm rot="1850253">
                  <a:off x="3787805" y="498403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5" name="平行四边形 114">
                  <a:extLst>
                    <a:ext uri="{FF2B5EF4-FFF2-40B4-BE49-F238E27FC236}">
                      <a16:creationId xmlns:a16="http://schemas.microsoft.com/office/drawing/2014/main" id="{F7F88037-DFAB-406F-8EF6-9F5ACEE28768}"/>
                    </a:ext>
                  </a:extLst>
                </p:cNvPr>
                <p:cNvSpPr/>
                <p:nvPr/>
              </p:nvSpPr>
              <p:spPr>
                <a:xfrm rot="1850253">
                  <a:off x="4016294" y="513981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6" name="平行四边形 115">
                  <a:extLst>
                    <a:ext uri="{FF2B5EF4-FFF2-40B4-BE49-F238E27FC236}">
                      <a16:creationId xmlns:a16="http://schemas.microsoft.com/office/drawing/2014/main" id="{BDE14D3E-C12E-43FB-AB18-72B61E337680}"/>
                    </a:ext>
                  </a:extLst>
                </p:cNvPr>
                <p:cNvSpPr/>
                <p:nvPr/>
              </p:nvSpPr>
              <p:spPr>
                <a:xfrm rot="1850253">
                  <a:off x="4244783" y="529559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7" name="平行四边形 116">
                  <a:extLst>
                    <a:ext uri="{FF2B5EF4-FFF2-40B4-BE49-F238E27FC236}">
                      <a16:creationId xmlns:a16="http://schemas.microsoft.com/office/drawing/2014/main" id="{62CECA90-0441-4E64-B720-916BB602AD5F}"/>
                    </a:ext>
                  </a:extLst>
                </p:cNvPr>
                <p:cNvSpPr/>
                <p:nvPr/>
              </p:nvSpPr>
              <p:spPr>
                <a:xfrm rot="1850253">
                  <a:off x="4473272" y="545137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8" name="平行四边形 117">
                  <a:extLst>
                    <a:ext uri="{FF2B5EF4-FFF2-40B4-BE49-F238E27FC236}">
                      <a16:creationId xmlns:a16="http://schemas.microsoft.com/office/drawing/2014/main" id="{6BE0B640-7795-4112-B916-CE2DA3FF1E10}"/>
                    </a:ext>
                  </a:extLst>
                </p:cNvPr>
                <p:cNvSpPr/>
                <p:nvPr/>
              </p:nvSpPr>
              <p:spPr>
                <a:xfrm rot="1850253">
                  <a:off x="4701761" y="560715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9" name="平行四边形 118">
                  <a:extLst>
                    <a:ext uri="{FF2B5EF4-FFF2-40B4-BE49-F238E27FC236}">
                      <a16:creationId xmlns:a16="http://schemas.microsoft.com/office/drawing/2014/main" id="{118EA61D-D0C1-4393-BBBF-76BA2D2C2D41}"/>
                    </a:ext>
                  </a:extLst>
                </p:cNvPr>
                <p:cNvSpPr/>
                <p:nvPr/>
              </p:nvSpPr>
              <p:spPr>
                <a:xfrm rot="1850253">
                  <a:off x="4930249" y="5762932"/>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88" name="组合 87">
                <a:extLst>
                  <a:ext uri="{FF2B5EF4-FFF2-40B4-BE49-F238E27FC236}">
                    <a16:creationId xmlns:a16="http://schemas.microsoft.com/office/drawing/2014/main" id="{FA35F3C8-9CD3-48A9-9B03-F4F80D69F97C}"/>
                  </a:ext>
                </a:extLst>
              </p:cNvPr>
              <p:cNvGrpSpPr/>
              <p:nvPr/>
            </p:nvGrpSpPr>
            <p:grpSpPr>
              <a:xfrm>
                <a:off x="6510578" y="3348836"/>
                <a:ext cx="1510876" cy="1044538"/>
                <a:chOff x="3787805" y="4984034"/>
                <a:chExt cx="1510876" cy="1044538"/>
              </a:xfrm>
            </p:grpSpPr>
            <p:sp>
              <p:nvSpPr>
                <p:cNvPr id="108" name="平行四边形 107">
                  <a:extLst>
                    <a:ext uri="{FF2B5EF4-FFF2-40B4-BE49-F238E27FC236}">
                      <a16:creationId xmlns:a16="http://schemas.microsoft.com/office/drawing/2014/main" id="{0B236AF7-F143-4C57-A771-9244DC7C4101}"/>
                    </a:ext>
                  </a:extLst>
                </p:cNvPr>
                <p:cNvSpPr/>
                <p:nvPr/>
              </p:nvSpPr>
              <p:spPr>
                <a:xfrm rot="1850253">
                  <a:off x="3787805" y="498403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09" name="平行四边形 108">
                  <a:extLst>
                    <a:ext uri="{FF2B5EF4-FFF2-40B4-BE49-F238E27FC236}">
                      <a16:creationId xmlns:a16="http://schemas.microsoft.com/office/drawing/2014/main" id="{18FBB36E-FA32-4E77-B3C6-19431F0EC4B8}"/>
                    </a:ext>
                  </a:extLst>
                </p:cNvPr>
                <p:cNvSpPr/>
                <p:nvPr/>
              </p:nvSpPr>
              <p:spPr>
                <a:xfrm rot="1850253">
                  <a:off x="4016294" y="513981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0" name="平行四边形 109">
                  <a:extLst>
                    <a:ext uri="{FF2B5EF4-FFF2-40B4-BE49-F238E27FC236}">
                      <a16:creationId xmlns:a16="http://schemas.microsoft.com/office/drawing/2014/main" id="{D6BEFD2E-188E-4FEF-9979-9B24986B2D04}"/>
                    </a:ext>
                  </a:extLst>
                </p:cNvPr>
                <p:cNvSpPr/>
                <p:nvPr/>
              </p:nvSpPr>
              <p:spPr>
                <a:xfrm rot="1850253">
                  <a:off x="4244783" y="529559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1" name="平行四边形 110">
                  <a:extLst>
                    <a:ext uri="{FF2B5EF4-FFF2-40B4-BE49-F238E27FC236}">
                      <a16:creationId xmlns:a16="http://schemas.microsoft.com/office/drawing/2014/main" id="{3C2F1B89-8468-423A-886B-90AB2D899C42}"/>
                    </a:ext>
                  </a:extLst>
                </p:cNvPr>
                <p:cNvSpPr/>
                <p:nvPr/>
              </p:nvSpPr>
              <p:spPr>
                <a:xfrm rot="1850253">
                  <a:off x="4473272" y="545137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2" name="平行四边形 111">
                  <a:extLst>
                    <a:ext uri="{FF2B5EF4-FFF2-40B4-BE49-F238E27FC236}">
                      <a16:creationId xmlns:a16="http://schemas.microsoft.com/office/drawing/2014/main" id="{FE84CA68-5804-47D2-924A-98BB9000C5A3}"/>
                    </a:ext>
                  </a:extLst>
                </p:cNvPr>
                <p:cNvSpPr/>
                <p:nvPr/>
              </p:nvSpPr>
              <p:spPr>
                <a:xfrm rot="1850253">
                  <a:off x="4701761" y="560715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3" name="平行四边形 112">
                  <a:extLst>
                    <a:ext uri="{FF2B5EF4-FFF2-40B4-BE49-F238E27FC236}">
                      <a16:creationId xmlns:a16="http://schemas.microsoft.com/office/drawing/2014/main" id="{A478317D-4BB8-4EC1-BF93-D1DD312B9253}"/>
                    </a:ext>
                  </a:extLst>
                </p:cNvPr>
                <p:cNvSpPr/>
                <p:nvPr/>
              </p:nvSpPr>
              <p:spPr>
                <a:xfrm rot="1850253">
                  <a:off x="4930249" y="5762932"/>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89" name="组合 88">
                <a:extLst>
                  <a:ext uri="{FF2B5EF4-FFF2-40B4-BE49-F238E27FC236}">
                    <a16:creationId xmlns:a16="http://schemas.microsoft.com/office/drawing/2014/main" id="{09025E9C-47FE-4683-882A-FE6BE5E373CC}"/>
                  </a:ext>
                </a:extLst>
              </p:cNvPr>
              <p:cNvGrpSpPr/>
              <p:nvPr/>
            </p:nvGrpSpPr>
            <p:grpSpPr>
              <a:xfrm>
                <a:off x="6804041" y="3170762"/>
                <a:ext cx="1510876" cy="1044538"/>
                <a:chOff x="3787805" y="4984034"/>
                <a:chExt cx="1510876" cy="1044538"/>
              </a:xfrm>
            </p:grpSpPr>
            <p:sp>
              <p:nvSpPr>
                <p:cNvPr id="102" name="平行四边形 101">
                  <a:extLst>
                    <a:ext uri="{FF2B5EF4-FFF2-40B4-BE49-F238E27FC236}">
                      <a16:creationId xmlns:a16="http://schemas.microsoft.com/office/drawing/2014/main" id="{84408913-D286-4776-8203-149DF1AC1E6D}"/>
                    </a:ext>
                  </a:extLst>
                </p:cNvPr>
                <p:cNvSpPr/>
                <p:nvPr/>
              </p:nvSpPr>
              <p:spPr>
                <a:xfrm rot="1850253">
                  <a:off x="3787805" y="498403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03" name="平行四边形 102">
                  <a:extLst>
                    <a:ext uri="{FF2B5EF4-FFF2-40B4-BE49-F238E27FC236}">
                      <a16:creationId xmlns:a16="http://schemas.microsoft.com/office/drawing/2014/main" id="{716C834D-1095-4741-942E-29B24F21FB87}"/>
                    </a:ext>
                  </a:extLst>
                </p:cNvPr>
                <p:cNvSpPr/>
                <p:nvPr/>
              </p:nvSpPr>
              <p:spPr>
                <a:xfrm rot="1850253">
                  <a:off x="4016294" y="513981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04" name="平行四边形 103">
                  <a:extLst>
                    <a:ext uri="{FF2B5EF4-FFF2-40B4-BE49-F238E27FC236}">
                      <a16:creationId xmlns:a16="http://schemas.microsoft.com/office/drawing/2014/main" id="{D8C4835B-B796-422F-8789-EF57A0ADD112}"/>
                    </a:ext>
                  </a:extLst>
                </p:cNvPr>
                <p:cNvSpPr/>
                <p:nvPr/>
              </p:nvSpPr>
              <p:spPr>
                <a:xfrm rot="1850253">
                  <a:off x="4244783" y="529559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05" name="平行四边形 104">
                  <a:extLst>
                    <a:ext uri="{FF2B5EF4-FFF2-40B4-BE49-F238E27FC236}">
                      <a16:creationId xmlns:a16="http://schemas.microsoft.com/office/drawing/2014/main" id="{02BC39EA-A3D6-437B-9FB2-127312C9B036}"/>
                    </a:ext>
                  </a:extLst>
                </p:cNvPr>
                <p:cNvSpPr/>
                <p:nvPr/>
              </p:nvSpPr>
              <p:spPr>
                <a:xfrm rot="1850253">
                  <a:off x="4473272" y="545137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06" name="平行四边形 105">
                  <a:extLst>
                    <a:ext uri="{FF2B5EF4-FFF2-40B4-BE49-F238E27FC236}">
                      <a16:creationId xmlns:a16="http://schemas.microsoft.com/office/drawing/2014/main" id="{E3467C1D-DEFC-4152-A0AD-29AEBC378563}"/>
                    </a:ext>
                  </a:extLst>
                </p:cNvPr>
                <p:cNvSpPr/>
                <p:nvPr/>
              </p:nvSpPr>
              <p:spPr>
                <a:xfrm rot="1850253">
                  <a:off x="4701761" y="560715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07" name="平行四边形 106">
                  <a:extLst>
                    <a:ext uri="{FF2B5EF4-FFF2-40B4-BE49-F238E27FC236}">
                      <a16:creationId xmlns:a16="http://schemas.microsoft.com/office/drawing/2014/main" id="{2EDBA927-2240-4FD7-B459-ECA719A10626}"/>
                    </a:ext>
                  </a:extLst>
                </p:cNvPr>
                <p:cNvSpPr/>
                <p:nvPr/>
              </p:nvSpPr>
              <p:spPr>
                <a:xfrm rot="1850253">
                  <a:off x="4930249" y="5762932"/>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0" name="组合 89">
                <a:extLst>
                  <a:ext uri="{FF2B5EF4-FFF2-40B4-BE49-F238E27FC236}">
                    <a16:creationId xmlns:a16="http://schemas.microsoft.com/office/drawing/2014/main" id="{F08C7BA3-E039-4899-BE77-794755233697}"/>
                  </a:ext>
                </a:extLst>
              </p:cNvPr>
              <p:cNvGrpSpPr/>
              <p:nvPr/>
            </p:nvGrpSpPr>
            <p:grpSpPr>
              <a:xfrm>
                <a:off x="7091365" y="2991257"/>
                <a:ext cx="1510876" cy="1044538"/>
                <a:chOff x="3787805" y="4984034"/>
                <a:chExt cx="1510876" cy="1044538"/>
              </a:xfrm>
            </p:grpSpPr>
            <p:sp>
              <p:nvSpPr>
                <p:cNvPr id="96" name="平行四边形 95">
                  <a:extLst>
                    <a:ext uri="{FF2B5EF4-FFF2-40B4-BE49-F238E27FC236}">
                      <a16:creationId xmlns:a16="http://schemas.microsoft.com/office/drawing/2014/main" id="{0480D25D-9823-49D2-9817-0F65E307481D}"/>
                    </a:ext>
                  </a:extLst>
                </p:cNvPr>
                <p:cNvSpPr/>
                <p:nvPr/>
              </p:nvSpPr>
              <p:spPr>
                <a:xfrm rot="1850253">
                  <a:off x="3787805" y="498403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7" name="平行四边形 96">
                  <a:extLst>
                    <a:ext uri="{FF2B5EF4-FFF2-40B4-BE49-F238E27FC236}">
                      <a16:creationId xmlns:a16="http://schemas.microsoft.com/office/drawing/2014/main" id="{1C677086-9799-419A-B472-74EB337CEDEB}"/>
                    </a:ext>
                  </a:extLst>
                </p:cNvPr>
                <p:cNvSpPr/>
                <p:nvPr/>
              </p:nvSpPr>
              <p:spPr>
                <a:xfrm rot="1850253">
                  <a:off x="4016294" y="513981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8" name="平行四边形 97">
                  <a:extLst>
                    <a:ext uri="{FF2B5EF4-FFF2-40B4-BE49-F238E27FC236}">
                      <a16:creationId xmlns:a16="http://schemas.microsoft.com/office/drawing/2014/main" id="{E87C17D1-563D-454A-96B8-4D2E10FF244A}"/>
                    </a:ext>
                  </a:extLst>
                </p:cNvPr>
                <p:cNvSpPr/>
                <p:nvPr/>
              </p:nvSpPr>
              <p:spPr>
                <a:xfrm rot="1850253">
                  <a:off x="4244783" y="529559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9" name="平行四边形 98">
                  <a:extLst>
                    <a:ext uri="{FF2B5EF4-FFF2-40B4-BE49-F238E27FC236}">
                      <a16:creationId xmlns:a16="http://schemas.microsoft.com/office/drawing/2014/main" id="{8F16D261-C2EA-42DF-85B1-10FEB44B1D7B}"/>
                    </a:ext>
                  </a:extLst>
                </p:cNvPr>
                <p:cNvSpPr/>
                <p:nvPr/>
              </p:nvSpPr>
              <p:spPr>
                <a:xfrm rot="1850253">
                  <a:off x="4473272" y="545137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00" name="平行四边形 99">
                  <a:extLst>
                    <a:ext uri="{FF2B5EF4-FFF2-40B4-BE49-F238E27FC236}">
                      <a16:creationId xmlns:a16="http://schemas.microsoft.com/office/drawing/2014/main" id="{75A18A8E-A26C-428F-836B-FE9704A22D34}"/>
                    </a:ext>
                  </a:extLst>
                </p:cNvPr>
                <p:cNvSpPr/>
                <p:nvPr/>
              </p:nvSpPr>
              <p:spPr>
                <a:xfrm rot="1850253">
                  <a:off x="4701761" y="560715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01" name="平行四边形 100">
                  <a:extLst>
                    <a:ext uri="{FF2B5EF4-FFF2-40B4-BE49-F238E27FC236}">
                      <a16:creationId xmlns:a16="http://schemas.microsoft.com/office/drawing/2014/main" id="{5856E0AB-E61A-4CCB-A09E-B8BAD1FB3BF6}"/>
                    </a:ext>
                  </a:extLst>
                </p:cNvPr>
                <p:cNvSpPr/>
                <p:nvPr/>
              </p:nvSpPr>
              <p:spPr>
                <a:xfrm rot="1850253">
                  <a:off x="4930249" y="5762932"/>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91" name="平行四边形 90">
                <a:extLst>
                  <a:ext uri="{FF2B5EF4-FFF2-40B4-BE49-F238E27FC236}">
                    <a16:creationId xmlns:a16="http://schemas.microsoft.com/office/drawing/2014/main" id="{29DE295F-0EF8-442A-9B06-68F47ED58540}"/>
                  </a:ext>
                </a:extLst>
              </p:cNvPr>
              <p:cNvSpPr/>
              <p:nvPr/>
            </p:nvSpPr>
            <p:spPr>
              <a:xfrm rot="1850253">
                <a:off x="3615056" y="4795424"/>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2" name="任意多边形: 形状 91">
                <a:extLst>
                  <a:ext uri="{FF2B5EF4-FFF2-40B4-BE49-F238E27FC236}">
                    <a16:creationId xmlns:a16="http://schemas.microsoft.com/office/drawing/2014/main" id="{BD5114CA-FBF6-4032-92A5-CE794EB7A18C}"/>
                  </a:ext>
                </a:extLst>
              </p:cNvPr>
              <p:cNvSpPr/>
              <p:nvPr/>
            </p:nvSpPr>
            <p:spPr>
              <a:xfrm>
                <a:off x="3910519" y="3132306"/>
                <a:ext cx="2811294" cy="1741251"/>
              </a:xfrm>
              <a:custGeom>
                <a:avLst/>
                <a:gdLst>
                  <a:gd name="connsiteX0" fmla="*/ 0 w 2811294"/>
                  <a:gd name="connsiteY0" fmla="*/ 1605064 h 1741251"/>
                  <a:gd name="connsiteX1" fmla="*/ 175098 w 2811294"/>
                  <a:gd name="connsiteY1" fmla="*/ 1741251 h 1741251"/>
                  <a:gd name="connsiteX2" fmla="*/ 2811294 w 2811294"/>
                  <a:gd name="connsiteY2" fmla="*/ 155643 h 1741251"/>
                  <a:gd name="connsiteX3" fmla="*/ 2636196 w 2811294"/>
                  <a:gd name="connsiteY3" fmla="*/ 0 h 1741251"/>
                  <a:gd name="connsiteX4" fmla="*/ 2538919 w 2811294"/>
                  <a:gd name="connsiteY4" fmla="*/ 38911 h 1741251"/>
                  <a:gd name="connsiteX5" fmla="*/ 0 w 2811294"/>
                  <a:gd name="connsiteY5" fmla="*/ 1605064 h 1741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11294" h="1741251">
                    <a:moveTo>
                      <a:pt x="0" y="1605064"/>
                    </a:moveTo>
                    <a:lnTo>
                      <a:pt x="175098" y="1741251"/>
                    </a:lnTo>
                    <a:lnTo>
                      <a:pt x="2811294" y="155643"/>
                    </a:lnTo>
                    <a:lnTo>
                      <a:pt x="2636196" y="0"/>
                    </a:lnTo>
                    <a:lnTo>
                      <a:pt x="2538919" y="38911"/>
                    </a:lnTo>
                    <a:lnTo>
                      <a:pt x="0" y="1605064"/>
                    </a:lnTo>
                    <a:close/>
                  </a:path>
                </a:pathLst>
              </a:cu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200"/>
              </a:p>
            </p:txBody>
          </p:sp>
          <p:sp>
            <p:nvSpPr>
              <p:cNvPr id="93" name="平行四边形 92">
                <a:extLst>
                  <a:ext uri="{FF2B5EF4-FFF2-40B4-BE49-F238E27FC236}">
                    <a16:creationId xmlns:a16="http://schemas.microsoft.com/office/drawing/2014/main" id="{BADE4572-3D92-40C5-BC16-75BC5D032FA9}"/>
                  </a:ext>
                </a:extLst>
              </p:cNvPr>
              <p:cNvSpPr/>
              <p:nvPr/>
            </p:nvSpPr>
            <p:spPr>
              <a:xfrm rot="1850253">
                <a:off x="6727605" y="2914303"/>
                <a:ext cx="368432" cy="265640"/>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4" name="任意多边形: 形状 93">
                <a:extLst>
                  <a:ext uri="{FF2B5EF4-FFF2-40B4-BE49-F238E27FC236}">
                    <a16:creationId xmlns:a16="http://schemas.microsoft.com/office/drawing/2014/main" id="{FCC6383A-7BC1-4FB5-A5F2-3568101A5451}"/>
                  </a:ext>
                </a:extLst>
              </p:cNvPr>
              <p:cNvSpPr/>
              <p:nvPr/>
            </p:nvSpPr>
            <p:spPr>
              <a:xfrm>
                <a:off x="6077610" y="4689351"/>
                <a:ext cx="1439512" cy="874297"/>
              </a:xfrm>
              <a:custGeom>
                <a:avLst/>
                <a:gdLst>
                  <a:gd name="connsiteX0" fmla="*/ 0 w 2811294"/>
                  <a:gd name="connsiteY0" fmla="*/ 1605064 h 1741251"/>
                  <a:gd name="connsiteX1" fmla="*/ 175098 w 2811294"/>
                  <a:gd name="connsiteY1" fmla="*/ 1741251 h 1741251"/>
                  <a:gd name="connsiteX2" fmla="*/ 2811294 w 2811294"/>
                  <a:gd name="connsiteY2" fmla="*/ 155643 h 1741251"/>
                  <a:gd name="connsiteX3" fmla="*/ 2636196 w 2811294"/>
                  <a:gd name="connsiteY3" fmla="*/ 0 h 1741251"/>
                  <a:gd name="connsiteX4" fmla="*/ 2538919 w 2811294"/>
                  <a:gd name="connsiteY4" fmla="*/ 38911 h 1741251"/>
                  <a:gd name="connsiteX5" fmla="*/ 0 w 2811294"/>
                  <a:gd name="connsiteY5" fmla="*/ 1605064 h 1741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11294" h="1741251">
                    <a:moveTo>
                      <a:pt x="0" y="1605064"/>
                    </a:moveTo>
                    <a:lnTo>
                      <a:pt x="175098" y="1741251"/>
                    </a:lnTo>
                    <a:lnTo>
                      <a:pt x="2811294" y="155643"/>
                    </a:lnTo>
                    <a:lnTo>
                      <a:pt x="2636196" y="0"/>
                    </a:lnTo>
                    <a:lnTo>
                      <a:pt x="2538919" y="38911"/>
                    </a:lnTo>
                    <a:lnTo>
                      <a:pt x="0" y="1605064"/>
                    </a:lnTo>
                    <a:close/>
                  </a:path>
                </a:pathLst>
              </a:cu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200"/>
              </a:p>
            </p:txBody>
          </p:sp>
          <p:sp>
            <p:nvSpPr>
              <p:cNvPr id="95" name="平行四边形 94">
                <a:extLst>
                  <a:ext uri="{FF2B5EF4-FFF2-40B4-BE49-F238E27FC236}">
                    <a16:creationId xmlns:a16="http://schemas.microsoft.com/office/drawing/2014/main" id="{0E356B72-1AA2-4416-9473-99ABE7873797}"/>
                  </a:ext>
                </a:extLst>
              </p:cNvPr>
              <p:cNvSpPr/>
              <p:nvPr/>
            </p:nvSpPr>
            <p:spPr>
              <a:xfrm rot="1850253">
                <a:off x="6848825" y="4898317"/>
                <a:ext cx="1284676" cy="965583"/>
              </a:xfrm>
              <a:prstGeom prst="parallelogram">
                <a:avLst>
                  <a:gd name="adj" fmla="val 55488"/>
                </a:avLst>
              </a:prstGeom>
              <a:solidFill>
                <a:schemeClr val="tx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sp>
        <p:nvSpPr>
          <p:cNvPr id="16" name="云形 15">
            <a:extLst>
              <a:ext uri="{FF2B5EF4-FFF2-40B4-BE49-F238E27FC236}">
                <a16:creationId xmlns:a16="http://schemas.microsoft.com/office/drawing/2014/main" id="{11523A6D-89DE-47BE-9B9E-D2639FA86F6A}"/>
              </a:ext>
            </a:extLst>
          </p:cNvPr>
          <p:cNvSpPr/>
          <p:nvPr/>
        </p:nvSpPr>
        <p:spPr>
          <a:xfrm>
            <a:off x="4475337" y="3057510"/>
            <a:ext cx="3132429" cy="1926591"/>
          </a:xfrm>
          <a:prstGeom prst="cloud">
            <a:avLst/>
          </a:prstGeom>
          <a:solidFill>
            <a:schemeClr val="bg1"/>
          </a:solidFill>
          <a:ln w="19050">
            <a:noFill/>
            <a:prstDash val="dash"/>
          </a:ln>
          <a:effectLst>
            <a:outerShdw blurRad="63500" algn="ctr"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 name="组合 23">
            <a:extLst>
              <a:ext uri="{FF2B5EF4-FFF2-40B4-BE49-F238E27FC236}">
                <a16:creationId xmlns:a16="http://schemas.microsoft.com/office/drawing/2014/main" id="{937AE352-14BB-4811-907E-A49A02C6CC83}"/>
              </a:ext>
            </a:extLst>
          </p:cNvPr>
          <p:cNvGrpSpPr/>
          <p:nvPr/>
        </p:nvGrpSpPr>
        <p:grpSpPr>
          <a:xfrm>
            <a:off x="5729534" y="3659805"/>
            <a:ext cx="706015" cy="706015"/>
            <a:chOff x="3314700" y="660400"/>
            <a:chExt cx="2322157" cy="2322157"/>
          </a:xfrm>
          <a:noFill/>
        </p:grpSpPr>
        <p:grpSp>
          <p:nvGrpSpPr>
            <p:cNvPr id="20" name="组合 19">
              <a:extLst>
                <a:ext uri="{FF2B5EF4-FFF2-40B4-BE49-F238E27FC236}">
                  <a16:creationId xmlns:a16="http://schemas.microsoft.com/office/drawing/2014/main" id="{1FA57A99-3B92-4880-AF52-34B97C62A174}"/>
                </a:ext>
              </a:extLst>
            </p:cNvPr>
            <p:cNvGrpSpPr/>
            <p:nvPr/>
          </p:nvGrpSpPr>
          <p:grpSpPr>
            <a:xfrm>
              <a:off x="3314700" y="660400"/>
              <a:ext cx="2322157" cy="2322157"/>
              <a:chOff x="3314700" y="660400"/>
              <a:chExt cx="2322157" cy="2322157"/>
            </a:xfrm>
            <a:grpFill/>
          </p:grpSpPr>
          <p:sp>
            <p:nvSpPr>
              <p:cNvPr id="17" name="椭圆 16">
                <a:extLst>
                  <a:ext uri="{FF2B5EF4-FFF2-40B4-BE49-F238E27FC236}">
                    <a16:creationId xmlns:a16="http://schemas.microsoft.com/office/drawing/2014/main" id="{EE843DC2-BA6F-4617-9D53-5AD38384CF51}"/>
                  </a:ext>
                </a:extLst>
              </p:cNvPr>
              <p:cNvSpPr/>
              <p:nvPr/>
            </p:nvSpPr>
            <p:spPr>
              <a:xfrm>
                <a:off x="3314700" y="660400"/>
                <a:ext cx="2322157" cy="2322157"/>
              </a:xfrm>
              <a:prstGeom prst="ellipse">
                <a:avLst/>
              </a:prstGeom>
              <a:grpFill/>
              <a:ln w="22225">
                <a:solidFill>
                  <a:srgbClr val="37BBE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椭圆 62">
                <a:extLst>
                  <a:ext uri="{FF2B5EF4-FFF2-40B4-BE49-F238E27FC236}">
                    <a16:creationId xmlns:a16="http://schemas.microsoft.com/office/drawing/2014/main" id="{EE978F08-6BB6-43E2-82BD-7F6F5C88644F}"/>
                  </a:ext>
                </a:extLst>
              </p:cNvPr>
              <p:cNvSpPr/>
              <p:nvPr/>
            </p:nvSpPr>
            <p:spPr>
              <a:xfrm>
                <a:off x="3713101" y="660400"/>
                <a:ext cx="1525354" cy="2322157"/>
              </a:xfrm>
              <a:prstGeom prst="ellipse">
                <a:avLst/>
              </a:prstGeom>
              <a:grpFill/>
              <a:ln w="22225">
                <a:solidFill>
                  <a:srgbClr val="37BBE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椭圆 57">
                <a:extLst>
                  <a:ext uri="{FF2B5EF4-FFF2-40B4-BE49-F238E27FC236}">
                    <a16:creationId xmlns:a16="http://schemas.microsoft.com/office/drawing/2014/main" id="{1C5A4A10-9A2D-4542-9E95-F38E030690D9}"/>
                  </a:ext>
                </a:extLst>
              </p:cNvPr>
              <p:cNvSpPr/>
              <p:nvPr/>
            </p:nvSpPr>
            <p:spPr>
              <a:xfrm>
                <a:off x="4139376" y="660400"/>
                <a:ext cx="672805" cy="2322157"/>
              </a:xfrm>
              <a:prstGeom prst="ellipse">
                <a:avLst/>
              </a:prstGeom>
              <a:grpFill/>
              <a:ln w="22225">
                <a:solidFill>
                  <a:srgbClr val="37BBE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4" name="椭圆 73">
              <a:extLst>
                <a:ext uri="{FF2B5EF4-FFF2-40B4-BE49-F238E27FC236}">
                  <a16:creationId xmlns:a16="http://schemas.microsoft.com/office/drawing/2014/main" id="{8D0D4FCB-7504-43EB-87D5-A748DC7F6C50}"/>
                </a:ext>
              </a:extLst>
            </p:cNvPr>
            <p:cNvSpPr/>
            <p:nvPr/>
          </p:nvSpPr>
          <p:spPr>
            <a:xfrm rot="16200000">
              <a:off x="4139376" y="660399"/>
              <a:ext cx="672805" cy="2322157"/>
            </a:xfrm>
            <a:prstGeom prst="ellipse">
              <a:avLst/>
            </a:prstGeom>
            <a:grpFill/>
            <a:ln w="22225">
              <a:solidFill>
                <a:srgbClr val="37BBE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913752501"/>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B05168CB-268A-4B71-81D3-CAE739FED51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矩形 4">
            <a:extLst>
              <a:ext uri="{FF2B5EF4-FFF2-40B4-BE49-F238E27FC236}">
                <a16:creationId xmlns:a16="http://schemas.microsoft.com/office/drawing/2014/main" id="{3EE64436-6849-4B9F-82BB-2EB8267B3CC9}"/>
              </a:ext>
            </a:extLst>
          </p:cNvPr>
          <p:cNvSpPr/>
          <p:nvPr/>
        </p:nvSpPr>
        <p:spPr>
          <a:xfrm>
            <a:off x="1524000" y="4862457"/>
            <a:ext cx="9144000" cy="1995544"/>
          </a:xfrm>
          <a:prstGeom prst="rect">
            <a:avLst/>
          </a:prstGeom>
          <a:gradFill>
            <a:gsLst>
              <a:gs pos="0">
                <a:schemeClr val="bg1">
                  <a:alpha val="57000"/>
                </a:schemeClr>
              </a:gs>
              <a:gs pos="88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任意多边形: 形状 25">
            <a:extLst>
              <a:ext uri="{FF2B5EF4-FFF2-40B4-BE49-F238E27FC236}">
                <a16:creationId xmlns:a16="http://schemas.microsoft.com/office/drawing/2014/main" id="{4F24E3A3-A35D-4AF5-8BD2-18EAF001F08E}"/>
              </a:ext>
            </a:extLst>
          </p:cNvPr>
          <p:cNvSpPr/>
          <p:nvPr/>
        </p:nvSpPr>
        <p:spPr>
          <a:xfrm rot="5400000">
            <a:off x="4320989" y="-1484556"/>
            <a:ext cx="3550023" cy="9144000"/>
          </a:xfrm>
          <a:custGeom>
            <a:avLst/>
            <a:gdLst>
              <a:gd name="connsiteX0" fmla="*/ 2971050 w 3550023"/>
              <a:gd name="connsiteY0" fmla="*/ 293348 h 9144000"/>
              <a:gd name="connsiteX1" fmla="*/ 3291245 w 3550023"/>
              <a:gd name="connsiteY1" fmla="*/ 293348 h 9144000"/>
              <a:gd name="connsiteX2" fmla="*/ 3291245 w 3550023"/>
              <a:gd name="connsiteY2" fmla="*/ 612501 h 9144000"/>
              <a:gd name="connsiteX3" fmla="*/ 3369802 w 3550023"/>
              <a:gd name="connsiteY3" fmla="*/ 612501 h 9144000"/>
              <a:gd name="connsiteX4" fmla="*/ 3369802 w 3550023"/>
              <a:gd name="connsiteY4" fmla="*/ 214792 h 9144000"/>
              <a:gd name="connsiteX5" fmla="*/ 3366844 w 3550023"/>
              <a:gd name="connsiteY5" fmla="*/ 214792 h 9144000"/>
              <a:gd name="connsiteX6" fmla="*/ 3366844 w 3550023"/>
              <a:gd name="connsiteY6" fmla="*/ 214791 h 9144000"/>
              <a:gd name="connsiteX7" fmla="*/ 2971050 w 3550023"/>
              <a:gd name="connsiteY7" fmla="*/ 214791 h 9144000"/>
              <a:gd name="connsiteX8" fmla="*/ 2971050 w 3550023"/>
              <a:gd name="connsiteY8" fmla="*/ 8929209 h 9144000"/>
              <a:gd name="connsiteX9" fmla="*/ 3368759 w 3550023"/>
              <a:gd name="connsiteY9" fmla="*/ 8929209 h 9144000"/>
              <a:gd name="connsiteX10" fmla="*/ 3368759 w 3550023"/>
              <a:gd name="connsiteY10" fmla="*/ 8926251 h 9144000"/>
              <a:gd name="connsiteX11" fmla="*/ 3368759 w 3550023"/>
              <a:gd name="connsiteY11" fmla="*/ 8530457 h 9144000"/>
              <a:gd name="connsiteX12" fmla="*/ 3290202 w 3550023"/>
              <a:gd name="connsiteY12" fmla="*/ 8530457 h 9144000"/>
              <a:gd name="connsiteX13" fmla="*/ 3290202 w 3550023"/>
              <a:gd name="connsiteY13" fmla="*/ 8850652 h 9144000"/>
              <a:gd name="connsiteX14" fmla="*/ 2971050 w 3550023"/>
              <a:gd name="connsiteY14" fmla="*/ 8850652 h 9144000"/>
              <a:gd name="connsiteX15" fmla="*/ 180219 w 3550023"/>
              <a:gd name="connsiteY15" fmla="*/ 8929208 h 9144000"/>
              <a:gd name="connsiteX16" fmla="*/ 183177 w 3550023"/>
              <a:gd name="connsiteY16" fmla="*/ 8929208 h 9144000"/>
              <a:gd name="connsiteX17" fmla="*/ 183177 w 3550023"/>
              <a:gd name="connsiteY17" fmla="*/ 8929209 h 9144000"/>
              <a:gd name="connsiteX18" fmla="*/ 578971 w 3550023"/>
              <a:gd name="connsiteY18" fmla="*/ 8929209 h 9144000"/>
              <a:gd name="connsiteX19" fmla="*/ 578971 w 3550023"/>
              <a:gd name="connsiteY19" fmla="*/ 8850652 h 9144000"/>
              <a:gd name="connsiteX20" fmla="*/ 258776 w 3550023"/>
              <a:gd name="connsiteY20" fmla="*/ 8850652 h 9144000"/>
              <a:gd name="connsiteX21" fmla="*/ 258776 w 3550023"/>
              <a:gd name="connsiteY21" fmla="*/ 8531499 h 9144000"/>
              <a:gd name="connsiteX22" fmla="*/ 180219 w 3550023"/>
              <a:gd name="connsiteY22" fmla="*/ 8531499 h 9144000"/>
              <a:gd name="connsiteX23" fmla="*/ 180218 w 3550023"/>
              <a:gd name="connsiteY23" fmla="*/ 613542 h 9144000"/>
              <a:gd name="connsiteX24" fmla="*/ 258775 w 3550023"/>
              <a:gd name="connsiteY24" fmla="*/ 613542 h 9144000"/>
              <a:gd name="connsiteX25" fmla="*/ 258775 w 3550023"/>
              <a:gd name="connsiteY25" fmla="*/ 293348 h 9144000"/>
              <a:gd name="connsiteX26" fmla="*/ 577929 w 3550023"/>
              <a:gd name="connsiteY26" fmla="*/ 293348 h 9144000"/>
              <a:gd name="connsiteX27" fmla="*/ 577929 w 3550023"/>
              <a:gd name="connsiteY27" fmla="*/ 214791 h 9144000"/>
              <a:gd name="connsiteX28" fmla="*/ 180220 w 3550023"/>
              <a:gd name="connsiteY28" fmla="*/ 214791 h 9144000"/>
              <a:gd name="connsiteX29" fmla="*/ 180220 w 3550023"/>
              <a:gd name="connsiteY29" fmla="*/ 217748 h 9144000"/>
              <a:gd name="connsiteX30" fmla="*/ 180218 w 3550023"/>
              <a:gd name="connsiteY30" fmla="*/ 217748 h 9144000"/>
              <a:gd name="connsiteX31" fmla="*/ 0 w 3550023"/>
              <a:gd name="connsiteY31" fmla="*/ 9144000 h 9144000"/>
              <a:gd name="connsiteX32" fmla="*/ 0 w 3550023"/>
              <a:gd name="connsiteY32" fmla="*/ 0 h 9144000"/>
              <a:gd name="connsiteX33" fmla="*/ 3550023 w 3550023"/>
              <a:gd name="connsiteY33" fmla="*/ 0 h 9144000"/>
              <a:gd name="connsiteX34" fmla="*/ 3550023 w 3550023"/>
              <a:gd name="connsiteY34" fmla="*/ 9144000 h 9144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550023" h="9144000">
                <a:moveTo>
                  <a:pt x="2971050" y="293348"/>
                </a:moveTo>
                <a:lnTo>
                  <a:pt x="3291245" y="293348"/>
                </a:lnTo>
                <a:lnTo>
                  <a:pt x="3291245" y="612501"/>
                </a:lnTo>
                <a:lnTo>
                  <a:pt x="3369802" y="612501"/>
                </a:lnTo>
                <a:lnTo>
                  <a:pt x="3369802" y="214792"/>
                </a:lnTo>
                <a:lnTo>
                  <a:pt x="3366844" y="214792"/>
                </a:lnTo>
                <a:lnTo>
                  <a:pt x="3366844" y="214791"/>
                </a:lnTo>
                <a:lnTo>
                  <a:pt x="2971050" y="214791"/>
                </a:lnTo>
                <a:close/>
                <a:moveTo>
                  <a:pt x="2971050" y="8929209"/>
                </a:moveTo>
                <a:lnTo>
                  <a:pt x="3368759" y="8929209"/>
                </a:lnTo>
                <a:lnTo>
                  <a:pt x="3368759" y="8926251"/>
                </a:lnTo>
                <a:lnTo>
                  <a:pt x="3368759" y="8530457"/>
                </a:lnTo>
                <a:lnTo>
                  <a:pt x="3290202" y="8530457"/>
                </a:lnTo>
                <a:lnTo>
                  <a:pt x="3290202" y="8850652"/>
                </a:lnTo>
                <a:lnTo>
                  <a:pt x="2971050" y="8850652"/>
                </a:lnTo>
                <a:close/>
                <a:moveTo>
                  <a:pt x="180219" y="8929208"/>
                </a:moveTo>
                <a:lnTo>
                  <a:pt x="183177" y="8929208"/>
                </a:lnTo>
                <a:lnTo>
                  <a:pt x="183177" y="8929209"/>
                </a:lnTo>
                <a:lnTo>
                  <a:pt x="578971" y="8929209"/>
                </a:lnTo>
                <a:lnTo>
                  <a:pt x="578971" y="8850652"/>
                </a:lnTo>
                <a:lnTo>
                  <a:pt x="258776" y="8850652"/>
                </a:lnTo>
                <a:lnTo>
                  <a:pt x="258776" y="8531499"/>
                </a:lnTo>
                <a:lnTo>
                  <a:pt x="180219" y="8531499"/>
                </a:lnTo>
                <a:close/>
                <a:moveTo>
                  <a:pt x="180218" y="613542"/>
                </a:moveTo>
                <a:lnTo>
                  <a:pt x="258775" y="613542"/>
                </a:lnTo>
                <a:lnTo>
                  <a:pt x="258775" y="293348"/>
                </a:lnTo>
                <a:lnTo>
                  <a:pt x="577929" y="293348"/>
                </a:lnTo>
                <a:lnTo>
                  <a:pt x="577929" y="214791"/>
                </a:lnTo>
                <a:lnTo>
                  <a:pt x="180220" y="214791"/>
                </a:lnTo>
                <a:lnTo>
                  <a:pt x="180220" y="217748"/>
                </a:lnTo>
                <a:lnTo>
                  <a:pt x="180218" y="217748"/>
                </a:lnTo>
                <a:close/>
                <a:moveTo>
                  <a:pt x="0" y="9144000"/>
                </a:moveTo>
                <a:lnTo>
                  <a:pt x="0" y="0"/>
                </a:lnTo>
                <a:lnTo>
                  <a:pt x="3550023" y="0"/>
                </a:lnTo>
                <a:lnTo>
                  <a:pt x="3550023" y="9144000"/>
                </a:lnTo>
                <a:close/>
              </a:path>
            </a:pathLst>
          </a:custGeom>
          <a:solidFill>
            <a:schemeClr val="bg1"/>
          </a:solidFill>
          <a:ln>
            <a:noFill/>
          </a:ln>
          <a:effectLst>
            <a:outerShdw blurRad="76200" algn="ctr"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a:extLst>
              <a:ext uri="{FF2B5EF4-FFF2-40B4-BE49-F238E27FC236}">
                <a16:creationId xmlns:a16="http://schemas.microsoft.com/office/drawing/2014/main" id="{C50BCF2A-A153-4480-9856-0069D3FF5A7C}"/>
              </a:ext>
            </a:extLst>
          </p:cNvPr>
          <p:cNvSpPr txBox="1"/>
          <p:nvPr/>
        </p:nvSpPr>
        <p:spPr>
          <a:xfrm>
            <a:off x="2789646" y="1887115"/>
            <a:ext cx="6612708" cy="1200329"/>
          </a:xfrm>
          <a:prstGeom prst="rect">
            <a:avLst/>
          </a:prstGeom>
          <a:solidFill>
            <a:schemeClr val="bg1"/>
          </a:solidFill>
        </p:spPr>
        <p:txBody>
          <a:bodyPr wrap="none" rtlCol="0">
            <a:spAutoFit/>
          </a:bodyPr>
          <a:lstStyle/>
          <a:p>
            <a:pPr algn="ctr"/>
            <a:r>
              <a:rPr lang="en-US" altLang="zh-CN" sz="3600" b="1">
                <a:solidFill>
                  <a:schemeClr val="tx1">
                    <a:lumMod val="75000"/>
                    <a:lumOff val="25000"/>
                  </a:schemeClr>
                </a:solidFill>
                <a:latin typeface="+mn-ea"/>
              </a:rPr>
              <a:t>SOC</a:t>
            </a:r>
            <a:r>
              <a:rPr lang="zh-CN" altLang="en-US" sz="3600" b="1">
                <a:solidFill>
                  <a:schemeClr val="tx1">
                    <a:lumMod val="75000"/>
                    <a:lumOff val="25000"/>
                  </a:schemeClr>
                </a:solidFill>
                <a:latin typeface="+mn-ea"/>
              </a:rPr>
              <a:t>平台下的电离层探测系统的</a:t>
            </a:r>
            <a:endParaRPr lang="en-US" altLang="zh-CN" sz="3600" b="1">
              <a:solidFill>
                <a:schemeClr val="tx1">
                  <a:lumMod val="75000"/>
                  <a:lumOff val="25000"/>
                </a:schemeClr>
              </a:solidFill>
              <a:latin typeface="+mn-ea"/>
            </a:endParaRPr>
          </a:p>
          <a:p>
            <a:pPr algn="ctr"/>
            <a:r>
              <a:rPr lang="zh-CN" altLang="en-US" sz="3600" b="1">
                <a:solidFill>
                  <a:schemeClr val="tx1">
                    <a:lumMod val="75000"/>
                    <a:lumOff val="25000"/>
                  </a:schemeClr>
                </a:solidFill>
                <a:latin typeface="+mn-ea"/>
              </a:rPr>
              <a:t>设计与实现</a:t>
            </a:r>
          </a:p>
        </p:txBody>
      </p:sp>
      <p:sp>
        <p:nvSpPr>
          <p:cNvPr id="29" name="矩形 28">
            <a:extLst>
              <a:ext uri="{FF2B5EF4-FFF2-40B4-BE49-F238E27FC236}">
                <a16:creationId xmlns:a16="http://schemas.microsoft.com/office/drawing/2014/main" id="{8885FE59-F11C-4754-97C6-D90BD15423B6}"/>
              </a:ext>
            </a:extLst>
          </p:cNvPr>
          <p:cNvSpPr/>
          <p:nvPr/>
        </p:nvSpPr>
        <p:spPr>
          <a:xfrm>
            <a:off x="1524000" y="3221589"/>
            <a:ext cx="9144000" cy="353943"/>
          </a:xfrm>
          <a:prstGeom prst="rect">
            <a:avLst/>
          </a:prstGeom>
        </p:spPr>
        <p:txBody>
          <a:bodyPr wrap="square">
            <a:spAutoFit/>
          </a:bodyPr>
          <a:lstStyle/>
          <a:p>
            <a:pPr algn="ctr"/>
            <a:r>
              <a:rPr lang="en-US" altLang="zh-CN" sz="1700">
                <a:latin typeface="+mj-ea"/>
                <a:ea typeface="+mj-ea"/>
              </a:rPr>
              <a:t>The Design and Implementation of Ionospheric Sounding System Based on SOC</a:t>
            </a:r>
            <a:endParaRPr lang="zh-CN" altLang="en-US" sz="1700">
              <a:latin typeface="+mj-ea"/>
              <a:ea typeface="+mj-ea"/>
            </a:endParaRPr>
          </a:p>
        </p:txBody>
      </p:sp>
      <p:grpSp>
        <p:nvGrpSpPr>
          <p:cNvPr id="34" name="组合 33">
            <a:extLst>
              <a:ext uri="{FF2B5EF4-FFF2-40B4-BE49-F238E27FC236}">
                <a16:creationId xmlns:a16="http://schemas.microsoft.com/office/drawing/2014/main" id="{668FC39E-8FAE-486E-9EF4-1ED6C316A29B}"/>
              </a:ext>
            </a:extLst>
          </p:cNvPr>
          <p:cNvGrpSpPr/>
          <p:nvPr/>
        </p:nvGrpSpPr>
        <p:grpSpPr>
          <a:xfrm>
            <a:off x="2373924" y="3221588"/>
            <a:ext cx="7444153" cy="378798"/>
            <a:chOff x="2145322" y="3221588"/>
            <a:chExt cx="7901355" cy="378798"/>
          </a:xfrm>
        </p:grpSpPr>
        <p:cxnSp>
          <p:nvCxnSpPr>
            <p:cNvPr id="31" name="直接连接符 30">
              <a:extLst>
                <a:ext uri="{FF2B5EF4-FFF2-40B4-BE49-F238E27FC236}">
                  <a16:creationId xmlns:a16="http://schemas.microsoft.com/office/drawing/2014/main" id="{37FE146F-EE8C-4E43-A2F8-963FC2D04C03}"/>
                </a:ext>
              </a:extLst>
            </p:cNvPr>
            <p:cNvCxnSpPr/>
            <p:nvPr/>
          </p:nvCxnSpPr>
          <p:spPr>
            <a:xfrm>
              <a:off x="2145323" y="3221588"/>
              <a:ext cx="790135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E7FE88F6-6601-4047-A26E-2769C61E5B98}"/>
                </a:ext>
              </a:extLst>
            </p:cNvPr>
            <p:cNvCxnSpPr/>
            <p:nvPr/>
          </p:nvCxnSpPr>
          <p:spPr>
            <a:xfrm>
              <a:off x="2145322" y="3600386"/>
              <a:ext cx="790135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33" name="文本框 32">
            <a:extLst>
              <a:ext uri="{FF2B5EF4-FFF2-40B4-BE49-F238E27FC236}">
                <a16:creationId xmlns:a16="http://schemas.microsoft.com/office/drawing/2014/main" id="{B703BCA9-98D8-4056-BF41-51F37E757DFA}"/>
              </a:ext>
            </a:extLst>
          </p:cNvPr>
          <p:cNvSpPr txBox="1"/>
          <p:nvPr/>
        </p:nvSpPr>
        <p:spPr>
          <a:xfrm>
            <a:off x="3730297" y="3840798"/>
            <a:ext cx="5133136" cy="646331"/>
          </a:xfrm>
          <a:prstGeom prst="rect">
            <a:avLst/>
          </a:prstGeom>
          <a:noFill/>
        </p:spPr>
        <p:txBody>
          <a:bodyPr wrap="square" rtlCol="0">
            <a:spAutoFit/>
          </a:bodyPr>
          <a:lstStyle/>
          <a:p>
            <a:r>
              <a:rPr lang="zh-CN" altLang="en-US">
                <a:latin typeface="+mn-ea"/>
              </a:rPr>
              <a:t>姓名</a:t>
            </a:r>
            <a:r>
              <a:rPr lang="en-US" altLang="zh-CN">
                <a:latin typeface="+mn-ea"/>
              </a:rPr>
              <a:t>: </a:t>
            </a:r>
            <a:r>
              <a:rPr lang="zh-CN" altLang="en-US">
                <a:latin typeface="+mn-ea"/>
              </a:rPr>
              <a:t>赵宇来                   学号</a:t>
            </a:r>
            <a:r>
              <a:rPr lang="en-US" altLang="zh-CN">
                <a:latin typeface="+mn-ea"/>
              </a:rPr>
              <a:t>: 2017282120278      </a:t>
            </a:r>
          </a:p>
          <a:p>
            <a:r>
              <a:rPr lang="zh-CN" altLang="en-US">
                <a:latin typeface="+mn-ea"/>
              </a:rPr>
              <a:t>导师</a:t>
            </a:r>
            <a:r>
              <a:rPr lang="en-US" altLang="zh-CN">
                <a:latin typeface="+mn-ea"/>
              </a:rPr>
              <a:t>: </a:t>
            </a:r>
            <a:r>
              <a:rPr lang="zh-CN" altLang="en-US">
                <a:latin typeface="+mn-ea"/>
              </a:rPr>
              <a:t>杨国斌 副教授       专业</a:t>
            </a:r>
            <a:r>
              <a:rPr lang="en-US" altLang="zh-CN">
                <a:latin typeface="+mn-ea"/>
              </a:rPr>
              <a:t>: </a:t>
            </a:r>
            <a:r>
              <a:rPr lang="zh-CN" altLang="en-US">
                <a:latin typeface="+mn-ea"/>
              </a:rPr>
              <a:t>电子与通信工程</a:t>
            </a:r>
          </a:p>
        </p:txBody>
      </p:sp>
    </p:spTree>
    <p:extLst>
      <p:ext uri="{BB962C8B-B14F-4D97-AF65-F5344CB8AC3E}">
        <p14:creationId xmlns:p14="http://schemas.microsoft.com/office/powerpoint/2010/main" val="85360611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B05168CB-268A-4B71-81D3-CAE739FED51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矩形 4">
            <a:extLst>
              <a:ext uri="{FF2B5EF4-FFF2-40B4-BE49-F238E27FC236}">
                <a16:creationId xmlns:a16="http://schemas.microsoft.com/office/drawing/2014/main" id="{3EE64436-6849-4B9F-82BB-2EB8267B3CC9}"/>
              </a:ext>
            </a:extLst>
          </p:cNvPr>
          <p:cNvSpPr/>
          <p:nvPr/>
        </p:nvSpPr>
        <p:spPr>
          <a:xfrm>
            <a:off x="1524000" y="4862457"/>
            <a:ext cx="9144000" cy="1995544"/>
          </a:xfrm>
          <a:prstGeom prst="rect">
            <a:avLst/>
          </a:prstGeom>
          <a:gradFill>
            <a:gsLst>
              <a:gs pos="0">
                <a:schemeClr val="bg1">
                  <a:alpha val="57000"/>
                </a:schemeClr>
              </a:gs>
              <a:gs pos="88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任意多边形: 形状 25">
            <a:extLst>
              <a:ext uri="{FF2B5EF4-FFF2-40B4-BE49-F238E27FC236}">
                <a16:creationId xmlns:a16="http://schemas.microsoft.com/office/drawing/2014/main" id="{4F24E3A3-A35D-4AF5-8BD2-18EAF001F08E}"/>
              </a:ext>
            </a:extLst>
          </p:cNvPr>
          <p:cNvSpPr/>
          <p:nvPr/>
        </p:nvSpPr>
        <p:spPr>
          <a:xfrm rot="5400000">
            <a:off x="4320989" y="-1484556"/>
            <a:ext cx="3550023" cy="9144000"/>
          </a:xfrm>
          <a:custGeom>
            <a:avLst/>
            <a:gdLst>
              <a:gd name="connsiteX0" fmla="*/ 2971050 w 3550023"/>
              <a:gd name="connsiteY0" fmla="*/ 293348 h 9144000"/>
              <a:gd name="connsiteX1" fmla="*/ 3291245 w 3550023"/>
              <a:gd name="connsiteY1" fmla="*/ 293348 h 9144000"/>
              <a:gd name="connsiteX2" fmla="*/ 3291245 w 3550023"/>
              <a:gd name="connsiteY2" fmla="*/ 612501 h 9144000"/>
              <a:gd name="connsiteX3" fmla="*/ 3369802 w 3550023"/>
              <a:gd name="connsiteY3" fmla="*/ 612501 h 9144000"/>
              <a:gd name="connsiteX4" fmla="*/ 3369802 w 3550023"/>
              <a:gd name="connsiteY4" fmla="*/ 214792 h 9144000"/>
              <a:gd name="connsiteX5" fmla="*/ 3366844 w 3550023"/>
              <a:gd name="connsiteY5" fmla="*/ 214792 h 9144000"/>
              <a:gd name="connsiteX6" fmla="*/ 3366844 w 3550023"/>
              <a:gd name="connsiteY6" fmla="*/ 214791 h 9144000"/>
              <a:gd name="connsiteX7" fmla="*/ 2971050 w 3550023"/>
              <a:gd name="connsiteY7" fmla="*/ 214791 h 9144000"/>
              <a:gd name="connsiteX8" fmla="*/ 2971050 w 3550023"/>
              <a:gd name="connsiteY8" fmla="*/ 8929209 h 9144000"/>
              <a:gd name="connsiteX9" fmla="*/ 3368759 w 3550023"/>
              <a:gd name="connsiteY9" fmla="*/ 8929209 h 9144000"/>
              <a:gd name="connsiteX10" fmla="*/ 3368759 w 3550023"/>
              <a:gd name="connsiteY10" fmla="*/ 8926251 h 9144000"/>
              <a:gd name="connsiteX11" fmla="*/ 3368759 w 3550023"/>
              <a:gd name="connsiteY11" fmla="*/ 8530457 h 9144000"/>
              <a:gd name="connsiteX12" fmla="*/ 3290202 w 3550023"/>
              <a:gd name="connsiteY12" fmla="*/ 8530457 h 9144000"/>
              <a:gd name="connsiteX13" fmla="*/ 3290202 w 3550023"/>
              <a:gd name="connsiteY13" fmla="*/ 8850652 h 9144000"/>
              <a:gd name="connsiteX14" fmla="*/ 2971050 w 3550023"/>
              <a:gd name="connsiteY14" fmla="*/ 8850652 h 9144000"/>
              <a:gd name="connsiteX15" fmla="*/ 180219 w 3550023"/>
              <a:gd name="connsiteY15" fmla="*/ 8929208 h 9144000"/>
              <a:gd name="connsiteX16" fmla="*/ 183177 w 3550023"/>
              <a:gd name="connsiteY16" fmla="*/ 8929208 h 9144000"/>
              <a:gd name="connsiteX17" fmla="*/ 183177 w 3550023"/>
              <a:gd name="connsiteY17" fmla="*/ 8929209 h 9144000"/>
              <a:gd name="connsiteX18" fmla="*/ 578971 w 3550023"/>
              <a:gd name="connsiteY18" fmla="*/ 8929209 h 9144000"/>
              <a:gd name="connsiteX19" fmla="*/ 578971 w 3550023"/>
              <a:gd name="connsiteY19" fmla="*/ 8850652 h 9144000"/>
              <a:gd name="connsiteX20" fmla="*/ 258776 w 3550023"/>
              <a:gd name="connsiteY20" fmla="*/ 8850652 h 9144000"/>
              <a:gd name="connsiteX21" fmla="*/ 258776 w 3550023"/>
              <a:gd name="connsiteY21" fmla="*/ 8531499 h 9144000"/>
              <a:gd name="connsiteX22" fmla="*/ 180219 w 3550023"/>
              <a:gd name="connsiteY22" fmla="*/ 8531499 h 9144000"/>
              <a:gd name="connsiteX23" fmla="*/ 180218 w 3550023"/>
              <a:gd name="connsiteY23" fmla="*/ 613542 h 9144000"/>
              <a:gd name="connsiteX24" fmla="*/ 258775 w 3550023"/>
              <a:gd name="connsiteY24" fmla="*/ 613542 h 9144000"/>
              <a:gd name="connsiteX25" fmla="*/ 258775 w 3550023"/>
              <a:gd name="connsiteY25" fmla="*/ 293348 h 9144000"/>
              <a:gd name="connsiteX26" fmla="*/ 577929 w 3550023"/>
              <a:gd name="connsiteY26" fmla="*/ 293348 h 9144000"/>
              <a:gd name="connsiteX27" fmla="*/ 577929 w 3550023"/>
              <a:gd name="connsiteY27" fmla="*/ 214791 h 9144000"/>
              <a:gd name="connsiteX28" fmla="*/ 180220 w 3550023"/>
              <a:gd name="connsiteY28" fmla="*/ 214791 h 9144000"/>
              <a:gd name="connsiteX29" fmla="*/ 180220 w 3550023"/>
              <a:gd name="connsiteY29" fmla="*/ 217748 h 9144000"/>
              <a:gd name="connsiteX30" fmla="*/ 180218 w 3550023"/>
              <a:gd name="connsiteY30" fmla="*/ 217748 h 9144000"/>
              <a:gd name="connsiteX31" fmla="*/ 0 w 3550023"/>
              <a:gd name="connsiteY31" fmla="*/ 9144000 h 9144000"/>
              <a:gd name="connsiteX32" fmla="*/ 0 w 3550023"/>
              <a:gd name="connsiteY32" fmla="*/ 0 h 9144000"/>
              <a:gd name="connsiteX33" fmla="*/ 3550023 w 3550023"/>
              <a:gd name="connsiteY33" fmla="*/ 0 h 9144000"/>
              <a:gd name="connsiteX34" fmla="*/ 3550023 w 3550023"/>
              <a:gd name="connsiteY34" fmla="*/ 9144000 h 9144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550023" h="9144000">
                <a:moveTo>
                  <a:pt x="2971050" y="293348"/>
                </a:moveTo>
                <a:lnTo>
                  <a:pt x="3291245" y="293348"/>
                </a:lnTo>
                <a:lnTo>
                  <a:pt x="3291245" y="612501"/>
                </a:lnTo>
                <a:lnTo>
                  <a:pt x="3369802" y="612501"/>
                </a:lnTo>
                <a:lnTo>
                  <a:pt x="3369802" y="214792"/>
                </a:lnTo>
                <a:lnTo>
                  <a:pt x="3366844" y="214792"/>
                </a:lnTo>
                <a:lnTo>
                  <a:pt x="3366844" y="214791"/>
                </a:lnTo>
                <a:lnTo>
                  <a:pt x="2971050" y="214791"/>
                </a:lnTo>
                <a:close/>
                <a:moveTo>
                  <a:pt x="2971050" y="8929209"/>
                </a:moveTo>
                <a:lnTo>
                  <a:pt x="3368759" y="8929209"/>
                </a:lnTo>
                <a:lnTo>
                  <a:pt x="3368759" y="8926251"/>
                </a:lnTo>
                <a:lnTo>
                  <a:pt x="3368759" y="8530457"/>
                </a:lnTo>
                <a:lnTo>
                  <a:pt x="3290202" y="8530457"/>
                </a:lnTo>
                <a:lnTo>
                  <a:pt x="3290202" y="8850652"/>
                </a:lnTo>
                <a:lnTo>
                  <a:pt x="2971050" y="8850652"/>
                </a:lnTo>
                <a:close/>
                <a:moveTo>
                  <a:pt x="180219" y="8929208"/>
                </a:moveTo>
                <a:lnTo>
                  <a:pt x="183177" y="8929208"/>
                </a:lnTo>
                <a:lnTo>
                  <a:pt x="183177" y="8929209"/>
                </a:lnTo>
                <a:lnTo>
                  <a:pt x="578971" y="8929209"/>
                </a:lnTo>
                <a:lnTo>
                  <a:pt x="578971" y="8850652"/>
                </a:lnTo>
                <a:lnTo>
                  <a:pt x="258776" y="8850652"/>
                </a:lnTo>
                <a:lnTo>
                  <a:pt x="258776" y="8531499"/>
                </a:lnTo>
                <a:lnTo>
                  <a:pt x="180219" y="8531499"/>
                </a:lnTo>
                <a:close/>
                <a:moveTo>
                  <a:pt x="180218" y="613542"/>
                </a:moveTo>
                <a:lnTo>
                  <a:pt x="258775" y="613542"/>
                </a:lnTo>
                <a:lnTo>
                  <a:pt x="258775" y="293348"/>
                </a:lnTo>
                <a:lnTo>
                  <a:pt x="577929" y="293348"/>
                </a:lnTo>
                <a:lnTo>
                  <a:pt x="577929" y="214791"/>
                </a:lnTo>
                <a:lnTo>
                  <a:pt x="180220" y="214791"/>
                </a:lnTo>
                <a:lnTo>
                  <a:pt x="180220" y="217748"/>
                </a:lnTo>
                <a:lnTo>
                  <a:pt x="180218" y="217748"/>
                </a:lnTo>
                <a:close/>
                <a:moveTo>
                  <a:pt x="0" y="9144000"/>
                </a:moveTo>
                <a:lnTo>
                  <a:pt x="0" y="0"/>
                </a:lnTo>
                <a:lnTo>
                  <a:pt x="3550023" y="0"/>
                </a:lnTo>
                <a:lnTo>
                  <a:pt x="3550023" y="9144000"/>
                </a:lnTo>
                <a:close/>
              </a:path>
            </a:pathLst>
          </a:custGeom>
          <a:solidFill>
            <a:schemeClr val="bg1"/>
          </a:solidFill>
          <a:ln>
            <a:noFill/>
          </a:ln>
          <a:effectLst>
            <a:outerShdw blurRad="76200" algn="ctr"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a:extLst>
              <a:ext uri="{FF2B5EF4-FFF2-40B4-BE49-F238E27FC236}">
                <a16:creationId xmlns:a16="http://schemas.microsoft.com/office/drawing/2014/main" id="{C50BCF2A-A153-4480-9856-0069D3FF5A7C}"/>
              </a:ext>
            </a:extLst>
          </p:cNvPr>
          <p:cNvSpPr txBox="1"/>
          <p:nvPr/>
        </p:nvSpPr>
        <p:spPr>
          <a:xfrm>
            <a:off x="2789646" y="1887115"/>
            <a:ext cx="6612708" cy="1200329"/>
          </a:xfrm>
          <a:prstGeom prst="rect">
            <a:avLst/>
          </a:prstGeom>
          <a:solidFill>
            <a:schemeClr val="bg1"/>
          </a:solidFill>
        </p:spPr>
        <p:txBody>
          <a:bodyPr wrap="none" rtlCol="0">
            <a:spAutoFit/>
          </a:bodyPr>
          <a:lstStyle/>
          <a:p>
            <a:pPr algn="ctr"/>
            <a:r>
              <a:rPr lang="en-US" altLang="zh-CN" sz="3600" b="1">
                <a:solidFill>
                  <a:schemeClr val="tx1">
                    <a:lumMod val="75000"/>
                    <a:lumOff val="25000"/>
                  </a:schemeClr>
                </a:solidFill>
                <a:latin typeface="+mn-ea"/>
              </a:rPr>
              <a:t>SOC</a:t>
            </a:r>
            <a:r>
              <a:rPr lang="zh-CN" altLang="en-US" sz="3600" b="1">
                <a:solidFill>
                  <a:schemeClr val="tx1">
                    <a:lumMod val="75000"/>
                    <a:lumOff val="25000"/>
                  </a:schemeClr>
                </a:solidFill>
                <a:latin typeface="+mn-ea"/>
              </a:rPr>
              <a:t>平台下的电离层探测系统的</a:t>
            </a:r>
            <a:endParaRPr lang="en-US" altLang="zh-CN" sz="3600" b="1">
              <a:solidFill>
                <a:schemeClr val="tx1">
                  <a:lumMod val="75000"/>
                  <a:lumOff val="25000"/>
                </a:schemeClr>
              </a:solidFill>
              <a:latin typeface="+mn-ea"/>
            </a:endParaRPr>
          </a:p>
          <a:p>
            <a:pPr algn="ctr"/>
            <a:r>
              <a:rPr lang="zh-CN" altLang="en-US" sz="3600" b="1">
                <a:solidFill>
                  <a:schemeClr val="tx1">
                    <a:lumMod val="75000"/>
                    <a:lumOff val="25000"/>
                  </a:schemeClr>
                </a:solidFill>
                <a:latin typeface="+mn-ea"/>
              </a:rPr>
              <a:t>设计与实现</a:t>
            </a:r>
          </a:p>
        </p:txBody>
      </p:sp>
      <p:sp>
        <p:nvSpPr>
          <p:cNvPr id="29" name="矩形 28">
            <a:extLst>
              <a:ext uri="{FF2B5EF4-FFF2-40B4-BE49-F238E27FC236}">
                <a16:creationId xmlns:a16="http://schemas.microsoft.com/office/drawing/2014/main" id="{8885FE59-F11C-4754-97C6-D90BD15423B6}"/>
              </a:ext>
            </a:extLst>
          </p:cNvPr>
          <p:cNvSpPr/>
          <p:nvPr/>
        </p:nvSpPr>
        <p:spPr>
          <a:xfrm>
            <a:off x="1524000" y="3221589"/>
            <a:ext cx="9144000" cy="353943"/>
          </a:xfrm>
          <a:prstGeom prst="rect">
            <a:avLst/>
          </a:prstGeom>
        </p:spPr>
        <p:txBody>
          <a:bodyPr wrap="square">
            <a:spAutoFit/>
          </a:bodyPr>
          <a:lstStyle/>
          <a:p>
            <a:pPr algn="ctr"/>
            <a:r>
              <a:rPr lang="en-US" altLang="zh-CN" sz="1700">
                <a:latin typeface="+mj-ea"/>
                <a:ea typeface="+mj-ea"/>
              </a:rPr>
              <a:t>The Design and Implementation of Ionospheric Sounding System Based on SOC</a:t>
            </a:r>
            <a:endParaRPr lang="zh-CN" altLang="en-US" sz="1700">
              <a:latin typeface="+mj-ea"/>
              <a:ea typeface="+mj-ea"/>
            </a:endParaRPr>
          </a:p>
        </p:txBody>
      </p:sp>
      <p:grpSp>
        <p:nvGrpSpPr>
          <p:cNvPr id="34" name="组合 33">
            <a:extLst>
              <a:ext uri="{FF2B5EF4-FFF2-40B4-BE49-F238E27FC236}">
                <a16:creationId xmlns:a16="http://schemas.microsoft.com/office/drawing/2014/main" id="{668FC39E-8FAE-486E-9EF4-1ED6C316A29B}"/>
              </a:ext>
            </a:extLst>
          </p:cNvPr>
          <p:cNvGrpSpPr/>
          <p:nvPr/>
        </p:nvGrpSpPr>
        <p:grpSpPr>
          <a:xfrm>
            <a:off x="2373924" y="3221588"/>
            <a:ext cx="7444153" cy="378798"/>
            <a:chOff x="2145322" y="3221588"/>
            <a:chExt cx="7901355" cy="378798"/>
          </a:xfrm>
        </p:grpSpPr>
        <p:cxnSp>
          <p:nvCxnSpPr>
            <p:cNvPr id="31" name="直接连接符 30">
              <a:extLst>
                <a:ext uri="{FF2B5EF4-FFF2-40B4-BE49-F238E27FC236}">
                  <a16:creationId xmlns:a16="http://schemas.microsoft.com/office/drawing/2014/main" id="{37FE146F-EE8C-4E43-A2F8-963FC2D04C03}"/>
                </a:ext>
              </a:extLst>
            </p:cNvPr>
            <p:cNvCxnSpPr/>
            <p:nvPr/>
          </p:nvCxnSpPr>
          <p:spPr>
            <a:xfrm>
              <a:off x="2145323" y="3221588"/>
              <a:ext cx="790135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E7FE88F6-6601-4047-A26E-2769C61E5B98}"/>
                </a:ext>
              </a:extLst>
            </p:cNvPr>
            <p:cNvCxnSpPr/>
            <p:nvPr/>
          </p:nvCxnSpPr>
          <p:spPr>
            <a:xfrm>
              <a:off x="2145322" y="3600386"/>
              <a:ext cx="790135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33" name="文本框 32">
            <a:extLst>
              <a:ext uri="{FF2B5EF4-FFF2-40B4-BE49-F238E27FC236}">
                <a16:creationId xmlns:a16="http://schemas.microsoft.com/office/drawing/2014/main" id="{B703BCA9-98D8-4056-BF41-51F37E757DFA}"/>
              </a:ext>
            </a:extLst>
          </p:cNvPr>
          <p:cNvSpPr txBox="1"/>
          <p:nvPr/>
        </p:nvSpPr>
        <p:spPr>
          <a:xfrm>
            <a:off x="3730297" y="3840798"/>
            <a:ext cx="5133136" cy="646331"/>
          </a:xfrm>
          <a:prstGeom prst="rect">
            <a:avLst/>
          </a:prstGeom>
          <a:noFill/>
        </p:spPr>
        <p:txBody>
          <a:bodyPr wrap="square" rtlCol="0">
            <a:spAutoFit/>
          </a:bodyPr>
          <a:lstStyle/>
          <a:p>
            <a:r>
              <a:rPr lang="zh-CN" altLang="en-US">
                <a:latin typeface="+mn-ea"/>
              </a:rPr>
              <a:t>姓名</a:t>
            </a:r>
            <a:r>
              <a:rPr lang="en-US" altLang="zh-CN">
                <a:latin typeface="+mn-ea"/>
              </a:rPr>
              <a:t>: </a:t>
            </a:r>
            <a:r>
              <a:rPr lang="zh-CN" altLang="en-US">
                <a:latin typeface="+mn-ea"/>
              </a:rPr>
              <a:t>赵宇来                   学号</a:t>
            </a:r>
            <a:r>
              <a:rPr lang="en-US" altLang="zh-CN">
                <a:latin typeface="+mn-ea"/>
              </a:rPr>
              <a:t>: 2017282120278      </a:t>
            </a:r>
          </a:p>
          <a:p>
            <a:r>
              <a:rPr lang="zh-CN" altLang="en-US">
                <a:latin typeface="+mn-ea"/>
              </a:rPr>
              <a:t>导师</a:t>
            </a:r>
            <a:r>
              <a:rPr lang="en-US" altLang="zh-CN">
                <a:latin typeface="+mn-ea"/>
              </a:rPr>
              <a:t>: </a:t>
            </a:r>
            <a:r>
              <a:rPr lang="zh-CN" altLang="en-US">
                <a:latin typeface="+mn-ea"/>
              </a:rPr>
              <a:t>杨国斌 副教授       专业</a:t>
            </a:r>
            <a:r>
              <a:rPr lang="en-US" altLang="zh-CN">
                <a:latin typeface="+mn-ea"/>
              </a:rPr>
              <a:t>: </a:t>
            </a:r>
            <a:r>
              <a:rPr lang="zh-CN" altLang="en-US">
                <a:latin typeface="+mn-ea"/>
              </a:rPr>
              <a:t>电子与通信工程</a:t>
            </a:r>
          </a:p>
        </p:txBody>
      </p:sp>
    </p:spTree>
    <p:extLst>
      <p:ext uri="{BB962C8B-B14F-4D97-AF65-F5344CB8AC3E}">
        <p14:creationId xmlns:p14="http://schemas.microsoft.com/office/powerpoint/2010/main" val="404400619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图片 19">
            <a:extLst>
              <a:ext uri="{FF2B5EF4-FFF2-40B4-BE49-F238E27FC236}">
                <a16:creationId xmlns:a16="http://schemas.microsoft.com/office/drawing/2014/main" id="{9667A989-727A-45FE-8704-8EDC2242B43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a:effectLst/>
        </p:spPr>
      </p:pic>
      <p:sp>
        <p:nvSpPr>
          <p:cNvPr id="6" name="矩形 5">
            <a:extLst>
              <a:ext uri="{FF2B5EF4-FFF2-40B4-BE49-F238E27FC236}">
                <a16:creationId xmlns:a16="http://schemas.microsoft.com/office/drawing/2014/main" id="{C213EC47-25B7-453B-BC62-7BD408D12CA9}"/>
              </a:ext>
            </a:extLst>
          </p:cNvPr>
          <p:cNvSpPr/>
          <p:nvPr/>
        </p:nvSpPr>
        <p:spPr>
          <a:xfrm>
            <a:off x="-1" y="-1"/>
            <a:ext cx="12192001" cy="6858001"/>
          </a:xfrm>
          <a:prstGeom prst="rect">
            <a:avLst/>
          </a:prstGeom>
          <a:gradFill flip="none" rotWithShape="1">
            <a:gsLst>
              <a:gs pos="0">
                <a:schemeClr val="tx1">
                  <a:alpha val="0"/>
                </a:schemeClr>
              </a:gs>
              <a:gs pos="76000">
                <a:schemeClr val="tx1">
                  <a:alpha val="38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a:extLst>
              <a:ext uri="{FF2B5EF4-FFF2-40B4-BE49-F238E27FC236}">
                <a16:creationId xmlns:a16="http://schemas.microsoft.com/office/drawing/2014/main" id="{EC8942CA-54CA-4834-A2E9-2BF11F7F6E54}"/>
              </a:ext>
            </a:extLst>
          </p:cNvPr>
          <p:cNvSpPr/>
          <p:nvPr/>
        </p:nvSpPr>
        <p:spPr>
          <a:xfrm>
            <a:off x="0" y="0"/>
            <a:ext cx="12192000" cy="6858000"/>
          </a:xfrm>
          <a:prstGeom prst="rect">
            <a:avLst/>
          </a:prstGeom>
          <a:gradFill>
            <a:gsLst>
              <a:gs pos="100000">
                <a:srgbClr val="31A9DF"/>
              </a:gs>
              <a:gs pos="41000">
                <a:srgbClr val="2481BA"/>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a:extLst>
              <a:ext uri="{FF2B5EF4-FFF2-40B4-BE49-F238E27FC236}">
                <a16:creationId xmlns:a16="http://schemas.microsoft.com/office/drawing/2014/main" id="{3EE64436-6849-4B9F-82BB-2EB8267B3CC9}"/>
              </a:ext>
            </a:extLst>
          </p:cNvPr>
          <p:cNvSpPr/>
          <p:nvPr/>
        </p:nvSpPr>
        <p:spPr>
          <a:xfrm>
            <a:off x="1524000" y="4862457"/>
            <a:ext cx="9144000" cy="1995544"/>
          </a:xfrm>
          <a:prstGeom prst="rect">
            <a:avLst/>
          </a:prstGeom>
          <a:gradFill>
            <a:gsLst>
              <a:gs pos="0">
                <a:schemeClr val="bg1">
                  <a:alpha val="57000"/>
                </a:schemeClr>
              </a:gs>
              <a:gs pos="88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任意多边形: 形状 17">
            <a:extLst>
              <a:ext uri="{FF2B5EF4-FFF2-40B4-BE49-F238E27FC236}">
                <a16:creationId xmlns:a16="http://schemas.microsoft.com/office/drawing/2014/main" id="{2EB4C110-2E54-4A66-848B-6E3B2CA68988}"/>
              </a:ext>
            </a:extLst>
          </p:cNvPr>
          <p:cNvSpPr/>
          <p:nvPr/>
        </p:nvSpPr>
        <p:spPr>
          <a:xfrm>
            <a:off x="1524001" y="1312429"/>
            <a:ext cx="9143999" cy="3550024"/>
          </a:xfrm>
          <a:custGeom>
            <a:avLst/>
            <a:gdLst>
              <a:gd name="connsiteX0" fmla="*/ 5212312 w 9143999"/>
              <a:gd name="connsiteY0" fmla="*/ 3052830 h 3550024"/>
              <a:gd name="connsiteX1" fmla="*/ 5212312 w 9143999"/>
              <a:gd name="connsiteY1" fmla="*/ 3068792 h 3550024"/>
              <a:gd name="connsiteX2" fmla="*/ 5225148 w 9143999"/>
              <a:gd name="connsiteY2" fmla="*/ 3068792 h 3550024"/>
              <a:gd name="connsiteX3" fmla="*/ 5225148 w 9143999"/>
              <a:gd name="connsiteY3" fmla="*/ 3052830 h 3550024"/>
              <a:gd name="connsiteX4" fmla="*/ 2773912 w 9143999"/>
              <a:gd name="connsiteY4" fmla="*/ 3052830 h 3550024"/>
              <a:gd name="connsiteX5" fmla="*/ 2773912 w 9143999"/>
              <a:gd name="connsiteY5" fmla="*/ 3068792 h 3550024"/>
              <a:gd name="connsiteX6" fmla="*/ 2786748 w 9143999"/>
              <a:gd name="connsiteY6" fmla="*/ 3068792 h 3550024"/>
              <a:gd name="connsiteX7" fmla="*/ 2786748 w 9143999"/>
              <a:gd name="connsiteY7" fmla="*/ 3052830 h 3550024"/>
              <a:gd name="connsiteX8" fmla="*/ 3695902 w 9143999"/>
              <a:gd name="connsiteY8" fmla="*/ 3032962 h 3550024"/>
              <a:gd name="connsiteX9" fmla="*/ 3735193 w 9143999"/>
              <a:gd name="connsiteY9" fmla="*/ 3032962 h 3550024"/>
              <a:gd name="connsiteX10" fmla="*/ 3735193 w 9143999"/>
              <a:gd name="connsiteY10" fmla="*/ 3061760 h 3550024"/>
              <a:gd name="connsiteX11" fmla="*/ 3695902 w 9143999"/>
              <a:gd name="connsiteY11" fmla="*/ 3061760 h 3550024"/>
              <a:gd name="connsiteX12" fmla="*/ 3647124 w 9143999"/>
              <a:gd name="connsiteY12" fmla="*/ 3032962 h 3550024"/>
              <a:gd name="connsiteX13" fmla="*/ 3687419 w 9143999"/>
              <a:gd name="connsiteY13" fmla="*/ 3032962 h 3550024"/>
              <a:gd name="connsiteX14" fmla="*/ 3687419 w 9143999"/>
              <a:gd name="connsiteY14" fmla="*/ 3061760 h 3550024"/>
              <a:gd name="connsiteX15" fmla="*/ 3647124 w 9143999"/>
              <a:gd name="connsiteY15" fmla="*/ 3061760 h 3550024"/>
              <a:gd name="connsiteX16" fmla="*/ 5783812 w 9143999"/>
              <a:gd name="connsiteY16" fmla="*/ 3027380 h 3550024"/>
              <a:gd name="connsiteX17" fmla="*/ 5783812 w 9143999"/>
              <a:gd name="connsiteY17" fmla="*/ 3037761 h 3550024"/>
              <a:gd name="connsiteX18" fmla="*/ 5798211 w 9143999"/>
              <a:gd name="connsiteY18" fmla="*/ 3036533 h 3550024"/>
              <a:gd name="connsiteX19" fmla="*/ 5909497 w 9143999"/>
              <a:gd name="connsiteY19" fmla="*/ 3036533 h 3550024"/>
              <a:gd name="connsiteX20" fmla="*/ 5924454 w 9143999"/>
              <a:gd name="connsiteY20" fmla="*/ 3037761 h 3550024"/>
              <a:gd name="connsiteX21" fmla="*/ 5924454 w 9143999"/>
              <a:gd name="connsiteY21" fmla="*/ 3027380 h 3550024"/>
              <a:gd name="connsiteX22" fmla="*/ 5909497 w 9143999"/>
              <a:gd name="connsiteY22" fmla="*/ 3028608 h 3550024"/>
              <a:gd name="connsiteX23" fmla="*/ 5798211 w 9143999"/>
              <a:gd name="connsiteY23" fmla="*/ 3028608 h 3550024"/>
              <a:gd name="connsiteX24" fmla="*/ 5783812 w 9143999"/>
              <a:gd name="connsiteY24" fmla="*/ 3027380 h 3550024"/>
              <a:gd name="connsiteX25" fmla="*/ 2367053 w 9143999"/>
              <a:gd name="connsiteY25" fmla="*/ 3026934 h 3550024"/>
              <a:gd name="connsiteX26" fmla="*/ 2359686 w 9143999"/>
              <a:gd name="connsiteY26" fmla="*/ 3034971 h 3550024"/>
              <a:gd name="connsiteX27" fmla="*/ 2395293 w 9143999"/>
              <a:gd name="connsiteY27" fmla="*/ 3069462 h 3550024"/>
              <a:gd name="connsiteX28" fmla="*/ 2403999 w 9143999"/>
              <a:gd name="connsiteY28" fmla="*/ 3061983 h 3550024"/>
              <a:gd name="connsiteX29" fmla="*/ 2367053 w 9143999"/>
              <a:gd name="connsiteY29" fmla="*/ 3026934 h 3550024"/>
              <a:gd name="connsiteX30" fmla="*/ 6325174 w 9143999"/>
              <a:gd name="connsiteY30" fmla="*/ 3026488 h 3550024"/>
              <a:gd name="connsiteX31" fmla="*/ 6413578 w 9143999"/>
              <a:gd name="connsiteY31" fmla="*/ 3026488 h 3550024"/>
              <a:gd name="connsiteX32" fmla="*/ 6413578 w 9143999"/>
              <a:gd name="connsiteY32" fmla="*/ 3063992 h 3550024"/>
              <a:gd name="connsiteX33" fmla="*/ 6325174 w 9143999"/>
              <a:gd name="connsiteY33" fmla="*/ 3063992 h 3550024"/>
              <a:gd name="connsiteX34" fmla="*/ 6315575 w 9143999"/>
              <a:gd name="connsiteY34" fmla="*/ 3017335 h 3550024"/>
              <a:gd name="connsiteX35" fmla="*/ 6316691 w 9143999"/>
              <a:gd name="connsiteY35" fmla="*/ 3031734 h 3550024"/>
              <a:gd name="connsiteX36" fmla="*/ 6316691 w 9143999"/>
              <a:gd name="connsiteY36" fmla="*/ 3078168 h 3550024"/>
              <a:gd name="connsiteX37" fmla="*/ 6315575 w 9143999"/>
              <a:gd name="connsiteY37" fmla="*/ 3093237 h 3550024"/>
              <a:gd name="connsiteX38" fmla="*/ 6326290 w 9143999"/>
              <a:gd name="connsiteY38" fmla="*/ 3093237 h 3550024"/>
              <a:gd name="connsiteX39" fmla="*/ 6325174 w 9143999"/>
              <a:gd name="connsiteY39" fmla="*/ 3078168 h 3550024"/>
              <a:gd name="connsiteX40" fmla="*/ 6325174 w 9143999"/>
              <a:gd name="connsiteY40" fmla="*/ 3071582 h 3550024"/>
              <a:gd name="connsiteX41" fmla="*/ 6413578 w 9143999"/>
              <a:gd name="connsiteY41" fmla="*/ 3071582 h 3550024"/>
              <a:gd name="connsiteX42" fmla="*/ 6413578 w 9143999"/>
              <a:gd name="connsiteY42" fmla="*/ 3078168 h 3550024"/>
              <a:gd name="connsiteX43" fmla="*/ 6412462 w 9143999"/>
              <a:gd name="connsiteY43" fmla="*/ 3092121 h 3550024"/>
              <a:gd name="connsiteX44" fmla="*/ 6423178 w 9143999"/>
              <a:gd name="connsiteY44" fmla="*/ 3092121 h 3550024"/>
              <a:gd name="connsiteX45" fmla="*/ 6422061 w 9143999"/>
              <a:gd name="connsiteY45" fmla="*/ 3078168 h 3550024"/>
              <a:gd name="connsiteX46" fmla="*/ 6422061 w 9143999"/>
              <a:gd name="connsiteY46" fmla="*/ 3031734 h 3550024"/>
              <a:gd name="connsiteX47" fmla="*/ 6423178 w 9143999"/>
              <a:gd name="connsiteY47" fmla="*/ 3017335 h 3550024"/>
              <a:gd name="connsiteX48" fmla="*/ 6409002 w 9143999"/>
              <a:gd name="connsiteY48" fmla="*/ 3018451 h 3550024"/>
              <a:gd name="connsiteX49" fmla="*/ 6328969 w 9143999"/>
              <a:gd name="connsiteY49" fmla="*/ 3018451 h 3550024"/>
              <a:gd name="connsiteX50" fmla="*/ 6315575 w 9143999"/>
              <a:gd name="connsiteY50" fmla="*/ 3017335 h 3550024"/>
              <a:gd name="connsiteX51" fmla="*/ 4191723 w 9143999"/>
              <a:gd name="connsiteY51" fmla="*/ 3002489 h 3550024"/>
              <a:gd name="connsiteX52" fmla="*/ 4253449 w 9143999"/>
              <a:gd name="connsiteY52" fmla="*/ 3002489 h 3550024"/>
              <a:gd name="connsiteX53" fmla="*/ 4221414 w 9143999"/>
              <a:gd name="connsiteY53" fmla="*/ 3046356 h 3550024"/>
              <a:gd name="connsiteX54" fmla="*/ 4191723 w 9143999"/>
              <a:gd name="connsiteY54" fmla="*/ 3002489 h 3550024"/>
              <a:gd name="connsiteX55" fmla="*/ 3695902 w 9143999"/>
              <a:gd name="connsiteY55" fmla="*/ 2997020 h 3550024"/>
              <a:gd name="connsiteX56" fmla="*/ 3735193 w 9143999"/>
              <a:gd name="connsiteY56" fmla="*/ 2997020 h 3550024"/>
              <a:gd name="connsiteX57" fmla="*/ 3735193 w 9143999"/>
              <a:gd name="connsiteY57" fmla="*/ 3024925 h 3550024"/>
              <a:gd name="connsiteX58" fmla="*/ 3695902 w 9143999"/>
              <a:gd name="connsiteY58" fmla="*/ 3024925 h 3550024"/>
              <a:gd name="connsiteX59" fmla="*/ 3647124 w 9143999"/>
              <a:gd name="connsiteY59" fmla="*/ 2997020 h 3550024"/>
              <a:gd name="connsiteX60" fmla="*/ 3687419 w 9143999"/>
              <a:gd name="connsiteY60" fmla="*/ 2997020 h 3550024"/>
              <a:gd name="connsiteX61" fmla="*/ 3687419 w 9143999"/>
              <a:gd name="connsiteY61" fmla="*/ 3024925 h 3550024"/>
              <a:gd name="connsiteX62" fmla="*/ 3647124 w 9143999"/>
              <a:gd name="connsiteY62" fmla="*/ 3024925 h 3550024"/>
              <a:gd name="connsiteX63" fmla="*/ 4171296 w 9143999"/>
              <a:gd name="connsiteY63" fmla="*/ 2993336 h 3550024"/>
              <a:gd name="connsiteX64" fmla="*/ 4171296 w 9143999"/>
              <a:gd name="connsiteY64" fmla="*/ 3003605 h 3550024"/>
              <a:gd name="connsiteX65" fmla="*/ 4181900 w 9143999"/>
              <a:gd name="connsiteY65" fmla="*/ 3002489 h 3550024"/>
              <a:gd name="connsiteX66" fmla="*/ 4214494 w 9143999"/>
              <a:gd name="connsiteY66" fmla="*/ 3052160 h 3550024"/>
              <a:gd name="connsiteX67" fmla="*/ 4144619 w 9143999"/>
              <a:gd name="connsiteY67" fmla="*/ 3079954 h 3550024"/>
              <a:gd name="connsiteX68" fmla="*/ 4154888 w 9143999"/>
              <a:gd name="connsiteY68" fmla="*/ 3090781 h 3550024"/>
              <a:gd name="connsiteX69" fmla="*/ 4221191 w 9143999"/>
              <a:gd name="connsiteY69" fmla="*/ 3058300 h 3550024"/>
              <a:gd name="connsiteX70" fmla="*/ 4279904 w 9143999"/>
              <a:gd name="connsiteY70" fmla="*/ 3091674 h 3550024"/>
              <a:gd name="connsiteX71" fmla="*/ 4288387 w 9143999"/>
              <a:gd name="connsiteY71" fmla="*/ 3080512 h 3550024"/>
              <a:gd name="connsiteX72" fmla="*/ 4227777 w 9143999"/>
              <a:gd name="connsiteY72" fmla="*/ 3052384 h 3550024"/>
              <a:gd name="connsiteX73" fmla="*/ 4267179 w 9143999"/>
              <a:gd name="connsiteY73" fmla="*/ 2993336 h 3550024"/>
              <a:gd name="connsiteX74" fmla="*/ 4251998 w 9143999"/>
              <a:gd name="connsiteY74" fmla="*/ 2994452 h 3550024"/>
              <a:gd name="connsiteX75" fmla="*/ 4183686 w 9143999"/>
              <a:gd name="connsiteY75" fmla="*/ 2994452 h 3550024"/>
              <a:gd name="connsiteX76" fmla="*/ 4171296 w 9143999"/>
              <a:gd name="connsiteY76" fmla="*/ 2993336 h 3550024"/>
              <a:gd name="connsiteX77" fmla="*/ 2459364 w 9143999"/>
              <a:gd name="connsiteY77" fmla="*/ 2989206 h 3550024"/>
              <a:gd name="connsiteX78" fmla="*/ 2460480 w 9143999"/>
              <a:gd name="connsiteY78" fmla="*/ 3004833 h 3550024"/>
              <a:gd name="connsiteX79" fmla="*/ 2460480 w 9143999"/>
              <a:gd name="connsiteY79" fmla="*/ 3010972 h 3550024"/>
              <a:gd name="connsiteX80" fmla="*/ 2326758 w 9143999"/>
              <a:gd name="connsiteY80" fmla="*/ 3010972 h 3550024"/>
              <a:gd name="connsiteX81" fmla="*/ 2311912 w 9143999"/>
              <a:gd name="connsiteY81" fmla="*/ 3009856 h 3550024"/>
              <a:gd name="connsiteX82" fmla="*/ 2311912 w 9143999"/>
              <a:gd name="connsiteY82" fmla="*/ 3020348 h 3550024"/>
              <a:gd name="connsiteX83" fmla="*/ 2326758 w 9143999"/>
              <a:gd name="connsiteY83" fmla="*/ 3019232 h 3550024"/>
              <a:gd name="connsiteX84" fmla="*/ 2460480 w 9143999"/>
              <a:gd name="connsiteY84" fmla="*/ 3019232 h 3550024"/>
              <a:gd name="connsiteX85" fmla="*/ 2460480 w 9143999"/>
              <a:gd name="connsiteY85" fmla="*/ 3067676 h 3550024"/>
              <a:gd name="connsiteX86" fmla="*/ 2444965 w 9143999"/>
              <a:gd name="connsiteY86" fmla="*/ 3080177 h 3550024"/>
              <a:gd name="connsiteX87" fmla="*/ 2423198 w 9143999"/>
              <a:gd name="connsiteY87" fmla="*/ 3078838 h 3550024"/>
              <a:gd name="connsiteX88" fmla="*/ 2427552 w 9143999"/>
              <a:gd name="connsiteY88" fmla="*/ 3090558 h 3550024"/>
              <a:gd name="connsiteX89" fmla="*/ 2461150 w 9143999"/>
              <a:gd name="connsiteY89" fmla="*/ 3085535 h 3550024"/>
              <a:gd name="connsiteX90" fmla="*/ 2468963 w 9143999"/>
              <a:gd name="connsiteY90" fmla="*/ 3069685 h 3550024"/>
              <a:gd name="connsiteX91" fmla="*/ 2468963 w 9143999"/>
              <a:gd name="connsiteY91" fmla="*/ 3019232 h 3550024"/>
              <a:gd name="connsiteX92" fmla="*/ 2497315 w 9143999"/>
              <a:gd name="connsiteY92" fmla="*/ 3019232 h 3550024"/>
              <a:gd name="connsiteX93" fmla="*/ 2512384 w 9143999"/>
              <a:gd name="connsiteY93" fmla="*/ 3020348 h 3550024"/>
              <a:gd name="connsiteX94" fmla="*/ 2512384 w 9143999"/>
              <a:gd name="connsiteY94" fmla="*/ 3009856 h 3550024"/>
              <a:gd name="connsiteX95" fmla="*/ 2497315 w 9143999"/>
              <a:gd name="connsiteY95" fmla="*/ 3010972 h 3550024"/>
              <a:gd name="connsiteX96" fmla="*/ 2468963 w 9143999"/>
              <a:gd name="connsiteY96" fmla="*/ 3010972 h 3550024"/>
              <a:gd name="connsiteX97" fmla="*/ 2468963 w 9143999"/>
              <a:gd name="connsiteY97" fmla="*/ 3004833 h 3550024"/>
              <a:gd name="connsiteX98" fmla="*/ 2470079 w 9143999"/>
              <a:gd name="connsiteY98" fmla="*/ 2989206 h 3550024"/>
              <a:gd name="connsiteX99" fmla="*/ 3637524 w 9143999"/>
              <a:gd name="connsiteY99" fmla="*/ 2987867 h 3550024"/>
              <a:gd name="connsiteX100" fmla="*/ 3638752 w 9143999"/>
              <a:gd name="connsiteY100" fmla="*/ 3003605 h 3550024"/>
              <a:gd name="connsiteX101" fmla="*/ 3638752 w 9143999"/>
              <a:gd name="connsiteY101" fmla="*/ 3072252 h 3550024"/>
              <a:gd name="connsiteX102" fmla="*/ 3637524 w 9143999"/>
              <a:gd name="connsiteY102" fmla="*/ 3088214 h 3550024"/>
              <a:gd name="connsiteX103" fmla="*/ 3648351 w 9143999"/>
              <a:gd name="connsiteY103" fmla="*/ 3088214 h 3550024"/>
              <a:gd name="connsiteX104" fmla="*/ 3647124 w 9143999"/>
              <a:gd name="connsiteY104" fmla="*/ 3072029 h 3550024"/>
              <a:gd name="connsiteX105" fmla="*/ 3647124 w 9143999"/>
              <a:gd name="connsiteY105" fmla="*/ 3069238 h 3550024"/>
              <a:gd name="connsiteX106" fmla="*/ 3735193 w 9143999"/>
              <a:gd name="connsiteY106" fmla="*/ 3069238 h 3550024"/>
              <a:gd name="connsiteX107" fmla="*/ 3735193 w 9143999"/>
              <a:gd name="connsiteY107" fmla="*/ 3070355 h 3550024"/>
              <a:gd name="connsiteX108" fmla="*/ 3734076 w 9143999"/>
              <a:gd name="connsiteY108" fmla="*/ 3085758 h 3550024"/>
              <a:gd name="connsiteX109" fmla="*/ 3744792 w 9143999"/>
              <a:gd name="connsiteY109" fmla="*/ 3085758 h 3550024"/>
              <a:gd name="connsiteX110" fmla="*/ 3743676 w 9143999"/>
              <a:gd name="connsiteY110" fmla="*/ 3070355 h 3550024"/>
              <a:gd name="connsiteX111" fmla="*/ 3743676 w 9143999"/>
              <a:gd name="connsiteY111" fmla="*/ 3002489 h 3550024"/>
              <a:gd name="connsiteX112" fmla="*/ 3744792 w 9143999"/>
              <a:gd name="connsiteY112" fmla="*/ 2987867 h 3550024"/>
              <a:gd name="connsiteX113" fmla="*/ 3730170 w 9143999"/>
              <a:gd name="connsiteY113" fmla="*/ 2988983 h 3550024"/>
              <a:gd name="connsiteX114" fmla="*/ 3652370 w 9143999"/>
              <a:gd name="connsiteY114" fmla="*/ 2988983 h 3550024"/>
              <a:gd name="connsiteX115" fmla="*/ 3637524 w 9143999"/>
              <a:gd name="connsiteY115" fmla="*/ 2987867 h 3550024"/>
              <a:gd name="connsiteX116" fmla="*/ 3235688 w 9143999"/>
              <a:gd name="connsiteY116" fmla="*/ 2986974 h 3550024"/>
              <a:gd name="connsiteX117" fmla="*/ 3228098 w 9143999"/>
              <a:gd name="connsiteY117" fmla="*/ 2993559 h 3550024"/>
              <a:gd name="connsiteX118" fmla="*/ 3250311 w 9143999"/>
              <a:gd name="connsiteY118" fmla="*/ 3023027 h 3550024"/>
              <a:gd name="connsiteX119" fmla="*/ 3258347 w 9143999"/>
              <a:gd name="connsiteY119" fmla="*/ 3016442 h 3550024"/>
              <a:gd name="connsiteX120" fmla="*/ 3235688 w 9143999"/>
              <a:gd name="connsiteY120" fmla="*/ 2986974 h 3550024"/>
              <a:gd name="connsiteX121" fmla="*/ 6135865 w 9143999"/>
              <a:gd name="connsiteY121" fmla="*/ 2984630 h 3550024"/>
              <a:gd name="connsiteX122" fmla="*/ 6182076 w 9143999"/>
              <a:gd name="connsiteY122" fmla="*/ 2984630 h 3550024"/>
              <a:gd name="connsiteX123" fmla="*/ 6182076 w 9143999"/>
              <a:gd name="connsiteY123" fmla="*/ 3010749 h 3550024"/>
              <a:gd name="connsiteX124" fmla="*/ 6135865 w 9143999"/>
              <a:gd name="connsiteY124" fmla="*/ 3010749 h 3550024"/>
              <a:gd name="connsiteX125" fmla="*/ 6081728 w 9143999"/>
              <a:gd name="connsiteY125" fmla="*/ 2984630 h 3550024"/>
              <a:gd name="connsiteX126" fmla="*/ 6127381 w 9143999"/>
              <a:gd name="connsiteY126" fmla="*/ 2984630 h 3550024"/>
              <a:gd name="connsiteX127" fmla="*/ 6127381 w 9143999"/>
              <a:gd name="connsiteY127" fmla="*/ 3010749 h 3550024"/>
              <a:gd name="connsiteX128" fmla="*/ 6081728 w 9143999"/>
              <a:gd name="connsiteY128" fmla="*/ 3010749 h 3550024"/>
              <a:gd name="connsiteX129" fmla="*/ 6313900 w 9143999"/>
              <a:gd name="connsiteY129" fmla="*/ 2983290 h 3550024"/>
              <a:gd name="connsiteX130" fmla="*/ 6313900 w 9143999"/>
              <a:gd name="connsiteY130" fmla="*/ 2993559 h 3550024"/>
              <a:gd name="connsiteX131" fmla="*/ 6327406 w 9143999"/>
              <a:gd name="connsiteY131" fmla="*/ 2992443 h 3550024"/>
              <a:gd name="connsiteX132" fmla="*/ 6409002 w 9143999"/>
              <a:gd name="connsiteY132" fmla="*/ 2992443 h 3550024"/>
              <a:gd name="connsiteX133" fmla="*/ 6423401 w 9143999"/>
              <a:gd name="connsiteY133" fmla="*/ 2993559 h 3550024"/>
              <a:gd name="connsiteX134" fmla="*/ 6423401 w 9143999"/>
              <a:gd name="connsiteY134" fmla="*/ 2983290 h 3550024"/>
              <a:gd name="connsiteX135" fmla="*/ 6409002 w 9143999"/>
              <a:gd name="connsiteY135" fmla="*/ 2984406 h 3550024"/>
              <a:gd name="connsiteX136" fmla="*/ 6327853 w 9143999"/>
              <a:gd name="connsiteY136" fmla="*/ 2984406 h 3550024"/>
              <a:gd name="connsiteX137" fmla="*/ 6313900 w 9143999"/>
              <a:gd name="connsiteY137" fmla="*/ 2983290 h 3550024"/>
              <a:gd name="connsiteX138" fmla="*/ 5422159 w 9143999"/>
              <a:gd name="connsiteY138" fmla="*/ 2978714 h 3550024"/>
              <a:gd name="connsiteX139" fmla="*/ 5487346 w 9143999"/>
              <a:gd name="connsiteY139" fmla="*/ 2978714 h 3550024"/>
              <a:gd name="connsiteX140" fmla="*/ 5487346 w 9143999"/>
              <a:gd name="connsiteY140" fmla="*/ 3023027 h 3550024"/>
              <a:gd name="connsiteX141" fmla="*/ 5422159 w 9143999"/>
              <a:gd name="connsiteY141" fmla="*/ 3023027 h 3550024"/>
              <a:gd name="connsiteX142" fmla="*/ 5356526 w 9143999"/>
              <a:gd name="connsiteY142" fmla="*/ 2978714 h 3550024"/>
              <a:gd name="connsiteX143" fmla="*/ 5413676 w 9143999"/>
              <a:gd name="connsiteY143" fmla="*/ 2978714 h 3550024"/>
              <a:gd name="connsiteX144" fmla="*/ 5413676 w 9143999"/>
              <a:gd name="connsiteY144" fmla="*/ 3023027 h 3550024"/>
              <a:gd name="connsiteX145" fmla="*/ 5356526 w 9143999"/>
              <a:gd name="connsiteY145" fmla="*/ 3023027 h 3550024"/>
              <a:gd name="connsiteX146" fmla="*/ 6774337 w 9143999"/>
              <a:gd name="connsiteY146" fmla="*/ 2971235 h 3550024"/>
              <a:gd name="connsiteX147" fmla="*/ 6774337 w 9143999"/>
              <a:gd name="connsiteY147" fmla="*/ 2981504 h 3550024"/>
              <a:gd name="connsiteX148" fmla="*/ 6788513 w 9143999"/>
              <a:gd name="connsiteY148" fmla="*/ 2980276 h 3550024"/>
              <a:gd name="connsiteX149" fmla="*/ 6823897 w 9143999"/>
              <a:gd name="connsiteY149" fmla="*/ 2980276 h 3550024"/>
              <a:gd name="connsiteX150" fmla="*/ 6823897 w 9143999"/>
              <a:gd name="connsiteY150" fmla="*/ 3014879 h 3550024"/>
              <a:gd name="connsiteX151" fmla="*/ 6793760 w 9143999"/>
              <a:gd name="connsiteY151" fmla="*/ 3014879 h 3550024"/>
              <a:gd name="connsiteX152" fmla="*/ 6779807 w 9143999"/>
              <a:gd name="connsiteY152" fmla="*/ 3013651 h 3550024"/>
              <a:gd name="connsiteX153" fmla="*/ 6779807 w 9143999"/>
              <a:gd name="connsiteY153" fmla="*/ 3024032 h 3550024"/>
              <a:gd name="connsiteX154" fmla="*/ 6793760 w 9143999"/>
              <a:gd name="connsiteY154" fmla="*/ 3022804 h 3550024"/>
              <a:gd name="connsiteX155" fmla="*/ 6823897 w 9143999"/>
              <a:gd name="connsiteY155" fmla="*/ 3022804 h 3550024"/>
              <a:gd name="connsiteX156" fmla="*/ 6823897 w 9143999"/>
              <a:gd name="connsiteY156" fmla="*/ 3064885 h 3550024"/>
              <a:gd name="connsiteX157" fmla="*/ 6775454 w 9143999"/>
              <a:gd name="connsiteY157" fmla="*/ 3064885 h 3550024"/>
              <a:gd name="connsiteX158" fmla="*/ 6761501 w 9143999"/>
              <a:gd name="connsiteY158" fmla="*/ 3063769 h 3550024"/>
              <a:gd name="connsiteX159" fmla="*/ 6761501 w 9143999"/>
              <a:gd name="connsiteY159" fmla="*/ 3073592 h 3550024"/>
              <a:gd name="connsiteX160" fmla="*/ 6775454 w 9143999"/>
              <a:gd name="connsiteY160" fmla="*/ 3072475 h 3550024"/>
              <a:gd name="connsiteX161" fmla="*/ 6878815 w 9143999"/>
              <a:gd name="connsiteY161" fmla="*/ 3072475 h 3550024"/>
              <a:gd name="connsiteX162" fmla="*/ 6893213 w 9143999"/>
              <a:gd name="connsiteY162" fmla="*/ 3073592 h 3550024"/>
              <a:gd name="connsiteX163" fmla="*/ 6893213 w 9143999"/>
              <a:gd name="connsiteY163" fmla="*/ 3063769 h 3550024"/>
              <a:gd name="connsiteX164" fmla="*/ 6878815 w 9143999"/>
              <a:gd name="connsiteY164" fmla="*/ 3064885 h 3550024"/>
              <a:gd name="connsiteX165" fmla="*/ 6832380 w 9143999"/>
              <a:gd name="connsiteY165" fmla="*/ 3064885 h 3550024"/>
              <a:gd name="connsiteX166" fmla="*/ 6832380 w 9143999"/>
              <a:gd name="connsiteY166" fmla="*/ 3022804 h 3550024"/>
              <a:gd name="connsiteX167" fmla="*/ 6862853 w 9143999"/>
              <a:gd name="connsiteY167" fmla="*/ 3022804 h 3550024"/>
              <a:gd name="connsiteX168" fmla="*/ 6877029 w 9143999"/>
              <a:gd name="connsiteY168" fmla="*/ 3024032 h 3550024"/>
              <a:gd name="connsiteX169" fmla="*/ 6877029 w 9143999"/>
              <a:gd name="connsiteY169" fmla="*/ 3013651 h 3550024"/>
              <a:gd name="connsiteX170" fmla="*/ 6862853 w 9143999"/>
              <a:gd name="connsiteY170" fmla="*/ 3014879 h 3550024"/>
              <a:gd name="connsiteX171" fmla="*/ 6832380 w 9143999"/>
              <a:gd name="connsiteY171" fmla="*/ 3014879 h 3550024"/>
              <a:gd name="connsiteX172" fmla="*/ 6832380 w 9143999"/>
              <a:gd name="connsiteY172" fmla="*/ 2980276 h 3550024"/>
              <a:gd name="connsiteX173" fmla="*/ 6868769 w 9143999"/>
              <a:gd name="connsiteY173" fmla="*/ 2980276 h 3550024"/>
              <a:gd name="connsiteX174" fmla="*/ 6882945 w 9143999"/>
              <a:gd name="connsiteY174" fmla="*/ 2981504 h 3550024"/>
              <a:gd name="connsiteX175" fmla="*/ 6882945 w 9143999"/>
              <a:gd name="connsiteY175" fmla="*/ 2971235 h 3550024"/>
              <a:gd name="connsiteX176" fmla="*/ 6868545 w 9143999"/>
              <a:gd name="connsiteY176" fmla="*/ 2972351 h 3550024"/>
              <a:gd name="connsiteX177" fmla="*/ 6788513 w 9143999"/>
              <a:gd name="connsiteY177" fmla="*/ 2972351 h 3550024"/>
              <a:gd name="connsiteX178" fmla="*/ 6774337 w 9143999"/>
              <a:gd name="connsiteY178" fmla="*/ 2971235 h 3550024"/>
              <a:gd name="connsiteX179" fmla="*/ 8850651 w 9143999"/>
              <a:gd name="connsiteY179" fmla="*/ 2971051 h 3550024"/>
              <a:gd name="connsiteX180" fmla="*/ 8850651 w 9143999"/>
              <a:gd name="connsiteY180" fmla="*/ 3291246 h 3550024"/>
              <a:gd name="connsiteX181" fmla="*/ 8531499 w 9143999"/>
              <a:gd name="connsiteY181" fmla="*/ 3291246 h 3550024"/>
              <a:gd name="connsiteX182" fmla="*/ 8531499 w 9143999"/>
              <a:gd name="connsiteY182" fmla="*/ 3369803 h 3550024"/>
              <a:gd name="connsiteX183" fmla="*/ 8929207 w 9143999"/>
              <a:gd name="connsiteY183" fmla="*/ 3369803 h 3550024"/>
              <a:gd name="connsiteX184" fmla="*/ 8929207 w 9143999"/>
              <a:gd name="connsiteY184" fmla="*/ 3366845 h 3550024"/>
              <a:gd name="connsiteX185" fmla="*/ 8929209 w 9143999"/>
              <a:gd name="connsiteY185" fmla="*/ 3366845 h 3550024"/>
              <a:gd name="connsiteX186" fmla="*/ 8929209 w 9143999"/>
              <a:gd name="connsiteY186" fmla="*/ 2971051 h 3550024"/>
              <a:gd name="connsiteX187" fmla="*/ 214791 w 9143999"/>
              <a:gd name="connsiteY187" fmla="*/ 2971051 h 3550024"/>
              <a:gd name="connsiteX188" fmla="*/ 214791 w 9143999"/>
              <a:gd name="connsiteY188" fmla="*/ 3368760 h 3550024"/>
              <a:gd name="connsiteX189" fmla="*/ 217749 w 9143999"/>
              <a:gd name="connsiteY189" fmla="*/ 3368760 h 3550024"/>
              <a:gd name="connsiteX190" fmla="*/ 613543 w 9143999"/>
              <a:gd name="connsiteY190" fmla="*/ 3368760 h 3550024"/>
              <a:gd name="connsiteX191" fmla="*/ 613543 w 9143999"/>
              <a:gd name="connsiteY191" fmla="*/ 3290203 h 3550024"/>
              <a:gd name="connsiteX192" fmla="*/ 293348 w 9143999"/>
              <a:gd name="connsiteY192" fmla="*/ 3290203 h 3550024"/>
              <a:gd name="connsiteX193" fmla="*/ 293348 w 9143999"/>
              <a:gd name="connsiteY193" fmla="*/ 2971051 h 3550024"/>
              <a:gd name="connsiteX194" fmla="*/ 6002366 w 9143999"/>
              <a:gd name="connsiteY194" fmla="*/ 2966435 h 3550024"/>
              <a:gd name="connsiteX195" fmla="*/ 6002366 w 9143999"/>
              <a:gd name="connsiteY195" fmla="*/ 2976705 h 3550024"/>
              <a:gd name="connsiteX196" fmla="*/ 6016988 w 9143999"/>
              <a:gd name="connsiteY196" fmla="*/ 2975477 h 3550024"/>
              <a:gd name="connsiteX197" fmla="*/ 6036634 w 9143999"/>
              <a:gd name="connsiteY197" fmla="*/ 2975477 h 3550024"/>
              <a:gd name="connsiteX198" fmla="*/ 6036634 w 9143999"/>
              <a:gd name="connsiteY198" fmla="*/ 3050263 h 3550024"/>
              <a:gd name="connsiteX199" fmla="*/ 6004598 w 9143999"/>
              <a:gd name="connsiteY199" fmla="*/ 3073815 h 3550024"/>
              <a:gd name="connsiteX200" fmla="*/ 6013081 w 9143999"/>
              <a:gd name="connsiteY200" fmla="*/ 3082745 h 3550024"/>
              <a:gd name="connsiteX201" fmla="*/ 6043219 w 9143999"/>
              <a:gd name="connsiteY201" fmla="*/ 3058969 h 3550024"/>
              <a:gd name="connsiteX202" fmla="*/ 6068892 w 9143999"/>
              <a:gd name="connsiteY202" fmla="*/ 3068569 h 3550024"/>
              <a:gd name="connsiteX203" fmla="*/ 6109299 w 9143999"/>
              <a:gd name="connsiteY203" fmla="*/ 3080512 h 3550024"/>
              <a:gd name="connsiteX204" fmla="*/ 6209869 w 9143999"/>
              <a:gd name="connsiteY204" fmla="*/ 3082745 h 3550024"/>
              <a:gd name="connsiteX205" fmla="*/ 6213999 w 9143999"/>
              <a:gd name="connsiteY205" fmla="*/ 3069462 h 3550024"/>
              <a:gd name="connsiteX206" fmla="*/ 6197145 w 9143999"/>
              <a:gd name="connsiteY206" fmla="*/ 3072922 h 3550024"/>
              <a:gd name="connsiteX207" fmla="*/ 6156849 w 9143999"/>
              <a:gd name="connsiteY207" fmla="*/ 3074038 h 3550024"/>
              <a:gd name="connsiteX208" fmla="*/ 6103606 w 9143999"/>
              <a:gd name="connsiteY208" fmla="*/ 3071806 h 3550024"/>
              <a:gd name="connsiteX209" fmla="*/ 6070008 w 9143999"/>
              <a:gd name="connsiteY209" fmla="*/ 3059862 h 3550024"/>
              <a:gd name="connsiteX210" fmla="*/ 6045117 w 9143999"/>
              <a:gd name="connsiteY210" fmla="*/ 3049593 h 3550024"/>
              <a:gd name="connsiteX211" fmla="*/ 6045117 w 9143999"/>
              <a:gd name="connsiteY211" fmla="*/ 2981951 h 3550024"/>
              <a:gd name="connsiteX212" fmla="*/ 6046233 w 9143999"/>
              <a:gd name="connsiteY212" fmla="*/ 2966435 h 3550024"/>
              <a:gd name="connsiteX213" fmla="*/ 6030494 w 9143999"/>
              <a:gd name="connsiteY213" fmla="*/ 2967552 h 3550024"/>
              <a:gd name="connsiteX214" fmla="*/ 6016988 w 9143999"/>
              <a:gd name="connsiteY214" fmla="*/ 2967552 h 3550024"/>
              <a:gd name="connsiteX215" fmla="*/ 6002366 w 9143999"/>
              <a:gd name="connsiteY215" fmla="*/ 2966435 h 3550024"/>
              <a:gd name="connsiteX216" fmla="*/ 5212312 w 9143999"/>
              <a:gd name="connsiteY216" fmla="*/ 2957506 h 3550024"/>
              <a:gd name="connsiteX217" fmla="*/ 5212312 w 9143999"/>
              <a:gd name="connsiteY217" fmla="*/ 2973468 h 3550024"/>
              <a:gd name="connsiteX218" fmla="*/ 5225148 w 9143999"/>
              <a:gd name="connsiteY218" fmla="*/ 2973468 h 3550024"/>
              <a:gd name="connsiteX219" fmla="*/ 5225148 w 9143999"/>
              <a:gd name="connsiteY219" fmla="*/ 2957506 h 3550024"/>
              <a:gd name="connsiteX220" fmla="*/ 2773912 w 9143999"/>
              <a:gd name="connsiteY220" fmla="*/ 2957506 h 3550024"/>
              <a:gd name="connsiteX221" fmla="*/ 2773912 w 9143999"/>
              <a:gd name="connsiteY221" fmla="*/ 2973468 h 3550024"/>
              <a:gd name="connsiteX222" fmla="*/ 2786748 w 9143999"/>
              <a:gd name="connsiteY222" fmla="*/ 2973468 h 3550024"/>
              <a:gd name="connsiteX223" fmla="*/ 2786748 w 9143999"/>
              <a:gd name="connsiteY223" fmla="*/ 2957506 h 3550024"/>
              <a:gd name="connsiteX224" fmla="*/ 6135865 w 9143999"/>
              <a:gd name="connsiteY224" fmla="*/ 2950585 h 3550024"/>
              <a:gd name="connsiteX225" fmla="*/ 6182076 w 9143999"/>
              <a:gd name="connsiteY225" fmla="*/ 2950585 h 3550024"/>
              <a:gd name="connsiteX226" fmla="*/ 6182076 w 9143999"/>
              <a:gd name="connsiteY226" fmla="*/ 2976705 h 3550024"/>
              <a:gd name="connsiteX227" fmla="*/ 6135865 w 9143999"/>
              <a:gd name="connsiteY227" fmla="*/ 2976705 h 3550024"/>
              <a:gd name="connsiteX228" fmla="*/ 6081728 w 9143999"/>
              <a:gd name="connsiteY228" fmla="*/ 2950585 h 3550024"/>
              <a:gd name="connsiteX229" fmla="*/ 6127381 w 9143999"/>
              <a:gd name="connsiteY229" fmla="*/ 2950585 h 3550024"/>
              <a:gd name="connsiteX230" fmla="*/ 6127381 w 9143999"/>
              <a:gd name="connsiteY230" fmla="*/ 2976705 h 3550024"/>
              <a:gd name="connsiteX231" fmla="*/ 6081728 w 9143999"/>
              <a:gd name="connsiteY231" fmla="*/ 2976705 h 3550024"/>
              <a:gd name="connsiteX232" fmla="*/ 6315798 w 9143999"/>
              <a:gd name="connsiteY232" fmla="*/ 2949915 h 3550024"/>
              <a:gd name="connsiteX233" fmla="*/ 6315798 w 9143999"/>
              <a:gd name="connsiteY233" fmla="*/ 2960185 h 3550024"/>
              <a:gd name="connsiteX234" fmla="*/ 6329527 w 9143999"/>
              <a:gd name="connsiteY234" fmla="*/ 2959068 h 3550024"/>
              <a:gd name="connsiteX235" fmla="*/ 6409002 w 9143999"/>
              <a:gd name="connsiteY235" fmla="*/ 2959068 h 3550024"/>
              <a:gd name="connsiteX236" fmla="*/ 6423401 w 9143999"/>
              <a:gd name="connsiteY236" fmla="*/ 2960185 h 3550024"/>
              <a:gd name="connsiteX237" fmla="*/ 6423401 w 9143999"/>
              <a:gd name="connsiteY237" fmla="*/ 2949915 h 3550024"/>
              <a:gd name="connsiteX238" fmla="*/ 6409002 w 9143999"/>
              <a:gd name="connsiteY238" fmla="*/ 2951032 h 3550024"/>
              <a:gd name="connsiteX239" fmla="*/ 6329751 w 9143999"/>
              <a:gd name="connsiteY239" fmla="*/ 2951032 h 3550024"/>
              <a:gd name="connsiteX240" fmla="*/ 6315798 w 9143999"/>
              <a:gd name="connsiteY240" fmla="*/ 2949915 h 3550024"/>
              <a:gd name="connsiteX241" fmla="*/ 3990247 w 9143999"/>
              <a:gd name="connsiteY241" fmla="*/ 2942883 h 3550024"/>
              <a:gd name="connsiteX242" fmla="*/ 4027305 w 9143999"/>
              <a:gd name="connsiteY242" fmla="*/ 2942883 h 3550024"/>
              <a:gd name="connsiteX243" fmla="*/ 4026412 w 9143999"/>
              <a:gd name="connsiteY243" fmla="*/ 2950362 h 3550024"/>
              <a:gd name="connsiteX244" fmla="*/ 4025296 w 9143999"/>
              <a:gd name="connsiteY244" fmla="*/ 2960631 h 3550024"/>
              <a:gd name="connsiteX245" fmla="*/ 4006320 w 9143999"/>
              <a:gd name="connsiteY245" fmla="*/ 3026488 h 3550024"/>
              <a:gd name="connsiteX246" fmla="*/ 3983215 w 9143999"/>
              <a:gd name="connsiteY246" fmla="*/ 2958845 h 3550024"/>
              <a:gd name="connsiteX247" fmla="*/ 3984777 w 9143999"/>
              <a:gd name="connsiteY247" fmla="*/ 2955385 h 3550024"/>
              <a:gd name="connsiteX248" fmla="*/ 3990247 w 9143999"/>
              <a:gd name="connsiteY248" fmla="*/ 2942883 h 3550024"/>
              <a:gd name="connsiteX249" fmla="*/ 5002911 w 9143999"/>
              <a:gd name="connsiteY249" fmla="*/ 2940539 h 3550024"/>
              <a:gd name="connsiteX250" fmla="*/ 4993758 w 9143999"/>
              <a:gd name="connsiteY250" fmla="*/ 2945562 h 3550024"/>
              <a:gd name="connsiteX251" fmla="*/ 5031486 w 9143999"/>
              <a:gd name="connsiteY251" fmla="*/ 3024702 h 3550024"/>
              <a:gd name="connsiteX252" fmla="*/ 5041308 w 9143999"/>
              <a:gd name="connsiteY252" fmla="*/ 3019455 h 3550024"/>
              <a:gd name="connsiteX253" fmla="*/ 5002911 w 9143999"/>
              <a:gd name="connsiteY253" fmla="*/ 2940539 h 3550024"/>
              <a:gd name="connsiteX254" fmla="*/ 3338603 w 9143999"/>
              <a:gd name="connsiteY254" fmla="*/ 2937302 h 3550024"/>
              <a:gd name="connsiteX255" fmla="*/ 3338603 w 9143999"/>
              <a:gd name="connsiteY255" fmla="*/ 2947683 h 3550024"/>
              <a:gd name="connsiteX256" fmla="*/ 3352779 w 9143999"/>
              <a:gd name="connsiteY256" fmla="*/ 2946455 h 3550024"/>
              <a:gd name="connsiteX257" fmla="*/ 3389725 w 9143999"/>
              <a:gd name="connsiteY257" fmla="*/ 2946455 h 3550024"/>
              <a:gd name="connsiteX258" fmla="*/ 3382693 w 9143999"/>
              <a:gd name="connsiteY258" fmla="*/ 2997020 h 3550024"/>
              <a:gd name="connsiteX259" fmla="*/ 3363941 w 9143999"/>
              <a:gd name="connsiteY259" fmla="*/ 2971012 h 3550024"/>
              <a:gd name="connsiteX260" fmla="*/ 3359364 w 9143999"/>
              <a:gd name="connsiteY260" fmla="*/ 2964761 h 3550024"/>
              <a:gd name="connsiteX261" fmla="*/ 3351328 w 9143999"/>
              <a:gd name="connsiteY261" fmla="*/ 2972575 h 3550024"/>
              <a:gd name="connsiteX262" fmla="*/ 3380126 w 9143999"/>
              <a:gd name="connsiteY262" fmla="*/ 3008182 h 3550024"/>
              <a:gd name="connsiteX263" fmla="*/ 3336705 w 9143999"/>
              <a:gd name="connsiteY263" fmla="*/ 3070355 h 3550024"/>
              <a:gd name="connsiteX264" fmla="*/ 3346751 w 9143999"/>
              <a:gd name="connsiteY264" fmla="*/ 3076605 h 3550024"/>
              <a:gd name="connsiteX265" fmla="*/ 3385595 w 9143999"/>
              <a:gd name="connsiteY265" fmla="*/ 3016888 h 3550024"/>
              <a:gd name="connsiteX266" fmla="*/ 3408254 w 9143999"/>
              <a:gd name="connsiteY266" fmla="*/ 3056960 h 3550024"/>
              <a:gd name="connsiteX267" fmla="*/ 3416738 w 9143999"/>
              <a:gd name="connsiteY267" fmla="*/ 3050263 h 3550024"/>
              <a:gd name="connsiteX268" fmla="*/ 3389056 w 9143999"/>
              <a:gd name="connsiteY268" fmla="*/ 3005056 h 3550024"/>
              <a:gd name="connsiteX269" fmla="*/ 3398432 w 9143999"/>
              <a:gd name="connsiteY269" fmla="*/ 2946455 h 3550024"/>
              <a:gd name="connsiteX270" fmla="*/ 3401892 w 9143999"/>
              <a:gd name="connsiteY270" fmla="*/ 2946455 h 3550024"/>
              <a:gd name="connsiteX271" fmla="*/ 3416738 w 9143999"/>
              <a:gd name="connsiteY271" fmla="*/ 2947683 h 3550024"/>
              <a:gd name="connsiteX272" fmla="*/ 3416738 w 9143999"/>
              <a:gd name="connsiteY272" fmla="*/ 2937302 h 3550024"/>
              <a:gd name="connsiteX273" fmla="*/ 3401892 w 9143999"/>
              <a:gd name="connsiteY273" fmla="*/ 2938530 h 3550024"/>
              <a:gd name="connsiteX274" fmla="*/ 3352779 w 9143999"/>
              <a:gd name="connsiteY274" fmla="*/ 2938530 h 3550024"/>
              <a:gd name="connsiteX275" fmla="*/ 3338603 w 9143999"/>
              <a:gd name="connsiteY275" fmla="*/ 2937302 h 3550024"/>
              <a:gd name="connsiteX276" fmla="*/ 5153822 w 9143999"/>
              <a:gd name="connsiteY276" fmla="*/ 2937079 h 3550024"/>
              <a:gd name="connsiteX277" fmla="*/ 5113527 w 9143999"/>
              <a:gd name="connsiteY277" fmla="*/ 3018228 h 3550024"/>
              <a:gd name="connsiteX278" fmla="*/ 5122680 w 9143999"/>
              <a:gd name="connsiteY278" fmla="*/ 3023027 h 3550024"/>
              <a:gd name="connsiteX279" fmla="*/ 5159069 w 9143999"/>
              <a:gd name="connsiteY279" fmla="*/ 2954045 h 3550024"/>
              <a:gd name="connsiteX280" fmla="*/ 5168445 w 9143999"/>
              <a:gd name="connsiteY280" fmla="*/ 2944223 h 3550024"/>
              <a:gd name="connsiteX281" fmla="*/ 3656723 w 9143999"/>
              <a:gd name="connsiteY281" fmla="*/ 2933954 h 3550024"/>
              <a:gd name="connsiteX282" fmla="*/ 3725370 w 9143999"/>
              <a:gd name="connsiteY282" fmla="*/ 2933954 h 3550024"/>
              <a:gd name="connsiteX283" fmla="*/ 3725370 w 9143999"/>
              <a:gd name="connsiteY283" fmla="*/ 2962529 h 3550024"/>
              <a:gd name="connsiteX284" fmla="*/ 3656723 w 9143999"/>
              <a:gd name="connsiteY284" fmla="*/ 2962529 h 3550024"/>
              <a:gd name="connsiteX285" fmla="*/ 5422159 w 9143999"/>
              <a:gd name="connsiteY285" fmla="*/ 2928931 h 3550024"/>
              <a:gd name="connsiteX286" fmla="*/ 5487346 w 9143999"/>
              <a:gd name="connsiteY286" fmla="*/ 2928931 h 3550024"/>
              <a:gd name="connsiteX287" fmla="*/ 5487346 w 9143999"/>
              <a:gd name="connsiteY287" fmla="*/ 2970677 h 3550024"/>
              <a:gd name="connsiteX288" fmla="*/ 5422159 w 9143999"/>
              <a:gd name="connsiteY288" fmla="*/ 2970677 h 3550024"/>
              <a:gd name="connsiteX289" fmla="*/ 5356526 w 9143999"/>
              <a:gd name="connsiteY289" fmla="*/ 2928931 h 3550024"/>
              <a:gd name="connsiteX290" fmla="*/ 5413676 w 9143999"/>
              <a:gd name="connsiteY290" fmla="*/ 2928931 h 3550024"/>
              <a:gd name="connsiteX291" fmla="*/ 5413676 w 9143999"/>
              <a:gd name="connsiteY291" fmla="*/ 2970677 h 3550024"/>
              <a:gd name="connsiteX292" fmla="*/ 5356526 w 9143999"/>
              <a:gd name="connsiteY292" fmla="*/ 2970677 h 3550024"/>
              <a:gd name="connsiteX293" fmla="*/ 3153647 w 9143999"/>
              <a:gd name="connsiteY293" fmla="*/ 2927703 h 3550024"/>
              <a:gd name="connsiteX294" fmla="*/ 3153647 w 9143999"/>
              <a:gd name="connsiteY294" fmla="*/ 2938084 h 3550024"/>
              <a:gd name="connsiteX295" fmla="*/ 3168939 w 9143999"/>
              <a:gd name="connsiteY295" fmla="*/ 2936856 h 3550024"/>
              <a:gd name="connsiteX296" fmla="*/ 3205104 w 9143999"/>
              <a:gd name="connsiteY296" fmla="*/ 2936856 h 3550024"/>
              <a:gd name="connsiteX297" fmla="*/ 3205104 w 9143999"/>
              <a:gd name="connsiteY297" fmla="*/ 2971905 h 3550024"/>
              <a:gd name="connsiteX298" fmla="*/ 3176976 w 9143999"/>
              <a:gd name="connsiteY298" fmla="*/ 2971905 h 3550024"/>
              <a:gd name="connsiteX299" fmla="*/ 3161572 w 9143999"/>
              <a:gd name="connsiteY299" fmla="*/ 2970677 h 3550024"/>
              <a:gd name="connsiteX300" fmla="*/ 3161572 w 9143999"/>
              <a:gd name="connsiteY300" fmla="*/ 2981058 h 3550024"/>
              <a:gd name="connsiteX301" fmla="*/ 3176976 w 9143999"/>
              <a:gd name="connsiteY301" fmla="*/ 2979830 h 3550024"/>
              <a:gd name="connsiteX302" fmla="*/ 3205104 w 9143999"/>
              <a:gd name="connsiteY302" fmla="*/ 2979830 h 3550024"/>
              <a:gd name="connsiteX303" fmla="*/ 3205104 w 9143999"/>
              <a:gd name="connsiteY303" fmla="*/ 3030394 h 3550024"/>
              <a:gd name="connsiteX304" fmla="*/ 3165702 w 9143999"/>
              <a:gd name="connsiteY304" fmla="*/ 3030394 h 3550024"/>
              <a:gd name="connsiteX305" fmla="*/ 3150410 w 9143999"/>
              <a:gd name="connsiteY305" fmla="*/ 3029278 h 3550024"/>
              <a:gd name="connsiteX306" fmla="*/ 3150410 w 9143999"/>
              <a:gd name="connsiteY306" fmla="*/ 3039547 h 3550024"/>
              <a:gd name="connsiteX307" fmla="*/ 3165702 w 9143999"/>
              <a:gd name="connsiteY307" fmla="*/ 3038431 h 3550024"/>
              <a:gd name="connsiteX308" fmla="*/ 3260356 w 9143999"/>
              <a:gd name="connsiteY308" fmla="*/ 3038431 h 3550024"/>
              <a:gd name="connsiteX309" fmla="*/ 3274979 w 9143999"/>
              <a:gd name="connsiteY309" fmla="*/ 3039547 h 3550024"/>
              <a:gd name="connsiteX310" fmla="*/ 3274979 w 9143999"/>
              <a:gd name="connsiteY310" fmla="*/ 3029278 h 3550024"/>
              <a:gd name="connsiteX311" fmla="*/ 3260356 w 9143999"/>
              <a:gd name="connsiteY311" fmla="*/ 3030394 h 3550024"/>
              <a:gd name="connsiteX312" fmla="*/ 3213922 w 9143999"/>
              <a:gd name="connsiteY312" fmla="*/ 3030394 h 3550024"/>
              <a:gd name="connsiteX313" fmla="*/ 3213922 w 9143999"/>
              <a:gd name="connsiteY313" fmla="*/ 2979830 h 3550024"/>
              <a:gd name="connsiteX314" fmla="*/ 3245511 w 9143999"/>
              <a:gd name="connsiteY314" fmla="*/ 2979830 h 3550024"/>
              <a:gd name="connsiteX315" fmla="*/ 3260803 w 9143999"/>
              <a:gd name="connsiteY315" fmla="*/ 2981058 h 3550024"/>
              <a:gd name="connsiteX316" fmla="*/ 3260803 w 9143999"/>
              <a:gd name="connsiteY316" fmla="*/ 2970677 h 3550024"/>
              <a:gd name="connsiteX317" fmla="*/ 3245288 w 9143999"/>
              <a:gd name="connsiteY317" fmla="*/ 2971905 h 3550024"/>
              <a:gd name="connsiteX318" fmla="*/ 3213922 w 9143999"/>
              <a:gd name="connsiteY318" fmla="*/ 2971905 h 3550024"/>
              <a:gd name="connsiteX319" fmla="*/ 3213922 w 9143999"/>
              <a:gd name="connsiteY319" fmla="*/ 2936856 h 3550024"/>
              <a:gd name="connsiteX320" fmla="*/ 3253548 w 9143999"/>
              <a:gd name="connsiteY320" fmla="*/ 2936856 h 3550024"/>
              <a:gd name="connsiteX321" fmla="*/ 3268840 w 9143999"/>
              <a:gd name="connsiteY321" fmla="*/ 2938084 h 3550024"/>
              <a:gd name="connsiteX322" fmla="*/ 3268840 w 9143999"/>
              <a:gd name="connsiteY322" fmla="*/ 2927703 h 3550024"/>
              <a:gd name="connsiteX323" fmla="*/ 3253548 w 9143999"/>
              <a:gd name="connsiteY323" fmla="*/ 2928931 h 3550024"/>
              <a:gd name="connsiteX324" fmla="*/ 3168939 w 9143999"/>
              <a:gd name="connsiteY324" fmla="*/ 2928931 h 3550024"/>
              <a:gd name="connsiteX325" fmla="*/ 3153647 w 9143999"/>
              <a:gd name="connsiteY325" fmla="*/ 2927703 h 3550024"/>
              <a:gd name="connsiteX326" fmla="*/ 3647124 w 9143999"/>
              <a:gd name="connsiteY326" fmla="*/ 2924801 h 3550024"/>
              <a:gd name="connsiteX327" fmla="*/ 3648351 w 9143999"/>
              <a:gd name="connsiteY327" fmla="*/ 2939870 h 3550024"/>
              <a:gd name="connsiteX328" fmla="*/ 3648351 w 9143999"/>
              <a:gd name="connsiteY328" fmla="*/ 2958175 h 3550024"/>
              <a:gd name="connsiteX329" fmla="*/ 3647124 w 9143999"/>
              <a:gd name="connsiteY329" fmla="*/ 2971682 h 3550024"/>
              <a:gd name="connsiteX330" fmla="*/ 3661746 w 9143999"/>
              <a:gd name="connsiteY330" fmla="*/ 2970454 h 3550024"/>
              <a:gd name="connsiteX331" fmla="*/ 3720347 w 9143999"/>
              <a:gd name="connsiteY331" fmla="*/ 2970454 h 3550024"/>
              <a:gd name="connsiteX332" fmla="*/ 3734969 w 9143999"/>
              <a:gd name="connsiteY332" fmla="*/ 2971682 h 3550024"/>
              <a:gd name="connsiteX333" fmla="*/ 3733853 w 9143999"/>
              <a:gd name="connsiteY333" fmla="*/ 2957729 h 3550024"/>
              <a:gd name="connsiteX334" fmla="*/ 3733853 w 9143999"/>
              <a:gd name="connsiteY334" fmla="*/ 2939423 h 3550024"/>
              <a:gd name="connsiteX335" fmla="*/ 3734969 w 9143999"/>
              <a:gd name="connsiteY335" fmla="*/ 2924801 h 3550024"/>
              <a:gd name="connsiteX336" fmla="*/ 3721017 w 9143999"/>
              <a:gd name="connsiteY336" fmla="*/ 2925917 h 3550024"/>
              <a:gd name="connsiteX337" fmla="*/ 3661300 w 9143999"/>
              <a:gd name="connsiteY337" fmla="*/ 2925917 h 3550024"/>
              <a:gd name="connsiteX338" fmla="*/ 3647124 w 9143999"/>
              <a:gd name="connsiteY338" fmla="*/ 2924801 h 3550024"/>
              <a:gd name="connsiteX339" fmla="*/ 3916465 w 9143999"/>
              <a:gd name="connsiteY339" fmla="*/ 2923461 h 3550024"/>
              <a:gd name="connsiteX340" fmla="*/ 3931757 w 9143999"/>
              <a:gd name="connsiteY340" fmla="*/ 2923461 h 3550024"/>
              <a:gd name="connsiteX341" fmla="*/ 3945264 w 9143999"/>
              <a:gd name="connsiteY341" fmla="*/ 2924577 h 3550024"/>
              <a:gd name="connsiteX342" fmla="*/ 3923944 w 9143999"/>
              <a:gd name="connsiteY342" fmla="*/ 2953822 h 3550024"/>
              <a:gd name="connsiteX343" fmla="*/ 3916465 w 9143999"/>
              <a:gd name="connsiteY343" fmla="*/ 2953822 h 3550024"/>
              <a:gd name="connsiteX344" fmla="*/ 4174980 w 9143999"/>
              <a:gd name="connsiteY344" fmla="*/ 2917657 h 3550024"/>
              <a:gd name="connsiteX345" fmla="*/ 4166943 w 9143999"/>
              <a:gd name="connsiteY345" fmla="*/ 2924131 h 3550024"/>
              <a:gd name="connsiteX346" fmla="*/ 4186923 w 9143999"/>
              <a:gd name="connsiteY346" fmla="*/ 2951032 h 3550024"/>
              <a:gd name="connsiteX347" fmla="*/ 4195072 w 9143999"/>
              <a:gd name="connsiteY347" fmla="*/ 2944893 h 3550024"/>
              <a:gd name="connsiteX348" fmla="*/ 4174980 w 9143999"/>
              <a:gd name="connsiteY348" fmla="*/ 2917657 h 3550024"/>
              <a:gd name="connsiteX349" fmla="*/ 6295594 w 9143999"/>
              <a:gd name="connsiteY349" fmla="*/ 2917210 h 3550024"/>
              <a:gd name="connsiteX350" fmla="*/ 6295594 w 9143999"/>
              <a:gd name="connsiteY350" fmla="*/ 2927480 h 3550024"/>
              <a:gd name="connsiteX351" fmla="*/ 6309324 w 9143999"/>
              <a:gd name="connsiteY351" fmla="*/ 2926363 h 3550024"/>
              <a:gd name="connsiteX352" fmla="*/ 6428424 w 9143999"/>
              <a:gd name="connsiteY352" fmla="*/ 2926363 h 3550024"/>
              <a:gd name="connsiteX353" fmla="*/ 6442600 w 9143999"/>
              <a:gd name="connsiteY353" fmla="*/ 2927480 h 3550024"/>
              <a:gd name="connsiteX354" fmla="*/ 6442600 w 9143999"/>
              <a:gd name="connsiteY354" fmla="*/ 2917210 h 3550024"/>
              <a:gd name="connsiteX355" fmla="*/ 6428424 w 9143999"/>
              <a:gd name="connsiteY355" fmla="*/ 2918327 h 3550024"/>
              <a:gd name="connsiteX356" fmla="*/ 6309547 w 9143999"/>
              <a:gd name="connsiteY356" fmla="*/ 2918327 h 3550024"/>
              <a:gd name="connsiteX357" fmla="*/ 6295594 w 9143999"/>
              <a:gd name="connsiteY357" fmla="*/ 2917210 h 3550024"/>
              <a:gd name="connsiteX358" fmla="*/ 3422654 w 9143999"/>
              <a:gd name="connsiteY358" fmla="*/ 2914085 h 3550024"/>
              <a:gd name="connsiteX359" fmla="*/ 3422654 w 9143999"/>
              <a:gd name="connsiteY359" fmla="*/ 2924354 h 3550024"/>
              <a:gd name="connsiteX360" fmla="*/ 3436383 w 9143999"/>
              <a:gd name="connsiteY360" fmla="*/ 2923126 h 3550024"/>
              <a:gd name="connsiteX361" fmla="*/ 3461721 w 9143999"/>
              <a:gd name="connsiteY361" fmla="*/ 2923126 h 3550024"/>
              <a:gd name="connsiteX362" fmla="*/ 3475897 w 9143999"/>
              <a:gd name="connsiteY362" fmla="*/ 2924354 h 3550024"/>
              <a:gd name="connsiteX363" fmla="*/ 3475897 w 9143999"/>
              <a:gd name="connsiteY363" fmla="*/ 2914085 h 3550024"/>
              <a:gd name="connsiteX364" fmla="*/ 3461721 w 9143999"/>
              <a:gd name="connsiteY364" fmla="*/ 2915201 h 3550024"/>
              <a:gd name="connsiteX365" fmla="*/ 3436383 w 9143999"/>
              <a:gd name="connsiteY365" fmla="*/ 2915201 h 3550024"/>
              <a:gd name="connsiteX366" fmla="*/ 3422654 w 9143999"/>
              <a:gd name="connsiteY366" fmla="*/ 2914085 h 3550024"/>
              <a:gd name="connsiteX367" fmla="*/ 4257803 w 9143999"/>
              <a:gd name="connsiteY367" fmla="*/ 2912857 h 3550024"/>
              <a:gd name="connsiteX368" fmla="*/ 4232576 w 9143999"/>
              <a:gd name="connsiteY368" fmla="*/ 2956278 h 3550024"/>
              <a:gd name="connsiteX369" fmla="*/ 4168617 w 9143999"/>
              <a:gd name="connsiteY369" fmla="*/ 2956278 h 3550024"/>
              <a:gd name="connsiteX370" fmla="*/ 4155111 w 9143999"/>
              <a:gd name="connsiteY370" fmla="*/ 2955162 h 3550024"/>
              <a:gd name="connsiteX371" fmla="*/ 4156227 w 9143999"/>
              <a:gd name="connsiteY371" fmla="*/ 2967775 h 3550024"/>
              <a:gd name="connsiteX372" fmla="*/ 4156227 w 9143999"/>
              <a:gd name="connsiteY372" fmla="*/ 2981281 h 3550024"/>
              <a:gd name="connsiteX373" fmla="*/ 4155111 w 9143999"/>
              <a:gd name="connsiteY373" fmla="*/ 2994787 h 3550024"/>
              <a:gd name="connsiteX374" fmla="*/ 4165827 w 9143999"/>
              <a:gd name="connsiteY374" fmla="*/ 2994787 h 3550024"/>
              <a:gd name="connsiteX375" fmla="*/ 4164711 w 9143999"/>
              <a:gd name="connsiteY375" fmla="*/ 2981281 h 3550024"/>
              <a:gd name="connsiteX376" fmla="*/ 4164711 w 9143999"/>
              <a:gd name="connsiteY376" fmla="*/ 2964315 h 3550024"/>
              <a:gd name="connsiteX377" fmla="*/ 4274211 w 9143999"/>
              <a:gd name="connsiteY377" fmla="*/ 2964315 h 3550024"/>
              <a:gd name="connsiteX378" fmla="*/ 4274211 w 9143999"/>
              <a:gd name="connsiteY378" fmla="*/ 2979830 h 3550024"/>
              <a:gd name="connsiteX379" fmla="*/ 4273095 w 9143999"/>
              <a:gd name="connsiteY379" fmla="*/ 2993559 h 3550024"/>
              <a:gd name="connsiteX380" fmla="*/ 4283810 w 9143999"/>
              <a:gd name="connsiteY380" fmla="*/ 2993559 h 3550024"/>
              <a:gd name="connsiteX381" fmla="*/ 4282694 w 9143999"/>
              <a:gd name="connsiteY381" fmla="*/ 2979830 h 3550024"/>
              <a:gd name="connsiteX382" fmla="*/ 4282694 w 9143999"/>
              <a:gd name="connsiteY382" fmla="*/ 2967775 h 3550024"/>
              <a:gd name="connsiteX383" fmla="*/ 4283810 w 9143999"/>
              <a:gd name="connsiteY383" fmla="*/ 2955162 h 3550024"/>
              <a:gd name="connsiteX384" fmla="*/ 4270081 w 9143999"/>
              <a:gd name="connsiteY384" fmla="*/ 2956278 h 3550024"/>
              <a:gd name="connsiteX385" fmla="*/ 4242399 w 9143999"/>
              <a:gd name="connsiteY385" fmla="*/ 2956278 h 3550024"/>
              <a:gd name="connsiteX386" fmla="*/ 4250882 w 9143999"/>
              <a:gd name="connsiteY386" fmla="*/ 2943330 h 3550024"/>
              <a:gd name="connsiteX387" fmla="*/ 4259365 w 9143999"/>
              <a:gd name="connsiteY387" fmla="*/ 2930493 h 3550024"/>
              <a:gd name="connsiteX388" fmla="*/ 4271644 w 9143999"/>
              <a:gd name="connsiteY388" fmla="*/ 2920671 h 3550024"/>
              <a:gd name="connsiteX389" fmla="*/ 4210699 w 9143999"/>
              <a:gd name="connsiteY389" fmla="*/ 2912411 h 3550024"/>
              <a:gd name="connsiteX390" fmla="*/ 4202215 w 9143999"/>
              <a:gd name="connsiteY390" fmla="*/ 2918103 h 3550024"/>
              <a:gd name="connsiteX391" fmla="*/ 4220521 w 9143999"/>
              <a:gd name="connsiteY391" fmla="*/ 2944669 h 3550024"/>
              <a:gd name="connsiteX392" fmla="*/ 4229004 w 9143999"/>
              <a:gd name="connsiteY392" fmla="*/ 2938753 h 3550024"/>
              <a:gd name="connsiteX393" fmla="*/ 4210699 w 9143999"/>
              <a:gd name="connsiteY393" fmla="*/ 2912411 h 3550024"/>
              <a:gd name="connsiteX394" fmla="*/ 2551451 w 9143999"/>
              <a:gd name="connsiteY394" fmla="*/ 2910402 h 3550024"/>
              <a:gd name="connsiteX395" fmla="*/ 2552679 w 9143999"/>
              <a:gd name="connsiteY395" fmla="*/ 2925470 h 3550024"/>
              <a:gd name="connsiteX396" fmla="*/ 2552679 w 9143999"/>
              <a:gd name="connsiteY396" fmla="*/ 3009856 h 3550024"/>
              <a:gd name="connsiteX397" fmla="*/ 2551451 w 9143999"/>
              <a:gd name="connsiteY397" fmla="*/ 3025148 h 3550024"/>
              <a:gd name="connsiteX398" fmla="*/ 2562278 w 9143999"/>
              <a:gd name="connsiteY398" fmla="*/ 3025148 h 3550024"/>
              <a:gd name="connsiteX399" fmla="*/ 2561051 w 9143999"/>
              <a:gd name="connsiteY399" fmla="*/ 3009856 h 3550024"/>
              <a:gd name="connsiteX400" fmla="*/ 2561051 w 9143999"/>
              <a:gd name="connsiteY400" fmla="*/ 2925694 h 3550024"/>
              <a:gd name="connsiteX401" fmla="*/ 2562278 w 9143999"/>
              <a:gd name="connsiteY401" fmla="*/ 2910402 h 3550024"/>
              <a:gd name="connsiteX402" fmla="*/ 3765330 w 9143999"/>
              <a:gd name="connsiteY402" fmla="*/ 2908727 h 3550024"/>
              <a:gd name="connsiteX403" fmla="*/ 3766447 w 9143999"/>
              <a:gd name="connsiteY403" fmla="*/ 2924131 h 3550024"/>
              <a:gd name="connsiteX404" fmla="*/ 3766447 w 9143999"/>
              <a:gd name="connsiteY404" fmla="*/ 3018786 h 3550024"/>
              <a:gd name="connsiteX405" fmla="*/ 3765330 w 9143999"/>
              <a:gd name="connsiteY405" fmla="*/ 3034078 h 3550024"/>
              <a:gd name="connsiteX406" fmla="*/ 3776046 w 9143999"/>
              <a:gd name="connsiteY406" fmla="*/ 3034078 h 3550024"/>
              <a:gd name="connsiteX407" fmla="*/ 3774930 w 9143999"/>
              <a:gd name="connsiteY407" fmla="*/ 3018786 h 3550024"/>
              <a:gd name="connsiteX408" fmla="*/ 3774930 w 9143999"/>
              <a:gd name="connsiteY408" fmla="*/ 2924354 h 3550024"/>
              <a:gd name="connsiteX409" fmla="*/ 3776046 w 9143999"/>
              <a:gd name="connsiteY409" fmla="*/ 2908727 h 3550024"/>
              <a:gd name="connsiteX410" fmla="*/ 6483565 w 9143999"/>
              <a:gd name="connsiteY410" fmla="*/ 2908504 h 3550024"/>
              <a:gd name="connsiteX411" fmla="*/ 6483565 w 9143999"/>
              <a:gd name="connsiteY411" fmla="*/ 2918885 h 3550024"/>
              <a:gd name="connsiteX412" fmla="*/ 6497517 w 9143999"/>
              <a:gd name="connsiteY412" fmla="*/ 2917657 h 3550024"/>
              <a:gd name="connsiteX413" fmla="*/ 6564713 w 9143999"/>
              <a:gd name="connsiteY413" fmla="*/ 2917657 h 3550024"/>
              <a:gd name="connsiteX414" fmla="*/ 6564713 w 9143999"/>
              <a:gd name="connsiteY414" fmla="*/ 3060309 h 3550024"/>
              <a:gd name="connsiteX415" fmla="*/ 6482672 w 9143999"/>
              <a:gd name="connsiteY415" fmla="*/ 3060309 h 3550024"/>
              <a:gd name="connsiteX416" fmla="*/ 6468719 w 9143999"/>
              <a:gd name="connsiteY416" fmla="*/ 3059192 h 3550024"/>
              <a:gd name="connsiteX417" fmla="*/ 6468719 w 9143999"/>
              <a:gd name="connsiteY417" fmla="*/ 3069015 h 3550024"/>
              <a:gd name="connsiteX418" fmla="*/ 6482672 w 9143999"/>
              <a:gd name="connsiteY418" fmla="*/ 3068345 h 3550024"/>
              <a:gd name="connsiteX419" fmla="*/ 6648652 w 9143999"/>
              <a:gd name="connsiteY419" fmla="*/ 3068345 h 3550024"/>
              <a:gd name="connsiteX420" fmla="*/ 6662493 w 9143999"/>
              <a:gd name="connsiteY420" fmla="*/ 3069015 h 3550024"/>
              <a:gd name="connsiteX421" fmla="*/ 6662493 w 9143999"/>
              <a:gd name="connsiteY421" fmla="*/ 3059192 h 3550024"/>
              <a:gd name="connsiteX422" fmla="*/ 6648429 w 9143999"/>
              <a:gd name="connsiteY422" fmla="*/ 3060309 h 3550024"/>
              <a:gd name="connsiteX423" fmla="*/ 6573196 w 9143999"/>
              <a:gd name="connsiteY423" fmla="*/ 3060309 h 3550024"/>
              <a:gd name="connsiteX424" fmla="*/ 6573196 w 9143999"/>
              <a:gd name="connsiteY424" fmla="*/ 2917657 h 3550024"/>
              <a:gd name="connsiteX425" fmla="*/ 6635146 w 9143999"/>
              <a:gd name="connsiteY425" fmla="*/ 2917657 h 3550024"/>
              <a:gd name="connsiteX426" fmla="*/ 6649099 w 9143999"/>
              <a:gd name="connsiteY426" fmla="*/ 2918885 h 3550024"/>
              <a:gd name="connsiteX427" fmla="*/ 6649099 w 9143999"/>
              <a:gd name="connsiteY427" fmla="*/ 2908504 h 3550024"/>
              <a:gd name="connsiteX428" fmla="*/ 6635146 w 9143999"/>
              <a:gd name="connsiteY428" fmla="*/ 2909732 h 3550024"/>
              <a:gd name="connsiteX429" fmla="*/ 6497517 w 9143999"/>
              <a:gd name="connsiteY429" fmla="*/ 2909732 h 3550024"/>
              <a:gd name="connsiteX430" fmla="*/ 6483565 w 9143999"/>
              <a:gd name="connsiteY430" fmla="*/ 2908504 h 3550024"/>
              <a:gd name="connsiteX431" fmla="*/ 3511616 w 9143999"/>
              <a:gd name="connsiteY431" fmla="*/ 2903481 h 3550024"/>
              <a:gd name="connsiteX432" fmla="*/ 3504918 w 9143999"/>
              <a:gd name="connsiteY432" fmla="*/ 2909955 h 3550024"/>
              <a:gd name="connsiteX433" fmla="*/ 3526238 w 9143999"/>
              <a:gd name="connsiteY433" fmla="*/ 2935740 h 3550024"/>
              <a:gd name="connsiteX434" fmla="*/ 3532824 w 9143999"/>
              <a:gd name="connsiteY434" fmla="*/ 2928707 h 3550024"/>
              <a:gd name="connsiteX435" fmla="*/ 3511616 w 9143999"/>
              <a:gd name="connsiteY435" fmla="*/ 2903481 h 3550024"/>
              <a:gd name="connsiteX436" fmla="*/ 3132997 w 9143999"/>
              <a:gd name="connsiteY436" fmla="*/ 2901695 h 3550024"/>
              <a:gd name="connsiteX437" fmla="*/ 3291722 w 9143999"/>
              <a:gd name="connsiteY437" fmla="*/ 2901695 h 3550024"/>
              <a:gd name="connsiteX438" fmla="*/ 3291722 w 9143999"/>
              <a:gd name="connsiteY438" fmla="*/ 3064215 h 3550024"/>
              <a:gd name="connsiteX439" fmla="*/ 3132997 w 9143999"/>
              <a:gd name="connsiteY439" fmla="*/ 3064215 h 3550024"/>
              <a:gd name="connsiteX440" fmla="*/ 6793760 w 9143999"/>
              <a:gd name="connsiteY440" fmla="*/ 2901025 h 3550024"/>
              <a:gd name="connsiteX441" fmla="*/ 6864862 w 9143999"/>
              <a:gd name="connsiteY441" fmla="*/ 2901025 h 3550024"/>
              <a:gd name="connsiteX442" fmla="*/ 6864862 w 9143999"/>
              <a:gd name="connsiteY442" fmla="*/ 2940763 h 3550024"/>
              <a:gd name="connsiteX443" fmla="*/ 6793760 w 9143999"/>
              <a:gd name="connsiteY443" fmla="*/ 2940763 h 3550024"/>
              <a:gd name="connsiteX444" fmla="*/ 2350086 w 9143999"/>
              <a:gd name="connsiteY444" fmla="*/ 2900132 h 3550024"/>
              <a:gd name="connsiteX445" fmla="*/ 2475549 w 9143999"/>
              <a:gd name="connsiteY445" fmla="*/ 2900132 h 3550024"/>
              <a:gd name="connsiteX446" fmla="*/ 2475549 w 9143999"/>
              <a:gd name="connsiteY446" fmla="*/ 2932726 h 3550024"/>
              <a:gd name="connsiteX447" fmla="*/ 2350086 w 9143999"/>
              <a:gd name="connsiteY447" fmla="*/ 2932726 h 3550024"/>
              <a:gd name="connsiteX448" fmla="*/ 2615075 w 9143999"/>
              <a:gd name="connsiteY448" fmla="*/ 2899686 h 3550024"/>
              <a:gd name="connsiteX449" fmla="*/ 2615075 w 9143999"/>
              <a:gd name="connsiteY449" fmla="*/ 2909955 h 3550024"/>
              <a:gd name="connsiteX450" fmla="*/ 2630367 w 9143999"/>
              <a:gd name="connsiteY450" fmla="*/ 2908727 h 3550024"/>
              <a:gd name="connsiteX451" fmla="*/ 2670774 w 9143999"/>
              <a:gd name="connsiteY451" fmla="*/ 2908727 h 3550024"/>
              <a:gd name="connsiteX452" fmla="*/ 2670774 w 9143999"/>
              <a:gd name="connsiteY452" fmla="*/ 2950808 h 3550024"/>
              <a:gd name="connsiteX453" fmla="*/ 2642646 w 9143999"/>
              <a:gd name="connsiteY453" fmla="*/ 2950808 h 3550024"/>
              <a:gd name="connsiteX454" fmla="*/ 2632153 w 9143999"/>
              <a:gd name="connsiteY454" fmla="*/ 2950139 h 3550024"/>
              <a:gd name="connsiteX455" fmla="*/ 2626014 w 9143999"/>
              <a:gd name="connsiteY455" fmla="*/ 2949692 h 3550024"/>
              <a:gd name="connsiteX456" fmla="*/ 2627130 w 9143999"/>
              <a:gd name="connsiteY456" fmla="*/ 2966212 h 3550024"/>
              <a:gd name="connsiteX457" fmla="*/ 2627130 w 9143999"/>
              <a:gd name="connsiteY457" fmla="*/ 3038208 h 3550024"/>
              <a:gd name="connsiteX458" fmla="*/ 2626014 w 9143999"/>
              <a:gd name="connsiteY458" fmla="*/ 3053500 h 3550024"/>
              <a:gd name="connsiteX459" fmla="*/ 2636730 w 9143999"/>
              <a:gd name="connsiteY459" fmla="*/ 3053500 h 3550024"/>
              <a:gd name="connsiteX460" fmla="*/ 2635613 w 9143999"/>
              <a:gd name="connsiteY460" fmla="*/ 3038208 h 3550024"/>
              <a:gd name="connsiteX461" fmla="*/ 2635613 w 9143999"/>
              <a:gd name="connsiteY461" fmla="*/ 2958845 h 3550024"/>
              <a:gd name="connsiteX462" fmla="*/ 2670774 w 9143999"/>
              <a:gd name="connsiteY462" fmla="*/ 2958845 h 3550024"/>
              <a:gd name="connsiteX463" fmla="*/ 2670774 w 9143999"/>
              <a:gd name="connsiteY463" fmla="*/ 3076159 h 3550024"/>
              <a:gd name="connsiteX464" fmla="*/ 2669434 w 9143999"/>
              <a:gd name="connsiteY464" fmla="*/ 3091451 h 3550024"/>
              <a:gd name="connsiteX465" fmla="*/ 2680597 w 9143999"/>
              <a:gd name="connsiteY465" fmla="*/ 3091451 h 3550024"/>
              <a:gd name="connsiteX466" fmla="*/ 2679257 w 9143999"/>
              <a:gd name="connsiteY466" fmla="*/ 3076382 h 3550024"/>
              <a:gd name="connsiteX467" fmla="*/ 2679257 w 9143999"/>
              <a:gd name="connsiteY467" fmla="*/ 2958845 h 3550024"/>
              <a:gd name="connsiteX468" fmla="*/ 2716315 w 9143999"/>
              <a:gd name="connsiteY468" fmla="*/ 2958845 h 3550024"/>
              <a:gd name="connsiteX469" fmla="*/ 2716315 w 9143999"/>
              <a:gd name="connsiteY469" fmla="*/ 3036310 h 3550024"/>
              <a:gd name="connsiteX470" fmla="*/ 2705935 w 9143999"/>
              <a:gd name="connsiteY470" fmla="*/ 3045463 h 3550024"/>
              <a:gd name="connsiteX471" fmla="*/ 2694103 w 9143999"/>
              <a:gd name="connsiteY471" fmla="*/ 3043677 h 3550024"/>
              <a:gd name="connsiteX472" fmla="*/ 2697340 w 9143999"/>
              <a:gd name="connsiteY472" fmla="*/ 3055286 h 3550024"/>
              <a:gd name="connsiteX473" fmla="*/ 2718994 w 9143999"/>
              <a:gd name="connsiteY473" fmla="*/ 3051379 h 3550024"/>
              <a:gd name="connsiteX474" fmla="*/ 2724799 w 9143999"/>
              <a:gd name="connsiteY474" fmla="*/ 3037203 h 3550024"/>
              <a:gd name="connsiteX475" fmla="*/ 2724799 w 9143999"/>
              <a:gd name="connsiteY475" fmla="*/ 2965877 h 3550024"/>
              <a:gd name="connsiteX476" fmla="*/ 2725915 w 9143999"/>
              <a:gd name="connsiteY476" fmla="*/ 2949692 h 3550024"/>
              <a:gd name="connsiteX477" fmla="*/ 2709395 w 9143999"/>
              <a:gd name="connsiteY477" fmla="*/ 2950808 h 3550024"/>
              <a:gd name="connsiteX478" fmla="*/ 2679257 w 9143999"/>
              <a:gd name="connsiteY478" fmla="*/ 2950808 h 3550024"/>
              <a:gd name="connsiteX479" fmla="*/ 2679257 w 9143999"/>
              <a:gd name="connsiteY479" fmla="*/ 2908727 h 3550024"/>
              <a:gd name="connsiteX480" fmla="*/ 2724129 w 9143999"/>
              <a:gd name="connsiteY480" fmla="*/ 2908727 h 3550024"/>
              <a:gd name="connsiteX481" fmla="*/ 2738974 w 9143999"/>
              <a:gd name="connsiteY481" fmla="*/ 2909955 h 3550024"/>
              <a:gd name="connsiteX482" fmla="*/ 2738974 w 9143999"/>
              <a:gd name="connsiteY482" fmla="*/ 2899686 h 3550024"/>
              <a:gd name="connsiteX483" fmla="*/ 2724129 w 9143999"/>
              <a:gd name="connsiteY483" fmla="*/ 2900802 h 3550024"/>
              <a:gd name="connsiteX484" fmla="*/ 2630367 w 9143999"/>
              <a:gd name="connsiteY484" fmla="*/ 2900802 h 3550024"/>
              <a:gd name="connsiteX485" fmla="*/ 2615075 w 9143999"/>
              <a:gd name="connsiteY485" fmla="*/ 2899686 h 3550024"/>
              <a:gd name="connsiteX486" fmla="*/ 3625692 w 9143999"/>
              <a:gd name="connsiteY486" fmla="*/ 2898681 h 3550024"/>
              <a:gd name="connsiteX487" fmla="*/ 3625692 w 9143999"/>
              <a:gd name="connsiteY487" fmla="*/ 2909062 h 3550024"/>
              <a:gd name="connsiteX488" fmla="*/ 3641208 w 9143999"/>
              <a:gd name="connsiteY488" fmla="*/ 2907834 h 3550024"/>
              <a:gd name="connsiteX489" fmla="*/ 3737648 w 9143999"/>
              <a:gd name="connsiteY489" fmla="*/ 2907834 h 3550024"/>
              <a:gd name="connsiteX490" fmla="*/ 3753275 w 9143999"/>
              <a:gd name="connsiteY490" fmla="*/ 2909062 h 3550024"/>
              <a:gd name="connsiteX491" fmla="*/ 3753275 w 9143999"/>
              <a:gd name="connsiteY491" fmla="*/ 2898681 h 3550024"/>
              <a:gd name="connsiteX492" fmla="*/ 3737648 w 9143999"/>
              <a:gd name="connsiteY492" fmla="*/ 2899909 h 3550024"/>
              <a:gd name="connsiteX493" fmla="*/ 3641431 w 9143999"/>
              <a:gd name="connsiteY493" fmla="*/ 2899909 h 3550024"/>
              <a:gd name="connsiteX494" fmla="*/ 3625692 w 9143999"/>
              <a:gd name="connsiteY494" fmla="*/ 2898681 h 3550024"/>
              <a:gd name="connsiteX495" fmla="*/ 2970030 w 9143999"/>
              <a:gd name="connsiteY495" fmla="*/ 2897342 h 3550024"/>
              <a:gd name="connsiteX496" fmla="*/ 2970030 w 9143999"/>
              <a:gd name="connsiteY496" fmla="*/ 2907611 h 3550024"/>
              <a:gd name="connsiteX497" fmla="*/ 2984429 w 9143999"/>
              <a:gd name="connsiteY497" fmla="*/ 2906495 h 3550024"/>
              <a:gd name="connsiteX498" fmla="*/ 3051625 w 9143999"/>
              <a:gd name="connsiteY498" fmla="*/ 2906495 h 3550024"/>
              <a:gd name="connsiteX499" fmla="*/ 2989675 w 9143999"/>
              <a:gd name="connsiteY499" fmla="*/ 2965431 h 3550024"/>
              <a:gd name="connsiteX500" fmla="*/ 2980076 w 9143999"/>
              <a:gd name="connsiteY500" fmla="*/ 2969338 h 3550024"/>
              <a:gd name="connsiteX501" fmla="*/ 2977397 w 9143999"/>
              <a:gd name="connsiteY501" fmla="*/ 2970230 h 3550024"/>
              <a:gd name="connsiteX502" fmla="*/ 2980076 w 9143999"/>
              <a:gd name="connsiteY502" fmla="*/ 2980611 h 3550024"/>
              <a:gd name="connsiteX503" fmla="*/ 2994698 w 9143999"/>
              <a:gd name="connsiteY503" fmla="*/ 2978267 h 3550024"/>
              <a:gd name="connsiteX504" fmla="*/ 3013451 w 9143999"/>
              <a:gd name="connsiteY504" fmla="*/ 2978267 h 3550024"/>
              <a:gd name="connsiteX505" fmla="*/ 2987443 w 9143999"/>
              <a:gd name="connsiteY505" fmla="*/ 3016888 h 3550024"/>
              <a:gd name="connsiteX506" fmla="*/ 2949715 w 9143999"/>
              <a:gd name="connsiteY506" fmla="*/ 3043231 h 3550024"/>
              <a:gd name="connsiteX507" fmla="*/ 2958421 w 9143999"/>
              <a:gd name="connsiteY507" fmla="*/ 3050933 h 3550024"/>
              <a:gd name="connsiteX508" fmla="*/ 2959984 w 9143999"/>
              <a:gd name="connsiteY508" fmla="*/ 3052607 h 3550024"/>
              <a:gd name="connsiteX509" fmla="*/ 3023943 w 9143999"/>
              <a:gd name="connsiteY509" fmla="*/ 2978267 h 3550024"/>
              <a:gd name="connsiteX510" fmla="*/ 3046602 w 9143999"/>
              <a:gd name="connsiteY510" fmla="*/ 2978267 h 3550024"/>
              <a:gd name="connsiteX511" fmla="*/ 3005079 w 9143999"/>
              <a:gd name="connsiteY511" fmla="*/ 3049147 h 3550024"/>
              <a:gd name="connsiteX512" fmla="*/ 2968691 w 9143999"/>
              <a:gd name="connsiteY512" fmla="*/ 3074261 h 3550024"/>
              <a:gd name="connsiteX513" fmla="*/ 2979406 w 9143999"/>
              <a:gd name="connsiteY513" fmla="*/ 3083191 h 3550024"/>
              <a:gd name="connsiteX514" fmla="*/ 3057653 w 9143999"/>
              <a:gd name="connsiteY514" fmla="*/ 2978267 h 3550024"/>
              <a:gd name="connsiteX515" fmla="*/ 3072498 w 9143999"/>
              <a:gd name="connsiteY515" fmla="*/ 2978267 h 3550024"/>
              <a:gd name="connsiteX516" fmla="*/ 3068815 w 9143999"/>
              <a:gd name="connsiteY516" fmla="*/ 3056960 h 3550024"/>
              <a:gd name="connsiteX517" fmla="*/ 3047049 w 9143999"/>
              <a:gd name="connsiteY517" fmla="*/ 3077945 h 3550024"/>
              <a:gd name="connsiteX518" fmla="*/ 3041021 w 9143999"/>
              <a:gd name="connsiteY518" fmla="*/ 3078168 h 3550024"/>
              <a:gd name="connsiteX519" fmla="*/ 3026064 w 9143999"/>
              <a:gd name="connsiteY519" fmla="*/ 3076829 h 3550024"/>
              <a:gd name="connsiteX520" fmla="*/ 3030417 w 9143999"/>
              <a:gd name="connsiteY520" fmla="*/ 3089777 h 3550024"/>
              <a:gd name="connsiteX521" fmla="*/ 3062676 w 9143999"/>
              <a:gd name="connsiteY521" fmla="*/ 3083638 h 3550024"/>
              <a:gd name="connsiteX522" fmla="*/ 3078191 w 9143999"/>
              <a:gd name="connsiteY522" fmla="*/ 3057853 h 3550024"/>
              <a:gd name="connsiteX523" fmla="*/ 3080870 w 9143999"/>
              <a:gd name="connsiteY523" fmla="*/ 2999252 h 3550024"/>
              <a:gd name="connsiteX524" fmla="*/ 3081874 w 9143999"/>
              <a:gd name="connsiteY524" fmla="*/ 2978937 h 3550024"/>
              <a:gd name="connsiteX525" fmla="*/ 3082767 w 9143999"/>
              <a:gd name="connsiteY525" fmla="*/ 2969114 h 3550024"/>
              <a:gd name="connsiteX526" fmla="*/ 3067475 w 9143999"/>
              <a:gd name="connsiteY526" fmla="*/ 2970230 h 3550024"/>
              <a:gd name="connsiteX527" fmla="*/ 3000279 w 9143999"/>
              <a:gd name="connsiteY527" fmla="*/ 2970230 h 3550024"/>
              <a:gd name="connsiteX528" fmla="*/ 3071494 w 9143999"/>
              <a:gd name="connsiteY528" fmla="*/ 2897342 h 3550024"/>
              <a:gd name="connsiteX529" fmla="*/ 3057095 w 9143999"/>
              <a:gd name="connsiteY529" fmla="*/ 2898458 h 3550024"/>
              <a:gd name="connsiteX530" fmla="*/ 2984429 w 9143999"/>
              <a:gd name="connsiteY530" fmla="*/ 2898458 h 3550024"/>
              <a:gd name="connsiteX531" fmla="*/ 2970030 w 9143999"/>
              <a:gd name="connsiteY531" fmla="*/ 2897342 h 3550024"/>
              <a:gd name="connsiteX532" fmla="*/ 3367401 w 9143999"/>
              <a:gd name="connsiteY532" fmla="*/ 2897119 h 3550024"/>
              <a:gd name="connsiteX533" fmla="*/ 3359141 w 9143999"/>
              <a:gd name="connsiteY533" fmla="*/ 2902365 h 3550024"/>
              <a:gd name="connsiteX534" fmla="*/ 3382470 w 9143999"/>
              <a:gd name="connsiteY534" fmla="*/ 2932503 h 3550024"/>
              <a:gd name="connsiteX535" fmla="*/ 3390172 w 9143999"/>
              <a:gd name="connsiteY535" fmla="*/ 2926363 h 3550024"/>
              <a:gd name="connsiteX536" fmla="*/ 3367401 w 9143999"/>
              <a:gd name="connsiteY536" fmla="*/ 2897119 h 3550024"/>
              <a:gd name="connsiteX537" fmla="*/ 6018104 w 9143999"/>
              <a:gd name="connsiteY537" fmla="*/ 2895333 h 3550024"/>
              <a:gd name="connsiteX538" fmla="*/ 6010626 w 9143999"/>
              <a:gd name="connsiteY538" fmla="*/ 2902588 h 3550024"/>
              <a:gd name="connsiteX539" fmla="*/ 6045563 w 9143999"/>
              <a:gd name="connsiteY539" fmla="*/ 2934400 h 3550024"/>
              <a:gd name="connsiteX540" fmla="*/ 6053153 w 9143999"/>
              <a:gd name="connsiteY540" fmla="*/ 2926587 h 3550024"/>
              <a:gd name="connsiteX541" fmla="*/ 6018104 w 9143999"/>
              <a:gd name="connsiteY541" fmla="*/ 2895333 h 3550024"/>
              <a:gd name="connsiteX542" fmla="*/ 5569611 w 9143999"/>
              <a:gd name="connsiteY542" fmla="*/ 2894551 h 3550024"/>
              <a:gd name="connsiteX543" fmla="*/ 5569611 w 9143999"/>
              <a:gd name="connsiteY543" fmla="*/ 2904932 h 3550024"/>
              <a:gd name="connsiteX544" fmla="*/ 5585796 w 9143999"/>
              <a:gd name="connsiteY544" fmla="*/ 2903704 h 3550024"/>
              <a:gd name="connsiteX545" fmla="*/ 5704226 w 9143999"/>
              <a:gd name="connsiteY545" fmla="*/ 2903704 h 3550024"/>
              <a:gd name="connsiteX546" fmla="*/ 5647076 w 9143999"/>
              <a:gd name="connsiteY546" fmla="*/ 2949915 h 3550024"/>
              <a:gd name="connsiteX547" fmla="*/ 5648304 w 9143999"/>
              <a:gd name="connsiteY547" fmla="*/ 2965208 h 3550024"/>
              <a:gd name="connsiteX548" fmla="*/ 5648304 w 9143999"/>
              <a:gd name="connsiteY548" fmla="*/ 2976705 h 3550024"/>
              <a:gd name="connsiteX549" fmla="*/ 5565704 w 9143999"/>
              <a:gd name="connsiteY549" fmla="*/ 2976705 h 3550024"/>
              <a:gd name="connsiteX550" fmla="*/ 5549966 w 9143999"/>
              <a:gd name="connsiteY550" fmla="*/ 2975477 h 3550024"/>
              <a:gd name="connsiteX551" fmla="*/ 5549966 w 9143999"/>
              <a:gd name="connsiteY551" fmla="*/ 2985857 h 3550024"/>
              <a:gd name="connsiteX552" fmla="*/ 5565704 w 9143999"/>
              <a:gd name="connsiteY552" fmla="*/ 2984630 h 3550024"/>
              <a:gd name="connsiteX553" fmla="*/ 5648304 w 9143999"/>
              <a:gd name="connsiteY553" fmla="*/ 2984630 h 3550024"/>
              <a:gd name="connsiteX554" fmla="*/ 5648304 w 9143999"/>
              <a:gd name="connsiteY554" fmla="*/ 3059639 h 3550024"/>
              <a:gd name="connsiteX555" fmla="*/ 5640267 w 9143999"/>
              <a:gd name="connsiteY555" fmla="*/ 3073815 h 3550024"/>
              <a:gd name="connsiteX556" fmla="*/ 5625645 w 9143999"/>
              <a:gd name="connsiteY556" fmla="*/ 3074931 h 3550024"/>
              <a:gd name="connsiteX557" fmla="*/ 5610353 w 9143999"/>
              <a:gd name="connsiteY557" fmla="*/ 3072922 h 3550024"/>
              <a:gd name="connsiteX558" fmla="*/ 5615152 w 9143999"/>
              <a:gd name="connsiteY558" fmla="*/ 3086875 h 3550024"/>
              <a:gd name="connsiteX559" fmla="*/ 5643504 w 9143999"/>
              <a:gd name="connsiteY559" fmla="*/ 3083414 h 3550024"/>
              <a:gd name="connsiteX560" fmla="*/ 5657122 w 9143999"/>
              <a:gd name="connsiteY560" fmla="*/ 3061537 h 3550024"/>
              <a:gd name="connsiteX561" fmla="*/ 5657122 w 9143999"/>
              <a:gd name="connsiteY561" fmla="*/ 2984630 h 3550024"/>
              <a:gd name="connsiteX562" fmla="*/ 5735815 w 9143999"/>
              <a:gd name="connsiteY562" fmla="*/ 2984630 h 3550024"/>
              <a:gd name="connsiteX563" fmla="*/ 5752223 w 9143999"/>
              <a:gd name="connsiteY563" fmla="*/ 2985857 h 3550024"/>
              <a:gd name="connsiteX564" fmla="*/ 5752223 w 9143999"/>
              <a:gd name="connsiteY564" fmla="*/ 2975477 h 3550024"/>
              <a:gd name="connsiteX565" fmla="*/ 5735815 w 9143999"/>
              <a:gd name="connsiteY565" fmla="*/ 2976705 h 3550024"/>
              <a:gd name="connsiteX566" fmla="*/ 5657122 w 9143999"/>
              <a:gd name="connsiteY566" fmla="*/ 2976705 h 3550024"/>
              <a:gd name="connsiteX567" fmla="*/ 5657122 w 9143999"/>
              <a:gd name="connsiteY567" fmla="*/ 2955162 h 3550024"/>
              <a:gd name="connsiteX568" fmla="*/ 5725769 w 9143999"/>
              <a:gd name="connsiteY568" fmla="*/ 2894551 h 3550024"/>
              <a:gd name="connsiteX569" fmla="*/ 5707463 w 9143999"/>
              <a:gd name="connsiteY569" fmla="*/ 2895779 h 3550024"/>
              <a:gd name="connsiteX570" fmla="*/ 5585796 w 9143999"/>
              <a:gd name="connsiteY570" fmla="*/ 2895779 h 3550024"/>
              <a:gd name="connsiteX571" fmla="*/ 5569611 w 9143999"/>
              <a:gd name="connsiteY571" fmla="*/ 2894551 h 3550024"/>
              <a:gd name="connsiteX572" fmla="*/ 3123397 w 9143999"/>
              <a:gd name="connsiteY572" fmla="*/ 2892542 h 3550024"/>
              <a:gd name="connsiteX573" fmla="*/ 3124625 w 9143999"/>
              <a:gd name="connsiteY573" fmla="*/ 2908727 h 3550024"/>
              <a:gd name="connsiteX574" fmla="*/ 3124625 w 9143999"/>
              <a:gd name="connsiteY574" fmla="*/ 3077722 h 3550024"/>
              <a:gd name="connsiteX575" fmla="*/ 3123397 w 9143999"/>
              <a:gd name="connsiteY575" fmla="*/ 3092790 h 3550024"/>
              <a:gd name="connsiteX576" fmla="*/ 3134225 w 9143999"/>
              <a:gd name="connsiteY576" fmla="*/ 3092790 h 3550024"/>
              <a:gd name="connsiteX577" fmla="*/ 3132997 w 9143999"/>
              <a:gd name="connsiteY577" fmla="*/ 3077722 h 3550024"/>
              <a:gd name="connsiteX578" fmla="*/ 3132997 w 9143999"/>
              <a:gd name="connsiteY578" fmla="*/ 3071806 h 3550024"/>
              <a:gd name="connsiteX579" fmla="*/ 3291722 w 9143999"/>
              <a:gd name="connsiteY579" fmla="*/ 3071806 h 3550024"/>
              <a:gd name="connsiteX580" fmla="*/ 3291722 w 9143999"/>
              <a:gd name="connsiteY580" fmla="*/ 3076829 h 3550024"/>
              <a:gd name="connsiteX581" fmla="*/ 3290494 w 9143999"/>
              <a:gd name="connsiteY581" fmla="*/ 3091897 h 3550024"/>
              <a:gd name="connsiteX582" fmla="*/ 3301321 w 9143999"/>
              <a:gd name="connsiteY582" fmla="*/ 3091897 h 3550024"/>
              <a:gd name="connsiteX583" fmla="*/ 3300094 w 9143999"/>
              <a:gd name="connsiteY583" fmla="*/ 3076829 h 3550024"/>
              <a:gd name="connsiteX584" fmla="*/ 3300094 w 9143999"/>
              <a:gd name="connsiteY584" fmla="*/ 2908281 h 3550024"/>
              <a:gd name="connsiteX585" fmla="*/ 3301321 w 9143999"/>
              <a:gd name="connsiteY585" fmla="*/ 2892542 h 3550024"/>
              <a:gd name="connsiteX586" fmla="*/ 3285694 w 9143999"/>
              <a:gd name="connsiteY586" fmla="*/ 2893658 h 3550024"/>
              <a:gd name="connsiteX587" fmla="*/ 3139694 w 9143999"/>
              <a:gd name="connsiteY587" fmla="*/ 2893658 h 3550024"/>
              <a:gd name="connsiteX588" fmla="*/ 3123397 w 9143999"/>
              <a:gd name="connsiteY588" fmla="*/ 2892542 h 3550024"/>
              <a:gd name="connsiteX589" fmla="*/ 6784607 w 9143999"/>
              <a:gd name="connsiteY589" fmla="*/ 2891872 h 3550024"/>
              <a:gd name="connsiteX590" fmla="*/ 6785723 w 9143999"/>
              <a:gd name="connsiteY590" fmla="*/ 2903928 h 3550024"/>
              <a:gd name="connsiteX591" fmla="*/ 6785723 w 9143999"/>
              <a:gd name="connsiteY591" fmla="*/ 2935293 h 3550024"/>
              <a:gd name="connsiteX592" fmla="*/ 6784607 w 9143999"/>
              <a:gd name="connsiteY592" fmla="*/ 2949915 h 3550024"/>
              <a:gd name="connsiteX593" fmla="*/ 6799675 w 9143999"/>
              <a:gd name="connsiteY593" fmla="*/ 2948799 h 3550024"/>
              <a:gd name="connsiteX594" fmla="*/ 6860509 w 9143999"/>
              <a:gd name="connsiteY594" fmla="*/ 2948799 h 3550024"/>
              <a:gd name="connsiteX595" fmla="*/ 6874015 w 9143999"/>
              <a:gd name="connsiteY595" fmla="*/ 2949915 h 3550024"/>
              <a:gd name="connsiteX596" fmla="*/ 6872899 w 9143999"/>
              <a:gd name="connsiteY596" fmla="*/ 2935516 h 3550024"/>
              <a:gd name="connsiteX597" fmla="*/ 6872899 w 9143999"/>
              <a:gd name="connsiteY597" fmla="*/ 2903928 h 3550024"/>
              <a:gd name="connsiteX598" fmla="*/ 6874015 w 9143999"/>
              <a:gd name="connsiteY598" fmla="*/ 2891872 h 3550024"/>
              <a:gd name="connsiteX599" fmla="*/ 6859839 w 9143999"/>
              <a:gd name="connsiteY599" fmla="*/ 2892989 h 3550024"/>
              <a:gd name="connsiteX600" fmla="*/ 6798113 w 9143999"/>
              <a:gd name="connsiteY600" fmla="*/ 2892989 h 3550024"/>
              <a:gd name="connsiteX601" fmla="*/ 6784607 w 9143999"/>
              <a:gd name="connsiteY601" fmla="*/ 2891872 h 3550024"/>
              <a:gd name="connsiteX602" fmla="*/ 6067776 w 9143999"/>
              <a:gd name="connsiteY602" fmla="*/ 2890980 h 3550024"/>
              <a:gd name="connsiteX603" fmla="*/ 6067776 w 9143999"/>
              <a:gd name="connsiteY603" fmla="*/ 2901249 h 3550024"/>
              <a:gd name="connsiteX604" fmla="*/ 6082175 w 9143999"/>
              <a:gd name="connsiteY604" fmla="*/ 2900132 h 3550024"/>
              <a:gd name="connsiteX605" fmla="*/ 6158747 w 9143999"/>
              <a:gd name="connsiteY605" fmla="*/ 2900132 h 3550024"/>
              <a:gd name="connsiteX606" fmla="*/ 6127605 w 9143999"/>
              <a:gd name="connsiteY606" fmla="*/ 2925694 h 3550024"/>
              <a:gd name="connsiteX607" fmla="*/ 6104946 w 9143999"/>
              <a:gd name="connsiteY607" fmla="*/ 2910848 h 3550024"/>
              <a:gd name="connsiteX608" fmla="*/ 6098583 w 9143999"/>
              <a:gd name="connsiteY608" fmla="*/ 2919331 h 3550024"/>
              <a:gd name="connsiteX609" fmla="*/ 6136088 w 9143999"/>
              <a:gd name="connsiteY609" fmla="*/ 2942660 h 3550024"/>
              <a:gd name="connsiteX610" fmla="*/ 6087198 w 9143999"/>
              <a:gd name="connsiteY610" fmla="*/ 2942660 h 3550024"/>
              <a:gd name="connsiteX611" fmla="*/ 6072129 w 9143999"/>
              <a:gd name="connsiteY611" fmla="*/ 2941432 h 3550024"/>
              <a:gd name="connsiteX612" fmla="*/ 6073245 w 9143999"/>
              <a:gd name="connsiteY612" fmla="*/ 2957952 h 3550024"/>
              <a:gd name="connsiteX613" fmla="*/ 6073245 w 9143999"/>
              <a:gd name="connsiteY613" fmla="*/ 3041556 h 3550024"/>
              <a:gd name="connsiteX614" fmla="*/ 6072129 w 9143999"/>
              <a:gd name="connsiteY614" fmla="*/ 3056179 h 3550024"/>
              <a:gd name="connsiteX615" fmla="*/ 6082845 w 9143999"/>
              <a:gd name="connsiteY615" fmla="*/ 3056179 h 3550024"/>
              <a:gd name="connsiteX616" fmla="*/ 6081728 w 9143999"/>
              <a:gd name="connsiteY616" fmla="*/ 3041556 h 3550024"/>
              <a:gd name="connsiteX617" fmla="*/ 6081728 w 9143999"/>
              <a:gd name="connsiteY617" fmla="*/ 3018786 h 3550024"/>
              <a:gd name="connsiteX618" fmla="*/ 6127381 w 9143999"/>
              <a:gd name="connsiteY618" fmla="*/ 3018786 h 3550024"/>
              <a:gd name="connsiteX619" fmla="*/ 6127381 w 9143999"/>
              <a:gd name="connsiteY619" fmla="*/ 3036310 h 3550024"/>
              <a:gd name="connsiteX620" fmla="*/ 6126265 w 9143999"/>
              <a:gd name="connsiteY620" fmla="*/ 3051602 h 3550024"/>
              <a:gd name="connsiteX621" fmla="*/ 6136981 w 9143999"/>
              <a:gd name="connsiteY621" fmla="*/ 3051602 h 3550024"/>
              <a:gd name="connsiteX622" fmla="*/ 6135865 w 9143999"/>
              <a:gd name="connsiteY622" fmla="*/ 3036310 h 3550024"/>
              <a:gd name="connsiteX623" fmla="*/ 6135865 w 9143999"/>
              <a:gd name="connsiteY623" fmla="*/ 3018786 h 3550024"/>
              <a:gd name="connsiteX624" fmla="*/ 6182076 w 9143999"/>
              <a:gd name="connsiteY624" fmla="*/ 3018786 h 3550024"/>
              <a:gd name="connsiteX625" fmla="*/ 6182076 w 9143999"/>
              <a:gd name="connsiteY625" fmla="*/ 3035417 h 3550024"/>
              <a:gd name="connsiteX626" fmla="*/ 6177053 w 9143999"/>
              <a:gd name="connsiteY626" fmla="*/ 3045686 h 3550024"/>
              <a:gd name="connsiteX627" fmla="*/ 6168235 w 9143999"/>
              <a:gd name="connsiteY627" fmla="*/ 3046579 h 3550024"/>
              <a:gd name="connsiteX628" fmla="*/ 6156403 w 9143999"/>
              <a:gd name="connsiteY628" fmla="*/ 3045463 h 3550024"/>
              <a:gd name="connsiteX629" fmla="*/ 6160086 w 9143999"/>
              <a:gd name="connsiteY629" fmla="*/ 3056960 h 3550024"/>
              <a:gd name="connsiteX630" fmla="*/ 6185424 w 9143999"/>
              <a:gd name="connsiteY630" fmla="*/ 3051156 h 3550024"/>
              <a:gd name="connsiteX631" fmla="*/ 6190447 w 9143999"/>
              <a:gd name="connsiteY631" fmla="*/ 3034971 h 3550024"/>
              <a:gd name="connsiteX632" fmla="*/ 6190447 w 9143999"/>
              <a:gd name="connsiteY632" fmla="*/ 2957059 h 3550024"/>
              <a:gd name="connsiteX633" fmla="*/ 6191675 w 9143999"/>
              <a:gd name="connsiteY633" fmla="*/ 2941432 h 3550024"/>
              <a:gd name="connsiteX634" fmla="*/ 6176272 w 9143999"/>
              <a:gd name="connsiteY634" fmla="*/ 2942660 h 3550024"/>
              <a:gd name="connsiteX635" fmla="*/ 6137874 w 9143999"/>
              <a:gd name="connsiteY635" fmla="*/ 2942660 h 3550024"/>
              <a:gd name="connsiteX636" fmla="*/ 6143901 w 9143999"/>
              <a:gd name="connsiteY636" fmla="*/ 2936409 h 3550024"/>
              <a:gd name="connsiteX637" fmla="*/ 6135195 w 9143999"/>
              <a:gd name="connsiteY637" fmla="*/ 2930270 h 3550024"/>
              <a:gd name="connsiteX638" fmla="*/ 6182076 w 9143999"/>
              <a:gd name="connsiteY638" fmla="*/ 2890980 h 3550024"/>
              <a:gd name="connsiteX639" fmla="*/ 6165333 w 9143999"/>
              <a:gd name="connsiteY639" fmla="*/ 2892096 h 3550024"/>
              <a:gd name="connsiteX640" fmla="*/ 6082175 w 9143999"/>
              <a:gd name="connsiteY640" fmla="*/ 2892096 h 3550024"/>
              <a:gd name="connsiteX641" fmla="*/ 6067776 w 9143999"/>
              <a:gd name="connsiteY641" fmla="*/ 2890980 h 3550024"/>
              <a:gd name="connsiteX642" fmla="*/ 2340487 w 9143999"/>
              <a:gd name="connsiteY642" fmla="*/ 2890980 h 3550024"/>
              <a:gd name="connsiteX643" fmla="*/ 2341603 w 9143999"/>
              <a:gd name="connsiteY643" fmla="*/ 2907388 h 3550024"/>
              <a:gd name="connsiteX644" fmla="*/ 2341603 w 9143999"/>
              <a:gd name="connsiteY644" fmla="*/ 2959292 h 3550024"/>
              <a:gd name="connsiteX645" fmla="*/ 2348301 w 9143999"/>
              <a:gd name="connsiteY645" fmla="*/ 2977374 h 3550024"/>
              <a:gd name="connsiteX646" fmla="*/ 2375425 w 9143999"/>
              <a:gd name="connsiteY646" fmla="*/ 2981727 h 3550024"/>
              <a:gd name="connsiteX647" fmla="*/ 2465949 w 9143999"/>
              <a:gd name="connsiteY647" fmla="*/ 2981727 h 3550024"/>
              <a:gd name="connsiteX648" fmla="*/ 2496645 w 9143999"/>
              <a:gd name="connsiteY648" fmla="*/ 2976035 h 3550024"/>
              <a:gd name="connsiteX649" fmla="*/ 2510375 w 9143999"/>
              <a:gd name="connsiteY649" fmla="*/ 2951478 h 3550024"/>
              <a:gd name="connsiteX650" fmla="*/ 2499771 w 9143999"/>
              <a:gd name="connsiteY650" fmla="*/ 2943553 h 3550024"/>
              <a:gd name="connsiteX651" fmla="*/ 2491622 w 9143999"/>
              <a:gd name="connsiteY651" fmla="*/ 2968221 h 3550024"/>
              <a:gd name="connsiteX652" fmla="*/ 2460033 w 9143999"/>
              <a:gd name="connsiteY652" fmla="*/ 2973468 h 3550024"/>
              <a:gd name="connsiteX653" fmla="*/ 2375648 w 9143999"/>
              <a:gd name="connsiteY653" fmla="*/ 2973468 h 3550024"/>
              <a:gd name="connsiteX654" fmla="*/ 2354886 w 9143999"/>
              <a:gd name="connsiteY654" fmla="*/ 2970454 h 3550024"/>
              <a:gd name="connsiteX655" fmla="*/ 2350086 w 9143999"/>
              <a:gd name="connsiteY655" fmla="*/ 2956055 h 3550024"/>
              <a:gd name="connsiteX656" fmla="*/ 2350086 w 9143999"/>
              <a:gd name="connsiteY656" fmla="*/ 2940763 h 3550024"/>
              <a:gd name="connsiteX657" fmla="*/ 2468740 w 9143999"/>
              <a:gd name="connsiteY657" fmla="*/ 2940763 h 3550024"/>
              <a:gd name="connsiteX658" fmla="*/ 2485594 w 9143999"/>
              <a:gd name="connsiteY658" fmla="*/ 2942102 h 3550024"/>
              <a:gd name="connsiteX659" fmla="*/ 2484032 w 9143999"/>
              <a:gd name="connsiteY659" fmla="*/ 2924801 h 3550024"/>
              <a:gd name="connsiteX660" fmla="*/ 2484032 w 9143999"/>
              <a:gd name="connsiteY660" fmla="*/ 2907388 h 3550024"/>
              <a:gd name="connsiteX661" fmla="*/ 2485594 w 9143999"/>
              <a:gd name="connsiteY661" fmla="*/ 2890980 h 3550024"/>
              <a:gd name="connsiteX662" fmla="*/ 2467624 w 9143999"/>
              <a:gd name="connsiteY662" fmla="*/ 2892096 h 3550024"/>
              <a:gd name="connsiteX663" fmla="*/ 2356449 w 9143999"/>
              <a:gd name="connsiteY663" fmla="*/ 2892096 h 3550024"/>
              <a:gd name="connsiteX664" fmla="*/ 2340487 w 9143999"/>
              <a:gd name="connsiteY664" fmla="*/ 2890980 h 3550024"/>
              <a:gd name="connsiteX665" fmla="*/ 5050908 w 9143999"/>
              <a:gd name="connsiteY665" fmla="*/ 2889528 h 3550024"/>
              <a:gd name="connsiteX666" fmla="*/ 5052024 w 9143999"/>
              <a:gd name="connsiteY666" fmla="*/ 2909285 h 3550024"/>
              <a:gd name="connsiteX667" fmla="*/ 5052024 w 9143999"/>
              <a:gd name="connsiteY667" fmla="*/ 3069685 h 3550024"/>
              <a:gd name="connsiteX668" fmla="*/ 4993311 w 9143999"/>
              <a:gd name="connsiteY668" fmla="*/ 3069685 h 3550024"/>
              <a:gd name="connsiteX669" fmla="*/ 4978242 w 9143999"/>
              <a:gd name="connsiteY669" fmla="*/ 3068792 h 3550024"/>
              <a:gd name="connsiteX670" fmla="*/ 4978242 w 9143999"/>
              <a:gd name="connsiteY670" fmla="*/ 3078838 h 3550024"/>
              <a:gd name="connsiteX671" fmla="*/ 4993311 w 9143999"/>
              <a:gd name="connsiteY671" fmla="*/ 3077722 h 3550024"/>
              <a:gd name="connsiteX672" fmla="*/ 5161524 w 9143999"/>
              <a:gd name="connsiteY672" fmla="*/ 3077722 h 3550024"/>
              <a:gd name="connsiteX673" fmla="*/ 5179384 w 9143999"/>
              <a:gd name="connsiteY673" fmla="*/ 3078838 h 3550024"/>
              <a:gd name="connsiteX674" fmla="*/ 5179384 w 9143999"/>
              <a:gd name="connsiteY674" fmla="*/ 3068792 h 3550024"/>
              <a:gd name="connsiteX675" fmla="*/ 5161524 w 9143999"/>
              <a:gd name="connsiteY675" fmla="*/ 3069685 h 3550024"/>
              <a:gd name="connsiteX676" fmla="*/ 5104374 w 9143999"/>
              <a:gd name="connsiteY676" fmla="*/ 3069685 h 3550024"/>
              <a:gd name="connsiteX677" fmla="*/ 5104374 w 9143999"/>
              <a:gd name="connsiteY677" fmla="*/ 2909509 h 3550024"/>
              <a:gd name="connsiteX678" fmla="*/ 5105602 w 9143999"/>
              <a:gd name="connsiteY678" fmla="*/ 2889528 h 3550024"/>
              <a:gd name="connsiteX679" fmla="*/ 5094328 w 9143999"/>
              <a:gd name="connsiteY679" fmla="*/ 2889528 h 3550024"/>
              <a:gd name="connsiteX680" fmla="*/ 5095444 w 9143999"/>
              <a:gd name="connsiteY680" fmla="*/ 2909509 h 3550024"/>
              <a:gd name="connsiteX681" fmla="*/ 5095444 w 9143999"/>
              <a:gd name="connsiteY681" fmla="*/ 3069685 h 3550024"/>
              <a:gd name="connsiteX682" fmla="*/ 5060954 w 9143999"/>
              <a:gd name="connsiteY682" fmla="*/ 3069685 h 3550024"/>
              <a:gd name="connsiteX683" fmla="*/ 5060954 w 9143999"/>
              <a:gd name="connsiteY683" fmla="*/ 2909285 h 3550024"/>
              <a:gd name="connsiteX684" fmla="*/ 5062070 w 9143999"/>
              <a:gd name="connsiteY684" fmla="*/ 2889528 h 3550024"/>
              <a:gd name="connsiteX685" fmla="*/ 6766970 w 9143999"/>
              <a:gd name="connsiteY685" fmla="*/ 2887966 h 3550024"/>
              <a:gd name="connsiteX686" fmla="*/ 6707923 w 9143999"/>
              <a:gd name="connsiteY686" fmla="*/ 2900132 h 3550024"/>
              <a:gd name="connsiteX687" fmla="*/ 6699105 w 9143999"/>
              <a:gd name="connsiteY687" fmla="*/ 2899909 h 3550024"/>
              <a:gd name="connsiteX688" fmla="*/ 6703905 w 9143999"/>
              <a:gd name="connsiteY688" fmla="*/ 2910178 h 3550024"/>
              <a:gd name="connsiteX689" fmla="*/ 6731140 w 9143999"/>
              <a:gd name="connsiteY689" fmla="*/ 2906718 h 3550024"/>
              <a:gd name="connsiteX690" fmla="*/ 6731140 w 9143999"/>
              <a:gd name="connsiteY690" fmla="*/ 2947683 h 3550024"/>
              <a:gd name="connsiteX691" fmla="*/ 6710825 w 9143999"/>
              <a:gd name="connsiteY691" fmla="*/ 2947683 h 3550024"/>
              <a:gd name="connsiteX692" fmla="*/ 6702342 w 9143999"/>
              <a:gd name="connsiteY692" fmla="*/ 2947460 h 3550024"/>
              <a:gd name="connsiteX693" fmla="*/ 6696872 w 9143999"/>
              <a:gd name="connsiteY693" fmla="*/ 2946455 h 3550024"/>
              <a:gd name="connsiteX694" fmla="*/ 6696872 w 9143999"/>
              <a:gd name="connsiteY694" fmla="*/ 2956836 h 3550024"/>
              <a:gd name="connsiteX695" fmla="*/ 6710825 w 9143999"/>
              <a:gd name="connsiteY695" fmla="*/ 2955608 h 3550024"/>
              <a:gd name="connsiteX696" fmla="*/ 6730917 w 9143999"/>
              <a:gd name="connsiteY696" fmla="*/ 2955608 h 3550024"/>
              <a:gd name="connsiteX697" fmla="*/ 6689059 w 9143999"/>
              <a:gd name="connsiteY697" fmla="*/ 3026264 h 3550024"/>
              <a:gd name="connsiteX698" fmla="*/ 6700221 w 9143999"/>
              <a:gd name="connsiteY698" fmla="*/ 3031510 h 3550024"/>
              <a:gd name="connsiteX699" fmla="*/ 6731140 w 9143999"/>
              <a:gd name="connsiteY699" fmla="*/ 2978714 h 3550024"/>
              <a:gd name="connsiteX700" fmla="*/ 6731140 w 9143999"/>
              <a:gd name="connsiteY700" fmla="*/ 3070801 h 3550024"/>
              <a:gd name="connsiteX701" fmla="*/ 6730024 w 9143999"/>
              <a:gd name="connsiteY701" fmla="*/ 3085535 h 3550024"/>
              <a:gd name="connsiteX702" fmla="*/ 6740740 w 9143999"/>
              <a:gd name="connsiteY702" fmla="*/ 3085535 h 3550024"/>
              <a:gd name="connsiteX703" fmla="*/ 6739623 w 9143999"/>
              <a:gd name="connsiteY703" fmla="*/ 3070578 h 3550024"/>
              <a:gd name="connsiteX704" fmla="*/ 6739623 w 9143999"/>
              <a:gd name="connsiteY704" fmla="*/ 2976928 h 3550024"/>
              <a:gd name="connsiteX705" fmla="*/ 6766524 w 9143999"/>
              <a:gd name="connsiteY705" fmla="*/ 3006396 h 3550024"/>
              <a:gd name="connsiteX706" fmla="*/ 6773221 w 9143999"/>
              <a:gd name="connsiteY706" fmla="*/ 2997243 h 3550024"/>
              <a:gd name="connsiteX707" fmla="*/ 6739623 w 9143999"/>
              <a:gd name="connsiteY707" fmla="*/ 2964538 h 3550024"/>
              <a:gd name="connsiteX708" fmla="*/ 6739623 w 9143999"/>
              <a:gd name="connsiteY708" fmla="*/ 2955608 h 3550024"/>
              <a:gd name="connsiteX709" fmla="*/ 6761501 w 9143999"/>
              <a:gd name="connsiteY709" fmla="*/ 2955608 h 3550024"/>
              <a:gd name="connsiteX710" fmla="*/ 6775677 w 9143999"/>
              <a:gd name="connsiteY710" fmla="*/ 2956836 h 3550024"/>
              <a:gd name="connsiteX711" fmla="*/ 6775677 w 9143999"/>
              <a:gd name="connsiteY711" fmla="*/ 2946455 h 3550024"/>
              <a:gd name="connsiteX712" fmla="*/ 6761724 w 9143999"/>
              <a:gd name="connsiteY712" fmla="*/ 2947683 h 3550024"/>
              <a:gd name="connsiteX713" fmla="*/ 6739623 w 9143999"/>
              <a:gd name="connsiteY713" fmla="*/ 2947683 h 3550024"/>
              <a:gd name="connsiteX714" fmla="*/ 6739623 w 9143999"/>
              <a:gd name="connsiteY714" fmla="*/ 2905379 h 3550024"/>
              <a:gd name="connsiteX715" fmla="*/ 6768422 w 9143999"/>
              <a:gd name="connsiteY715" fmla="*/ 2898905 h 3550024"/>
              <a:gd name="connsiteX716" fmla="*/ 6771435 w 9143999"/>
              <a:gd name="connsiteY716" fmla="*/ 2898570 h 3550024"/>
              <a:gd name="connsiteX717" fmla="*/ 6775230 w 9143999"/>
              <a:gd name="connsiteY717" fmla="*/ 2898905 h 3550024"/>
              <a:gd name="connsiteX718" fmla="*/ 3485720 w 9143999"/>
              <a:gd name="connsiteY718" fmla="*/ 2887073 h 3550024"/>
              <a:gd name="connsiteX719" fmla="*/ 3487171 w 9143999"/>
              <a:gd name="connsiteY719" fmla="*/ 2906048 h 3550024"/>
              <a:gd name="connsiteX720" fmla="*/ 3488064 w 9143999"/>
              <a:gd name="connsiteY720" fmla="*/ 2949915 h 3550024"/>
              <a:gd name="connsiteX721" fmla="*/ 3426114 w 9143999"/>
              <a:gd name="connsiteY721" fmla="*/ 2949915 h 3550024"/>
              <a:gd name="connsiteX722" fmla="*/ 3411938 w 9143999"/>
              <a:gd name="connsiteY722" fmla="*/ 2948799 h 3550024"/>
              <a:gd name="connsiteX723" fmla="*/ 3411938 w 9143999"/>
              <a:gd name="connsiteY723" fmla="*/ 2959068 h 3550024"/>
              <a:gd name="connsiteX724" fmla="*/ 3426114 w 9143999"/>
              <a:gd name="connsiteY724" fmla="*/ 2957952 h 3550024"/>
              <a:gd name="connsiteX725" fmla="*/ 3454242 w 9143999"/>
              <a:gd name="connsiteY725" fmla="*/ 2957952 h 3550024"/>
              <a:gd name="connsiteX726" fmla="*/ 3454242 w 9143999"/>
              <a:gd name="connsiteY726" fmla="*/ 3062206 h 3550024"/>
              <a:gd name="connsiteX727" fmla="*/ 3434374 w 9143999"/>
              <a:gd name="connsiteY727" fmla="*/ 3068345 h 3550024"/>
              <a:gd name="connsiteX728" fmla="*/ 3434374 w 9143999"/>
              <a:gd name="connsiteY728" fmla="*/ 2999029 h 3550024"/>
              <a:gd name="connsiteX729" fmla="*/ 3435490 w 9143999"/>
              <a:gd name="connsiteY729" fmla="*/ 2984183 h 3550024"/>
              <a:gd name="connsiteX730" fmla="*/ 3424328 w 9143999"/>
              <a:gd name="connsiteY730" fmla="*/ 2984183 h 3550024"/>
              <a:gd name="connsiteX731" fmla="*/ 3425444 w 9143999"/>
              <a:gd name="connsiteY731" fmla="*/ 2998805 h 3550024"/>
              <a:gd name="connsiteX732" fmla="*/ 3425444 w 9143999"/>
              <a:gd name="connsiteY732" fmla="*/ 3070801 h 3550024"/>
              <a:gd name="connsiteX733" fmla="*/ 3406468 w 9143999"/>
              <a:gd name="connsiteY733" fmla="*/ 3074708 h 3550024"/>
              <a:gd name="connsiteX734" fmla="*/ 3413054 w 9143999"/>
              <a:gd name="connsiteY734" fmla="*/ 3085535 h 3550024"/>
              <a:gd name="connsiteX735" fmla="*/ 3488957 w 9143999"/>
              <a:gd name="connsiteY735" fmla="*/ 3060755 h 3550024"/>
              <a:gd name="connsiteX736" fmla="*/ 3490296 w 9143999"/>
              <a:gd name="connsiteY736" fmla="*/ 3049816 h 3550024"/>
              <a:gd name="connsiteX737" fmla="*/ 3463172 w 9143999"/>
              <a:gd name="connsiteY737" fmla="*/ 3059639 h 3550024"/>
              <a:gd name="connsiteX738" fmla="*/ 3463172 w 9143999"/>
              <a:gd name="connsiteY738" fmla="*/ 3008405 h 3550024"/>
              <a:gd name="connsiteX739" fmla="*/ 3470874 w 9143999"/>
              <a:gd name="connsiteY739" fmla="*/ 3008405 h 3550024"/>
              <a:gd name="connsiteX740" fmla="*/ 3485273 w 9143999"/>
              <a:gd name="connsiteY740" fmla="*/ 3009633 h 3550024"/>
              <a:gd name="connsiteX741" fmla="*/ 3485273 w 9143999"/>
              <a:gd name="connsiteY741" fmla="*/ 2999252 h 3550024"/>
              <a:gd name="connsiteX742" fmla="*/ 3470874 w 9143999"/>
              <a:gd name="connsiteY742" fmla="*/ 3000480 h 3550024"/>
              <a:gd name="connsiteX743" fmla="*/ 3463172 w 9143999"/>
              <a:gd name="connsiteY743" fmla="*/ 3000480 h 3550024"/>
              <a:gd name="connsiteX744" fmla="*/ 3463172 w 9143999"/>
              <a:gd name="connsiteY744" fmla="*/ 2957952 h 3550024"/>
              <a:gd name="connsiteX745" fmla="*/ 3488287 w 9143999"/>
              <a:gd name="connsiteY745" fmla="*/ 2957952 h 3550024"/>
              <a:gd name="connsiteX746" fmla="*/ 3517978 w 9143999"/>
              <a:gd name="connsiteY746" fmla="*/ 3081182 h 3550024"/>
              <a:gd name="connsiteX747" fmla="*/ 3528582 w 9143999"/>
              <a:gd name="connsiteY747" fmla="*/ 3087321 h 3550024"/>
              <a:gd name="connsiteX748" fmla="*/ 3539074 w 9143999"/>
              <a:gd name="connsiteY748" fmla="*/ 3077275 h 3550024"/>
              <a:gd name="connsiteX749" fmla="*/ 3543651 w 9143999"/>
              <a:gd name="connsiteY749" fmla="*/ 3062876 h 3550024"/>
              <a:gd name="connsiteX750" fmla="*/ 3532154 w 9143999"/>
              <a:gd name="connsiteY750" fmla="*/ 3057183 h 3550024"/>
              <a:gd name="connsiteX751" fmla="*/ 3531261 w 9143999"/>
              <a:gd name="connsiteY751" fmla="*/ 3068569 h 3550024"/>
              <a:gd name="connsiteX752" fmla="*/ 3528024 w 9143999"/>
              <a:gd name="connsiteY752" fmla="*/ 3074931 h 3550024"/>
              <a:gd name="connsiteX753" fmla="*/ 3521885 w 9143999"/>
              <a:gd name="connsiteY753" fmla="*/ 3071359 h 3550024"/>
              <a:gd name="connsiteX754" fmla="*/ 3496770 w 9143999"/>
              <a:gd name="connsiteY754" fmla="*/ 2957952 h 3550024"/>
              <a:gd name="connsiteX755" fmla="*/ 3524229 w 9143999"/>
              <a:gd name="connsiteY755" fmla="*/ 2957952 h 3550024"/>
              <a:gd name="connsiteX756" fmla="*/ 3538851 w 9143999"/>
              <a:gd name="connsiteY756" fmla="*/ 2959068 h 3550024"/>
              <a:gd name="connsiteX757" fmla="*/ 3538851 w 9143999"/>
              <a:gd name="connsiteY757" fmla="*/ 2948799 h 3550024"/>
              <a:gd name="connsiteX758" fmla="*/ 3524229 w 9143999"/>
              <a:gd name="connsiteY758" fmla="*/ 2949915 h 3550024"/>
              <a:gd name="connsiteX759" fmla="*/ 3496547 w 9143999"/>
              <a:gd name="connsiteY759" fmla="*/ 2949915 h 3550024"/>
              <a:gd name="connsiteX760" fmla="*/ 3496324 w 9143999"/>
              <a:gd name="connsiteY760" fmla="*/ 2924131 h 3550024"/>
              <a:gd name="connsiteX761" fmla="*/ 3496547 w 9143999"/>
              <a:gd name="connsiteY761" fmla="*/ 2902811 h 3550024"/>
              <a:gd name="connsiteX762" fmla="*/ 3500900 w 9143999"/>
              <a:gd name="connsiteY762" fmla="*/ 2889082 h 3550024"/>
              <a:gd name="connsiteX763" fmla="*/ 2590518 w 9143999"/>
              <a:gd name="connsiteY763" fmla="*/ 2885957 h 3550024"/>
              <a:gd name="connsiteX764" fmla="*/ 2591970 w 9143999"/>
              <a:gd name="connsiteY764" fmla="*/ 2936967 h 3550024"/>
              <a:gd name="connsiteX765" fmla="*/ 2590518 w 9143999"/>
              <a:gd name="connsiteY765" fmla="*/ 2996350 h 3550024"/>
              <a:gd name="connsiteX766" fmla="*/ 2578630 w 9143999"/>
              <a:gd name="connsiteY766" fmla="*/ 3036742 h 3550024"/>
              <a:gd name="connsiteX767" fmla="*/ 2575085 w 9143999"/>
              <a:gd name="connsiteY767" fmla="*/ 3043534 h 3550024"/>
              <a:gd name="connsiteX768" fmla="*/ 2543079 w 9143999"/>
              <a:gd name="connsiteY768" fmla="*/ 3077052 h 3550024"/>
              <a:gd name="connsiteX769" fmla="*/ 2553572 w 9143999"/>
              <a:gd name="connsiteY769" fmla="*/ 3084754 h 3550024"/>
              <a:gd name="connsiteX770" fmla="*/ 2575085 w 9143999"/>
              <a:gd name="connsiteY770" fmla="*/ 3043534 h 3550024"/>
              <a:gd name="connsiteX771" fmla="*/ 2577319 w 9143999"/>
              <a:gd name="connsiteY771" fmla="*/ 3041194 h 3550024"/>
              <a:gd name="connsiteX772" fmla="*/ 2578630 w 9143999"/>
              <a:gd name="connsiteY772" fmla="*/ 3036742 h 3550024"/>
              <a:gd name="connsiteX773" fmla="*/ 2598778 w 9143999"/>
              <a:gd name="connsiteY773" fmla="*/ 2998136 h 3550024"/>
              <a:gd name="connsiteX774" fmla="*/ 2600453 w 9143999"/>
              <a:gd name="connsiteY774" fmla="*/ 2929266 h 3550024"/>
              <a:gd name="connsiteX775" fmla="*/ 2600230 w 9143999"/>
              <a:gd name="connsiteY775" fmla="*/ 2901695 h 3550024"/>
              <a:gd name="connsiteX776" fmla="*/ 2604248 w 9143999"/>
              <a:gd name="connsiteY776" fmla="*/ 2885957 h 3550024"/>
              <a:gd name="connsiteX777" fmla="*/ 3998284 w 9143999"/>
              <a:gd name="connsiteY777" fmla="*/ 2885733 h 3550024"/>
              <a:gd name="connsiteX778" fmla="*/ 3957654 w 9143999"/>
              <a:gd name="connsiteY778" fmla="*/ 2980611 h 3550024"/>
              <a:gd name="connsiteX779" fmla="*/ 3969932 w 9143999"/>
              <a:gd name="connsiteY779" fmla="*/ 2984853 h 3550024"/>
              <a:gd name="connsiteX780" fmla="*/ 3977299 w 9143999"/>
              <a:gd name="connsiteY780" fmla="*/ 2971235 h 3550024"/>
              <a:gd name="connsiteX781" fmla="*/ 4000404 w 9143999"/>
              <a:gd name="connsiteY781" fmla="*/ 3034747 h 3550024"/>
              <a:gd name="connsiteX782" fmla="*/ 3938901 w 9143999"/>
              <a:gd name="connsiteY782" fmla="*/ 3080177 h 3550024"/>
              <a:gd name="connsiteX783" fmla="*/ 3950510 w 9143999"/>
              <a:gd name="connsiteY783" fmla="*/ 3090112 h 3550024"/>
              <a:gd name="connsiteX784" fmla="*/ 4005651 w 9143999"/>
              <a:gd name="connsiteY784" fmla="*/ 3042226 h 3550024"/>
              <a:gd name="connsiteX785" fmla="*/ 4050187 w 9143999"/>
              <a:gd name="connsiteY785" fmla="*/ 3089107 h 3550024"/>
              <a:gd name="connsiteX786" fmla="*/ 4061573 w 9143999"/>
              <a:gd name="connsiteY786" fmla="*/ 3080177 h 3550024"/>
              <a:gd name="connsiteX787" fmla="*/ 4011343 w 9143999"/>
              <a:gd name="connsiteY787" fmla="*/ 3034747 h 3550024"/>
              <a:gd name="connsiteX788" fmla="*/ 4033779 w 9143999"/>
              <a:gd name="connsiteY788" fmla="*/ 2960631 h 3550024"/>
              <a:gd name="connsiteX789" fmla="*/ 4035119 w 9143999"/>
              <a:gd name="connsiteY789" fmla="*/ 2948799 h 3550024"/>
              <a:gd name="connsiteX790" fmla="*/ 4036012 w 9143999"/>
              <a:gd name="connsiteY790" fmla="*/ 2942883 h 3550024"/>
              <a:gd name="connsiteX791" fmla="*/ 4045834 w 9143999"/>
              <a:gd name="connsiteY791" fmla="*/ 2942883 h 3550024"/>
              <a:gd name="connsiteX792" fmla="*/ 4060010 w 9143999"/>
              <a:gd name="connsiteY792" fmla="*/ 2944000 h 3550024"/>
              <a:gd name="connsiteX793" fmla="*/ 4060010 w 9143999"/>
              <a:gd name="connsiteY793" fmla="*/ 2933730 h 3550024"/>
              <a:gd name="connsiteX794" fmla="*/ 4046281 w 9143999"/>
              <a:gd name="connsiteY794" fmla="*/ 2934847 h 3550024"/>
              <a:gd name="connsiteX795" fmla="*/ 3993037 w 9143999"/>
              <a:gd name="connsiteY795" fmla="*/ 2934847 h 3550024"/>
              <a:gd name="connsiteX796" fmla="*/ 4000070 w 9143999"/>
              <a:gd name="connsiteY796" fmla="*/ 2914085 h 3550024"/>
              <a:gd name="connsiteX797" fmla="*/ 4004646 w 9143999"/>
              <a:gd name="connsiteY797" fmla="*/ 2899909 h 3550024"/>
              <a:gd name="connsiteX798" fmla="*/ 4012906 w 9143999"/>
              <a:gd name="connsiteY798" fmla="*/ 2890310 h 3550024"/>
              <a:gd name="connsiteX799" fmla="*/ 5822879 w 9143999"/>
              <a:gd name="connsiteY799" fmla="*/ 2885510 h 3550024"/>
              <a:gd name="connsiteX800" fmla="*/ 5823549 w 9143999"/>
              <a:gd name="connsiteY800" fmla="*/ 2895109 h 3550024"/>
              <a:gd name="connsiteX801" fmla="*/ 5822656 w 9143999"/>
              <a:gd name="connsiteY801" fmla="*/ 2919331 h 3550024"/>
              <a:gd name="connsiteX802" fmla="*/ 5817410 w 9143999"/>
              <a:gd name="connsiteY802" fmla="*/ 2988983 h 3550024"/>
              <a:gd name="connsiteX803" fmla="*/ 5831362 w 9143999"/>
              <a:gd name="connsiteY803" fmla="*/ 2987867 h 3550024"/>
              <a:gd name="connsiteX804" fmla="*/ 5947672 w 9143999"/>
              <a:gd name="connsiteY804" fmla="*/ 2987867 h 3550024"/>
              <a:gd name="connsiteX805" fmla="*/ 5944546 w 9143999"/>
              <a:gd name="connsiteY805" fmla="*/ 3050263 h 3550024"/>
              <a:gd name="connsiteX806" fmla="*/ 5916641 w 9143999"/>
              <a:gd name="connsiteY806" fmla="*/ 3077945 h 3550024"/>
              <a:gd name="connsiteX807" fmla="*/ 5903804 w 9143999"/>
              <a:gd name="connsiteY807" fmla="*/ 3078949 h 3550024"/>
              <a:gd name="connsiteX808" fmla="*/ 5886950 w 9143999"/>
              <a:gd name="connsiteY808" fmla="*/ 3077275 h 3550024"/>
              <a:gd name="connsiteX809" fmla="*/ 5893312 w 9143999"/>
              <a:gd name="connsiteY809" fmla="*/ 3091228 h 3550024"/>
              <a:gd name="connsiteX810" fmla="*/ 5928696 w 9143999"/>
              <a:gd name="connsiteY810" fmla="*/ 3085982 h 3550024"/>
              <a:gd name="connsiteX811" fmla="*/ 5953476 w 9143999"/>
              <a:gd name="connsiteY811" fmla="*/ 3056402 h 3550024"/>
              <a:gd name="connsiteX812" fmla="*/ 5956378 w 9143999"/>
              <a:gd name="connsiteY812" fmla="*/ 3007289 h 3550024"/>
              <a:gd name="connsiteX813" fmla="*/ 5958945 w 9143999"/>
              <a:gd name="connsiteY813" fmla="*/ 2978714 h 3550024"/>
              <a:gd name="connsiteX814" fmla="*/ 5943318 w 9143999"/>
              <a:gd name="connsiteY814" fmla="*/ 2979830 h 3550024"/>
              <a:gd name="connsiteX815" fmla="*/ 5827902 w 9143999"/>
              <a:gd name="connsiteY815" fmla="*/ 2979830 h 3550024"/>
              <a:gd name="connsiteX816" fmla="*/ 5829800 w 9143999"/>
              <a:gd name="connsiteY816" fmla="*/ 2948799 h 3550024"/>
              <a:gd name="connsiteX817" fmla="*/ 5830693 w 9143999"/>
              <a:gd name="connsiteY817" fmla="*/ 2933507 h 3550024"/>
              <a:gd name="connsiteX818" fmla="*/ 5958945 w 9143999"/>
              <a:gd name="connsiteY818" fmla="*/ 2933507 h 3550024"/>
              <a:gd name="connsiteX819" fmla="*/ 5975354 w 9143999"/>
              <a:gd name="connsiteY819" fmla="*/ 2934623 h 3550024"/>
              <a:gd name="connsiteX820" fmla="*/ 5975354 w 9143999"/>
              <a:gd name="connsiteY820" fmla="*/ 2924354 h 3550024"/>
              <a:gd name="connsiteX821" fmla="*/ 5958945 w 9143999"/>
              <a:gd name="connsiteY821" fmla="*/ 2925470 h 3550024"/>
              <a:gd name="connsiteX822" fmla="*/ 5831362 w 9143999"/>
              <a:gd name="connsiteY822" fmla="*/ 2925470 h 3550024"/>
              <a:gd name="connsiteX823" fmla="*/ 5833148 w 9143999"/>
              <a:gd name="connsiteY823" fmla="*/ 2901472 h 3550024"/>
              <a:gd name="connsiteX824" fmla="*/ 5838171 w 9143999"/>
              <a:gd name="connsiteY824" fmla="*/ 2887966 h 3550024"/>
              <a:gd name="connsiteX825" fmla="*/ 4266621 w 9143999"/>
              <a:gd name="connsiteY825" fmla="*/ 2885510 h 3550024"/>
              <a:gd name="connsiteX826" fmla="*/ 4169064 w 9143999"/>
              <a:gd name="connsiteY826" fmla="*/ 2899239 h 3550024"/>
              <a:gd name="connsiteX827" fmla="*/ 4156674 w 9143999"/>
              <a:gd name="connsiteY827" fmla="*/ 2899128 h 3550024"/>
              <a:gd name="connsiteX828" fmla="*/ 4161920 w 9143999"/>
              <a:gd name="connsiteY828" fmla="*/ 2909509 h 3550024"/>
              <a:gd name="connsiteX829" fmla="*/ 4251998 w 9143999"/>
              <a:gd name="connsiteY829" fmla="*/ 2898905 h 3550024"/>
              <a:gd name="connsiteX830" fmla="*/ 4268183 w 9143999"/>
              <a:gd name="connsiteY830" fmla="*/ 2896895 h 3550024"/>
              <a:gd name="connsiteX831" fmla="*/ 4273988 w 9143999"/>
              <a:gd name="connsiteY831" fmla="*/ 2897342 h 3550024"/>
              <a:gd name="connsiteX832" fmla="*/ 3906866 w 9143999"/>
              <a:gd name="connsiteY832" fmla="*/ 2884729 h 3550024"/>
              <a:gd name="connsiteX833" fmla="*/ 3907982 w 9143999"/>
              <a:gd name="connsiteY833" fmla="*/ 2898681 h 3550024"/>
              <a:gd name="connsiteX834" fmla="*/ 3907982 w 9143999"/>
              <a:gd name="connsiteY834" fmla="*/ 2915425 h 3550024"/>
              <a:gd name="connsiteX835" fmla="*/ 3886104 w 9143999"/>
              <a:gd name="connsiteY835" fmla="*/ 2915425 h 3550024"/>
              <a:gd name="connsiteX836" fmla="*/ 3873045 w 9143999"/>
              <a:gd name="connsiteY836" fmla="*/ 2914308 h 3550024"/>
              <a:gd name="connsiteX837" fmla="*/ 3873045 w 9143999"/>
              <a:gd name="connsiteY837" fmla="*/ 2924577 h 3550024"/>
              <a:gd name="connsiteX838" fmla="*/ 3886104 w 9143999"/>
              <a:gd name="connsiteY838" fmla="*/ 2923461 h 3550024"/>
              <a:gd name="connsiteX839" fmla="*/ 3907982 w 9143999"/>
              <a:gd name="connsiteY839" fmla="*/ 2923461 h 3550024"/>
              <a:gd name="connsiteX840" fmla="*/ 3907982 w 9143999"/>
              <a:gd name="connsiteY840" fmla="*/ 2953822 h 3550024"/>
              <a:gd name="connsiteX841" fmla="*/ 3870031 w 9143999"/>
              <a:gd name="connsiteY841" fmla="*/ 2953822 h 3550024"/>
              <a:gd name="connsiteX842" fmla="*/ 3856971 w 9143999"/>
              <a:gd name="connsiteY842" fmla="*/ 2952706 h 3550024"/>
              <a:gd name="connsiteX843" fmla="*/ 3856971 w 9143999"/>
              <a:gd name="connsiteY843" fmla="*/ 2962975 h 3550024"/>
              <a:gd name="connsiteX844" fmla="*/ 3870031 w 9143999"/>
              <a:gd name="connsiteY844" fmla="*/ 2961859 h 3550024"/>
              <a:gd name="connsiteX845" fmla="*/ 3918028 w 9143999"/>
              <a:gd name="connsiteY845" fmla="*/ 2961859 h 3550024"/>
              <a:gd name="connsiteX846" fmla="*/ 3895704 w 9143999"/>
              <a:gd name="connsiteY846" fmla="*/ 2985857 h 3550024"/>
              <a:gd name="connsiteX847" fmla="*/ 3892913 w 9143999"/>
              <a:gd name="connsiteY847" fmla="*/ 2985857 h 3550024"/>
              <a:gd name="connsiteX848" fmla="*/ 3879854 w 9143999"/>
              <a:gd name="connsiteY848" fmla="*/ 2984630 h 3550024"/>
              <a:gd name="connsiteX849" fmla="*/ 3879854 w 9143999"/>
              <a:gd name="connsiteY849" fmla="*/ 2995010 h 3550024"/>
              <a:gd name="connsiteX850" fmla="*/ 3887444 w 9143999"/>
              <a:gd name="connsiteY850" fmla="*/ 2994006 h 3550024"/>
              <a:gd name="connsiteX851" fmla="*/ 3847818 w 9143999"/>
              <a:gd name="connsiteY851" fmla="*/ 3019009 h 3550024"/>
              <a:gd name="connsiteX852" fmla="*/ 3858422 w 9143999"/>
              <a:gd name="connsiteY852" fmla="*/ 3027380 h 3550024"/>
              <a:gd name="connsiteX853" fmla="*/ 3900504 w 9143999"/>
              <a:gd name="connsiteY853" fmla="*/ 2993783 h 3550024"/>
              <a:gd name="connsiteX854" fmla="*/ 3938678 w 9143999"/>
              <a:gd name="connsiteY854" fmla="*/ 2993783 h 3550024"/>
              <a:gd name="connsiteX855" fmla="*/ 3917135 w 9143999"/>
              <a:gd name="connsiteY855" fmla="*/ 3011865 h 3550024"/>
              <a:gd name="connsiteX856" fmla="*/ 3918251 w 9143999"/>
              <a:gd name="connsiteY856" fmla="*/ 3022581 h 3550024"/>
              <a:gd name="connsiteX857" fmla="*/ 3918475 w 9143999"/>
              <a:gd name="connsiteY857" fmla="*/ 3031734 h 3550024"/>
              <a:gd name="connsiteX858" fmla="*/ 3878961 w 9143999"/>
              <a:gd name="connsiteY858" fmla="*/ 3038877 h 3550024"/>
              <a:gd name="connsiteX859" fmla="*/ 3861994 w 9143999"/>
              <a:gd name="connsiteY859" fmla="*/ 3040887 h 3550024"/>
              <a:gd name="connsiteX860" fmla="*/ 3866571 w 9143999"/>
              <a:gd name="connsiteY860" fmla="*/ 3051937 h 3550024"/>
              <a:gd name="connsiteX861" fmla="*/ 3879407 w 9143999"/>
              <a:gd name="connsiteY861" fmla="*/ 3048254 h 3550024"/>
              <a:gd name="connsiteX862" fmla="*/ 3918475 w 9143999"/>
              <a:gd name="connsiteY862" fmla="*/ 3039770 h 3550024"/>
              <a:gd name="connsiteX863" fmla="*/ 3918475 w 9143999"/>
              <a:gd name="connsiteY863" fmla="*/ 3070801 h 3550024"/>
              <a:gd name="connsiteX864" fmla="*/ 3916242 w 9143999"/>
              <a:gd name="connsiteY864" fmla="*/ 3080177 h 3550024"/>
              <a:gd name="connsiteX865" fmla="*/ 3903182 w 9143999"/>
              <a:gd name="connsiteY865" fmla="*/ 3082968 h 3550024"/>
              <a:gd name="connsiteX866" fmla="*/ 3889676 w 9143999"/>
              <a:gd name="connsiteY866" fmla="*/ 3082075 h 3550024"/>
              <a:gd name="connsiteX867" fmla="*/ 3894253 w 9143999"/>
              <a:gd name="connsiteY867" fmla="*/ 3093014 h 3550024"/>
              <a:gd name="connsiteX868" fmla="*/ 3921712 w 9143999"/>
              <a:gd name="connsiteY868" fmla="*/ 3087991 h 3550024"/>
              <a:gd name="connsiteX869" fmla="*/ 3926958 w 9143999"/>
              <a:gd name="connsiteY869" fmla="*/ 3074931 h 3550024"/>
              <a:gd name="connsiteX870" fmla="*/ 3926958 w 9143999"/>
              <a:gd name="connsiteY870" fmla="*/ 3038654 h 3550024"/>
              <a:gd name="connsiteX871" fmla="*/ 3956649 w 9143999"/>
              <a:gd name="connsiteY871" fmla="*/ 3032962 h 3550024"/>
              <a:gd name="connsiteX872" fmla="*/ 3962118 w 9143999"/>
              <a:gd name="connsiteY872" fmla="*/ 3032180 h 3550024"/>
              <a:gd name="connsiteX873" fmla="*/ 3968369 w 9143999"/>
              <a:gd name="connsiteY873" fmla="*/ 3031510 h 3550024"/>
              <a:gd name="connsiteX874" fmla="*/ 3969709 w 9143999"/>
              <a:gd name="connsiteY874" fmla="*/ 3020572 h 3550024"/>
              <a:gd name="connsiteX875" fmla="*/ 3955756 w 9143999"/>
              <a:gd name="connsiteY875" fmla="*/ 3024702 h 3550024"/>
              <a:gd name="connsiteX876" fmla="*/ 3926958 w 9143999"/>
              <a:gd name="connsiteY876" fmla="*/ 3030618 h 3550024"/>
              <a:gd name="connsiteX877" fmla="*/ 3926958 w 9143999"/>
              <a:gd name="connsiteY877" fmla="*/ 3014879 h 3550024"/>
              <a:gd name="connsiteX878" fmla="*/ 3959439 w 9143999"/>
              <a:gd name="connsiteY878" fmla="*/ 2984406 h 3550024"/>
              <a:gd name="connsiteX879" fmla="*/ 3945264 w 9143999"/>
              <a:gd name="connsiteY879" fmla="*/ 2985857 h 3550024"/>
              <a:gd name="connsiteX880" fmla="*/ 3907982 w 9143999"/>
              <a:gd name="connsiteY880" fmla="*/ 2985857 h 3550024"/>
              <a:gd name="connsiteX881" fmla="*/ 3924725 w 9143999"/>
              <a:gd name="connsiteY881" fmla="*/ 2967328 h 3550024"/>
              <a:gd name="connsiteX882" fmla="*/ 3929525 w 9143999"/>
              <a:gd name="connsiteY882" fmla="*/ 2961859 h 3550024"/>
              <a:gd name="connsiteX883" fmla="*/ 3954417 w 9143999"/>
              <a:gd name="connsiteY883" fmla="*/ 2961859 h 3550024"/>
              <a:gd name="connsiteX884" fmla="*/ 3967476 w 9143999"/>
              <a:gd name="connsiteY884" fmla="*/ 2962975 h 3550024"/>
              <a:gd name="connsiteX885" fmla="*/ 3967476 w 9143999"/>
              <a:gd name="connsiteY885" fmla="*/ 2952706 h 3550024"/>
              <a:gd name="connsiteX886" fmla="*/ 3954417 w 9143999"/>
              <a:gd name="connsiteY886" fmla="*/ 2953822 h 3550024"/>
              <a:gd name="connsiteX887" fmla="*/ 3935664 w 9143999"/>
              <a:gd name="connsiteY887" fmla="*/ 2953822 h 3550024"/>
              <a:gd name="connsiteX888" fmla="*/ 3937004 w 9143999"/>
              <a:gd name="connsiteY888" fmla="*/ 2952036 h 3550024"/>
              <a:gd name="connsiteX889" fmla="*/ 3960332 w 9143999"/>
              <a:gd name="connsiteY889" fmla="*/ 2919108 h 3550024"/>
              <a:gd name="connsiteX890" fmla="*/ 3974062 w 9143999"/>
              <a:gd name="connsiteY890" fmla="*/ 2906941 h 3550024"/>
              <a:gd name="connsiteX891" fmla="*/ 3960332 w 9143999"/>
              <a:gd name="connsiteY891" fmla="*/ 2898458 h 3550024"/>
              <a:gd name="connsiteX892" fmla="*/ 3946157 w 9143999"/>
              <a:gd name="connsiteY892" fmla="*/ 2923461 h 3550024"/>
              <a:gd name="connsiteX893" fmla="*/ 3946157 w 9143999"/>
              <a:gd name="connsiteY893" fmla="*/ 2914308 h 3550024"/>
              <a:gd name="connsiteX894" fmla="*/ 3932650 w 9143999"/>
              <a:gd name="connsiteY894" fmla="*/ 2915425 h 3550024"/>
              <a:gd name="connsiteX895" fmla="*/ 3916465 w 9143999"/>
              <a:gd name="connsiteY895" fmla="*/ 2915425 h 3550024"/>
              <a:gd name="connsiteX896" fmla="*/ 3916465 w 9143999"/>
              <a:gd name="connsiteY896" fmla="*/ 2898681 h 3550024"/>
              <a:gd name="connsiteX897" fmla="*/ 3917805 w 9143999"/>
              <a:gd name="connsiteY897" fmla="*/ 2884729 h 3550024"/>
              <a:gd name="connsiteX898" fmla="*/ 2927056 w 9143999"/>
              <a:gd name="connsiteY898" fmla="*/ 2884729 h 3550024"/>
              <a:gd name="connsiteX899" fmla="*/ 2928172 w 9143999"/>
              <a:gd name="connsiteY899" fmla="*/ 2899686 h 3550024"/>
              <a:gd name="connsiteX900" fmla="*/ 2928172 w 9143999"/>
              <a:gd name="connsiteY900" fmla="*/ 2936633 h 3550024"/>
              <a:gd name="connsiteX901" fmla="*/ 2903057 w 9143999"/>
              <a:gd name="connsiteY901" fmla="*/ 2936633 h 3550024"/>
              <a:gd name="connsiteX902" fmla="*/ 2888658 w 9143999"/>
              <a:gd name="connsiteY902" fmla="*/ 2935516 h 3550024"/>
              <a:gd name="connsiteX903" fmla="*/ 2888658 w 9143999"/>
              <a:gd name="connsiteY903" fmla="*/ 2945785 h 3550024"/>
              <a:gd name="connsiteX904" fmla="*/ 2903057 w 9143999"/>
              <a:gd name="connsiteY904" fmla="*/ 2944669 h 3550024"/>
              <a:gd name="connsiteX905" fmla="*/ 2926609 w 9143999"/>
              <a:gd name="connsiteY905" fmla="*/ 2944669 h 3550024"/>
              <a:gd name="connsiteX906" fmla="*/ 2876826 w 9143999"/>
              <a:gd name="connsiteY906" fmla="*/ 3024255 h 3550024"/>
              <a:gd name="connsiteX907" fmla="*/ 2889105 w 9143999"/>
              <a:gd name="connsiteY907" fmla="*/ 3031064 h 3550024"/>
              <a:gd name="connsiteX908" fmla="*/ 2928172 w 9143999"/>
              <a:gd name="connsiteY908" fmla="*/ 2967998 h 3550024"/>
              <a:gd name="connsiteX909" fmla="*/ 2928172 w 9143999"/>
              <a:gd name="connsiteY909" fmla="*/ 3076382 h 3550024"/>
              <a:gd name="connsiteX910" fmla="*/ 2927056 w 9143999"/>
              <a:gd name="connsiteY910" fmla="*/ 3091674 h 3550024"/>
              <a:gd name="connsiteX911" fmla="*/ 2937772 w 9143999"/>
              <a:gd name="connsiteY911" fmla="*/ 3091674 h 3550024"/>
              <a:gd name="connsiteX912" fmla="*/ 2936655 w 9143999"/>
              <a:gd name="connsiteY912" fmla="*/ 3076382 h 3550024"/>
              <a:gd name="connsiteX913" fmla="*/ 2936655 w 9143999"/>
              <a:gd name="connsiteY913" fmla="*/ 2974807 h 3550024"/>
              <a:gd name="connsiteX914" fmla="*/ 2960654 w 9143999"/>
              <a:gd name="connsiteY914" fmla="*/ 3003382 h 3550024"/>
              <a:gd name="connsiteX915" fmla="*/ 2967574 w 9143999"/>
              <a:gd name="connsiteY915" fmla="*/ 2993783 h 3550024"/>
              <a:gd name="connsiteX916" fmla="*/ 2936655 w 9143999"/>
              <a:gd name="connsiteY916" fmla="*/ 2960408 h 3550024"/>
              <a:gd name="connsiteX917" fmla="*/ 2936655 w 9143999"/>
              <a:gd name="connsiteY917" fmla="*/ 2944669 h 3550024"/>
              <a:gd name="connsiteX918" fmla="*/ 2954068 w 9143999"/>
              <a:gd name="connsiteY918" fmla="*/ 2944669 h 3550024"/>
              <a:gd name="connsiteX919" fmla="*/ 2969584 w 9143999"/>
              <a:gd name="connsiteY919" fmla="*/ 2945785 h 3550024"/>
              <a:gd name="connsiteX920" fmla="*/ 2969584 w 9143999"/>
              <a:gd name="connsiteY920" fmla="*/ 2935516 h 3550024"/>
              <a:gd name="connsiteX921" fmla="*/ 2954068 w 9143999"/>
              <a:gd name="connsiteY921" fmla="*/ 2936633 h 3550024"/>
              <a:gd name="connsiteX922" fmla="*/ 2936655 w 9143999"/>
              <a:gd name="connsiteY922" fmla="*/ 2936633 h 3550024"/>
              <a:gd name="connsiteX923" fmla="*/ 2936655 w 9143999"/>
              <a:gd name="connsiteY923" fmla="*/ 2899686 h 3550024"/>
              <a:gd name="connsiteX924" fmla="*/ 2937772 w 9143999"/>
              <a:gd name="connsiteY924" fmla="*/ 2884729 h 3550024"/>
              <a:gd name="connsiteX925" fmla="*/ 4115821 w 9143999"/>
              <a:gd name="connsiteY925" fmla="*/ 2884505 h 3550024"/>
              <a:gd name="connsiteX926" fmla="*/ 4116937 w 9143999"/>
              <a:gd name="connsiteY926" fmla="*/ 2898905 h 3550024"/>
              <a:gd name="connsiteX927" fmla="*/ 4116937 w 9143999"/>
              <a:gd name="connsiteY927" fmla="*/ 2935516 h 3550024"/>
              <a:gd name="connsiteX928" fmla="*/ 4096399 w 9143999"/>
              <a:gd name="connsiteY928" fmla="*/ 2935516 h 3550024"/>
              <a:gd name="connsiteX929" fmla="*/ 4083116 w 9143999"/>
              <a:gd name="connsiteY929" fmla="*/ 2934400 h 3550024"/>
              <a:gd name="connsiteX930" fmla="*/ 4083116 w 9143999"/>
              <a:gd name="connsiteY930" fmla="*/ 2944669 h 3550024"/>
              <a:gd name="connsiteX931" fmla="*/ 4096399 w 9143999"/>
              <a:gd name="connsiteY931" fmla="*/ 2943553 h 3550024"/>
              <a:gd name="connsiteX932" fmla="*/ 4116937 w 9143999"/>
              <a:gd name="connsiteY932" fmla="*/ 2943553 h 3550024"/>
              <a:gd name="connsiteX933" fmla="*/ 4116937 w 9143999"/>
              <a:gd name="connsiteY933" fmla="*/ 2991104 h 3550024"/>
              <a:gd name="connsiteX934" fmla="*/ 4080102 w 9143999"/>
              <a:gd name="connsiteY934" fmla="*/ 3007958 h 3550024"/>
              <a:gd name="connsiteX935" fmla="*/ 4087022 w 9143999"/>
              <a:gd name="connsiteY935" fmla="*/ 3019009 h 3550024"/>
              <a:gd name="connsiteX936" fmla="*/ 4116937 w 9143999"/>
              <a:gd name="connsiteY936" fmla="*/ 3000480 h 3550024"/>
              <a:gd name="connsiteX937" fmla="*/ 4116937 w 9143999"/>
              <a:gd name="connsiteY937" fmla="*/ 3069908 h 3550024"/>
              <a:gd name="connsiteX938" fmla="*/ 4112807 w 9143999"/>
              <a:gd name="connsiteY938" fmla="*/ 3079954 h 3550024"/>
              <a:gd name="connsiteX939" fmla="*/ 4104993 w 9143999"/>
              <a:gd name="connsiteY939" fmla="*/ 3080959 h 3550024"/>
              <a:gd name="connsiteX940" fmla="*/ 4090929 w 9143999"/>
              <a:gd name="connsiteY940" fmla="*/ 3080177 h 3550024"/>
              <a:gd name="connsiteX941" fmla="*/ 4094501 w 9143999"/>
              <a:gd name="connsiteY941" fmla="*/ 3091228 h 3550024"/>
              <a:gd name="connsiteX942" fmla="*/ 4120174 w 9143999"/>
              <a:gd name="connsiteY942" fmla="*/ 3086651 h 3550024"/>
              <a:gd name="connsiteX943" fmla="*/ 4125420 w 9143999"/>
              <a:gd name="connsiteY943" fmla="*/ 3072922 h 3550024"/>
              <a:gd name="connsiteX944" fmla="*/ 4125420 w 9143999"/>
              <a:gd name="connsiteY944" fmla="*/ 2996573 h 3550024"/>
              <a:gd name="connsiteX945" fmla="*/ 4145735 w 9143999"/>
              <a:gd name="connsiteY945" fmla="*/ 2986304 h 3550024"/>
              <a:gd name="connsiteX946" fmla="*/ 4146182 w 9143999"/>
              <a:gd name="connsiteY946" fmla="*/ 2974360 h 3550024"/>
              <a:gd name="connsiteX947" fmla="*/ 4125420 w 9143999"/>
              <a:gd name="connsiteY947" fmla="*/ 2986750 h 3550024"/>
              <a:gd name="connsiteX948" fmla="*/ 4125420 w 9143999"/>
              <a:gd name="connsiteY948" fmla="*/ 2943553 h 3550024"/>
              <a:gd name="connsiteX949" fmla="*/ 4140489 w 9143999"/>
              <a:gd name="connsiteY949" fmla="*/ 2943553 h 3550024"/>
              <a:gd name="connsiteX950" fmla="*/ 4153772 w 9143999"/>
              <a:gd name="connsiteY950" fmla="*/ 2944669 h 3550024"/>
              <a:gd name="connsiteX951" fmla="*/ 4153772 w 9143999"/>
              <a:gd name="connsiteY951" fmla="*/ 2934400 h 3550024"/>
              <a:gd name="connsiteX952" fmla="*/ 4140489 w 9143999"/>
              <a:gd name="connsiteY952" fmla="*/ 2935516 h 3550024"/>
              <a:gd name="connsiteX953" fmla="*/ 4125420 w 9143999"/>
              <a:gd name="connsiteY953" fmla="*/ 2935516 h 3550024"/>
              <a:gd name="connsiteX954" fmla="*/ 4125420 w 9143999"/>
              <a:gd name="connsiteY954" fmla="*/ 2898905 h 3550024"/>
              <a:gd name="connsiteX955" fmla="*/ 4126536 w 9143999"/>
              <a:gd name="connsiteY955" fmla="*/ 2884505 h 3550024"/>
              <a:gd name="connsiteX956" fmla="*/ 3803505 w 9143999"/>
              <a:gd name="connsiteY956" fmla="*/ 2883166 h 3550024"/>
              <a:gd name="connsiteX957" fmla="*/ 3804621 w 9143999"/>
              <a:gd name="connsiteY957" fmla="*/ 2899686 h 3550024"/>
              <a:gd name="connsiteX958" fmla="*/ 3804621 w 9143999"/>
              <a:gd name="connsiteY958" fmla="*/ 3067452 h 3550024"/>
              <a:gd name="connsiteX959" fmla="*/ 3804844 w 9143999"/>
              <a:gd name="connsiteY959" fmla="*/ 3070131 h 3550024"/>
              <a:gd name="connsiteX960" fmla="*/ 3791673 w 9143999"/>
              <a:gd name="connsiteY960" fmla="*/ 3079284 h 3550024"/>
              <a:gd name="connsiteX961" fmla="*/ 3772697 w 9143999"/>
              <a:gd name="connsiteY961" fmla="*/ 3077945 h 3550024"/>
              <a:gd name="connsiteX962" fmla="*/ 3775600 w 9143999"/>
              <a:gd name="connsiteY962" fmla="*/ 3089777 h 3550024"/>
              <a:gd name="connsiteX963" fmla="*/ 3806965 w 9143999"/>
              <a:gd name="connsiteY963" fmla="*/ 3084977 h 3550024"/>
              <a:gd name="connsiteX964" fmla="*/ 3813551 w 9143999"/>
              <a:gd name="connsiteY964" fmla="*/ 3066001 h 3550024"/>
              <a:gd name="connsiteX965" fmla="*/ 3813551 w 9143999"/>
              <a:gd name="connsiteY965" fmla="*/ 2899686 h 3550024"/>
              <a:gd name="connsiteX966" fmla="*/ 3814779 w 9143999"/>
              <a:gd name="connsiteY966" fmla="*/ 2883166 h 3550024"/>
              <a:gd name="connsiteX967" fmla="*/ 5412560 w 9143999"/>
              <a:gd name="connsiteY967" fmla="*/ 2882273 h 3550024"/>
              <a:gd name="connsiteX968" fmla="*/ 5413676 w 9143999"/>
              <a:gd name="connsiteY968" fmla="*/ 2896449 h 3550024"/>
              <a:gd name="connsiteX969" fmla="*/ 5413676 w 9143999"/>
              <a:gd name="connsiteY969" fmla="*/ 2920894 h 3550024"/>
              <a:gd name="connsiteX970" fmla="*/ 5360656 w 9143999"/>
              <a:gd name="connsiteY970" fmla="*/ 2920894 h 3550024"/>
              <a:gd name="connsiteX971" fmla="*/ 5346927 w 9143999"/>
              <a:gd name="connsiteY971" fmla="*/ 2919778 h 3550024"/>
              <a:gd name="connsiteX972" fmla="*/ 5348043 w 9143999"/>
              <a:gd name="connsiteY972" fmla="*/ 2933730 h 3550024"/>
              <a:gd name="connsiteX973" fmla="*/ 5348043 w 9143999"/>
              <a:gd name="connsiteY973" fmla="*/ 3016888 h 3550024"/>
              <a:gd name="connsiteX974" fmla="*/ 5346927 w 9143999"/>
              <a:gd name="connsiteY974" fmla="*/ 3032180 h 3550024"/>
              <a:gd name="connsiteX975" fmla="*/ 5361549 w 9143999"/>
              <a:gd name="connsiteY975" fmla="*/ 3031064 h 3550024"/>
              <a:gd name="connsiteX976" fmla="*/ 5413676 w 9143999"/>
              <a:gd name="connsiteY976" fmla="*/ 3031064 h 3550024"/>
              <a:gd name="connsiteX977" fmla="*/ 5413676 w 9143999"/>
              <a:gd name="connsiteY977" fmla="*/ 3062206 h 3550024"/>
              <a:gd name="connsiteX978" fmla="*/ 5442028 w 9143999"/>
              <a:gd name="connsiteY978" fmla="*/ 3087098 h 3550024"/>
              <a:gd name="connsiteX979" fmla="*/ 5487346 w 9143999"/>
              <a:gd name="connsiteY979" fmla="*/ 3087098 h 3550024"/>
              <a:gd name="connsiteX980" fmla="*/ 5520498 w 9143999"/>
              <a:gd name="connsiteY980" fmla="*/ 3068792 h 3550024"/>
              <a:gd name="connsiteX981" fmla="*/ 5525744 w 9143999"/>
              <a:gd name="connsiteY981" fmla="*/ 3052607 h 3550024"/>
              <a:gd name="connsiteX982" fmla="*/ 5513577 w 9143999"/>
              <a:gd name="connsiteY982" fmla="*/ 3046803 h 3550024"/>
              <a:gd name="connsiteX983" fmla="*/ 5511345 w 9143999"/>
              <a:gd name="connsiteY983" fmla="*/ 3066001 h 3550024"/>
              <a:gd name="connsiteX984" fmla="*/ 5486900 w 9143999"/>
              <a:gd name="connsiteY984" fmla="*/ 3078838 h 3550024"/>
              <a:gd name="connsiteX985" fmla="*/ 5443702 w 9143999"/>
              <a:gd name="connsiteY985" fmla="*/ 3078838 h 3550024"/>
              <a:gd name="connsiteX986" fmla="*/ 5422159 w 9143999"/>
              <a:gd name="connsiteY986" fmla="*/ 3059192 h 3550024"/>
              <a:gd name="connsiteX987" fmla="*/ 5422159 w 9143999"/>
              <a:gd name="connsiteY987" fmla="*/ 3031064 h 3550024"/>
              <a:gd name="connsiteX988" fmla="*/ 5482323 w 9143999"/>
              <a:gd name="connsiteY988" fmla="*/ 3031064 h 3550024"/>
              <a:gd name="connsiteX989" fmla="*/ 5496946 w 9143999"/>
              <a:gd name="connsiteY989" fmla="*/ 3032180 h 3550024"/>
              <a:gd name="connsiteX990" fmla="*/ 5495829 w 9143999"/>
              <a:gd name="connsiteY990" fmla="*/ 3017111 h 3550024"/>
              <a:gd name="connsiteX991" fmla="*/ 5495829 w 9143999"/>
              <a:gd name="connsiteY991" fmla="*/ 2933507 h 3550024"/>
              <a:gd name="connsiteX992" fmla="*/ 5496946 w 9143999"/>
              <a:gd name="connsiteY992" fmla="*/ 2919778 h 3550024"/>
              <a:gd name="connsiteX993" fmla="*/ 5482323 w 9143999"/>
              <a:gd name="connsiteY993" fmla="*/ 2920894 h 3550024"/>
              <a:gd name="connsiteX994" fmla="*/ 5422159 w 9143999"/>
              <a:gd name="connsiteY994" fmla="*/ 2920894 h 3550024"/>
              <a:gd name="connsiteX995" fmla="*/ 5422159 w 9143999"/>
              <a:gd name="connsiteY995" fmla="*/ 2896449 h 3550024"/>
              <a:gd name="connsiteX996" fmla="*/ 5423276 w 9143999"/>
              <a:gd name="connsiteY996" fmla="*/ 2882273 h 3550024"/>
              <a:gd name="connsiteX997" fmla="*/ 6288116 w 9143999"/>
              <a:gd name="connsiteY997" fmla="*/ 2881603 h 3550024"/>
              <a:gd name="connsiteX998" fmla="*/ 6227729 w 9143999"/>
              <a:gd name="connsiteY998" fmla="*/ 2978044 h 3550024"/>
              <a:gd name="connsiteX999" fmla="*/ 6241012 w 9143999"/>
              <a:gd name="connsiteY999" fmla="*/ 2984406 h 3550024"/>
              <a:gd name="connsiteX1000" fmla="*/ 6269140 w 9143999"/>
              <a:gd name="connsiteY1000" fmla="*/ 2944223 h 3550024"/>
              <a:gd name="connsiteX1001" fmla="*/ 6269140 w 9143999"/>
              <a:gd name="connsiteY1001" fmla="*/ 3078838 h 3550024"/>
              <a:gd name="connsiteX1002" fmla="*/ 6268024 w 9143999"/>
              <a:gd name="connsiteY1002" fmla="*/ 3092790 h 3550024"/>
              <a:gd name="connsiteX1003" fmla="*/ 6278740 w 9143999"/>
              <a:gd name="connsiteY1003" fmla="*/ 3092790 h 3550024"/>
              <a:gd name="connsiteX1004" fmla="*/ 6277623 w 9143999"/>
              <a:gd name="connsiteY1004" fmla="*/ 3078838 h 3550024"/>
              <a:gd name="connsiteX1005" fmla="*/ 6277623 w 9143999"/>
              <a:gd name="connsiteY1005" fmla="*/ 2928931 h 3550024"/>
              <a:gd name="connsiteX1006" fmla="*/ 6293809 w 9143999"/>
              <a:gd name="connsiteY1006" fmla="*/ 2896672 h 3550024"/>
              <a:gd name="connsiteX1007" fmla="*/ 6303631 w 9143999"/>
              <a:gd name="connsiteY1007" fmla="*/ 2888635 h 3550024"/>
              <a:gd name="connsiteX1008" fmla="*/ 4842399 w 9143999"/>
              <a:gd name="connsiteY1008" fmla="*/ 2881603 h 3550024"/>
              <a:gd name="connsiteX1009" fmla="*/ 4837823 w 9143999"/>
              <a:gd name="connsiteY1009" fmla="*/ 2903258 h 3550024"/>
              <a:gd name="connsiteX1010" fmla="*/ 4833023 w 9143999"/>
              <a:gd name="connsiteY1010" fmla="*/ 2918885 h 3550024"/>
              <a:gd name="connsiteX1011" fmla="*/ 4791277 w 9143999"/>
              <a:gd name="connsiteY1011" fmla="*/ 2918885 h 3550024"/>
              <a:gd name="connsiteX1012" fmla="*/ 4775650 w 9143999"/>
              <a:gd name="connsiteY1012" fmla="*/ 2917657 h 3550024"/>
              <a:gd name="connsiteX1013" fmla="*/ 4775650 w 9143999"/>
              <a:gd name="connsiteY1013" fmla="*/ 2927926 h 3550024"/>
              <a:gd name="connsiteX1014" fmla="*/ 4791277 w 9143999"/>
              <a:gd name="connsiteY1014" fmla="*/ 2926810 h 3550024"/>
              <a:gd name="connsiteX1015" fmla="*/ 4831237 w 9143999"/>
              <a:gd name="connsiteY1015" fmla="*/ 2926810 h 3550024"/>
              <a:gd name="connsiteX1016" fmla="*/ 4819629 w 9143999"/>
              <a:gd name="connsiteY1016" fmla="*/ 2962305 h 3550024"/>
              <a:gd name="connsiteX1017" fmla="*/ 4766051 w 9143999"/>
              <a:gd name="connsiteY1017" fmla="*/ 2962305 h 3550024"/>
              <a:gd name="connsiteX1018" fmla="*/ 4750089 w 9143999"/>
              <a:gd name="connsiteY1018" fmla="*/ 2961078 h 3550024"/>
              <a:gd name="connsiteX1019" fmla="*/ 4750089 w 9143999"/>
              <a:gd name="connsiteY1019" fmla="*/ 2971458 h 3550024"/>
              <a:gd name="connsiteX1020" fmla="*/ 4766051 w 9143999"/>
              <a:gd name="connsiteY1020" fmla="*/ 2970230 h 3550024"/>
              <a:gd name="connsiteX1021" fmla="*/ 4816838 w 9143999"/>
              <a:gd name="connsiteY1021" fmla="*/ 2970230 h 3550024"/>
              <a:gd name="connsiteX1022" fmla="*/ 4806346 w 9143999"/>
              <a:gd name="connsiteY1022" fmla="*/ 2995680 h 3550024"/>
              <a:gd name="connsiteX1023" fmla="*/ 4796523 w 9143999"/>
              <a:gd name="connsiteY1023" fmla="*/ 3007735 h 3550024"/>
              <a:gd name="connsiteX1024" fmla="*/ 4800876 w 9143999"/>
              <a:gd name="connsiteY1024" fmla="*/ 3016442 h 3550024"/>
              <a:gd name="connsiteX1025" fmla="*/ 4820298 w 9143999"/>
              <a:gd name="connsiteY1025" fmla="*/ 3014209 h 3550024"/>
              <a:gd name="connsiteX1026" fmla="*/ 4892964 w 9143999"/>
              <a:gd name="connsiteY1026" fmla="*/ 3013205 h 3550024"/>
              <a:gd name="connsiteX1027" fmla="*/ 4850883 w 9143999"/>
              <a:gd name="connsiteY1027" fmla="*/ 3062653 h 3550024"/>
              <a:gd name="connsiteX1028" fmla="*/ 4802439 w 9143999"/>
              <a:gd name="connsiteY1028" fmla="*/ 3040887 h 3550024"/>
              <a:gd name="connsiteX1029" fmla="*/ 4796970 w 9143999"/>
              <a:gd name="connsiteY1029" fmla="*/ 3049370 h 3550024"/>
              <a:gd name="connsiteX1030" fmla="*/ 4894527 w 9143999"/>
              <a:gd name="connsiteY1030" fmla="*/ 3095804 h 3550024"/>
              <a:gd name="connsiteX1031" fmla="*/ 4900777 w 9143999"/>
              <a:gd name="connsiteY1031" fmla="*/ 3086428 h 3550024"/>
              <a:gd name="connsiteX1032" fmla="*/ 4859812 w 9143999"/>
              <a:gd name="connsiteY1032" fmla="*/ 3066559 h 3550024"/>
              <a:gd name="connsiteX1033" fmla="*/ 4912163 w 9143999"/>
              <a:gd name="connsiteY1033" fmla="*/ 3003159 h 3550024"/>
              <a:gd name="connsiteX1034" fmla="*/ 4889280 w 9143999"/>
              <a:gd name="connsiteY1034" fmla="*/ 3004387 h 3550024"/>
              <a:gd name="connsiteX1035" fmla="*/ 4811815 w 9143999"/>
              <a:gd name="connsiteY1035" fmla="*/ 3005726 h 3550024"/>
              <a:gd name="connsiteX1036" fmla="*/ 4826438 w 9143999"/>
              <a:gd name="connsiteY1036" fmla="*/ 2970230 h 3550024"/>
              <a:gd name="connsiteX1037" fmla="*/ 4932701 w 9143999"/>
              <a:gd name="connsiteY1037" fmla="*/ 2970230 h 3550024"/>
              <a:gd name="connsiteX1038" fmla="*/ 4950114 w 9143999"/>
              <a:gd name="connsiteY1038" fmla="*/ 2971458 h 3550024"/>
              <a:gd name="connsiteX1039" fmla="*/ 4950114 w 9143999"/>
              <a:gd name="connsiteY1039" fmla="*/ 2961078 h 3550024"/>
              <a:gd name="connsiteX1040" fmla="*/ 4932701 w 9143999"/>
              <a:gd name="connsiteY1040" fmla="*/ 2962305 h 3550024"/>
              <a:gd name="connsiteX1041" fmla="*/ 4829228 w 9143999"/>
              <a:gd name="connsiteY1041" fmla="*/ 2962305 h 3550024"/>
              <a:gd name="connsiteX1042" fmla="*/ 4840837 w 9143999"/>
              <a:gd name="connsiteY1042" fmla="*/ 2926810 h 3550024"/>
              <a:gd name="connsiteX1043" fmla="*/ 4911046 w 9143999"/>
              <a:gd name="connsiteY1043" fmla="*/ 2926810 h 3550024"/>
              <a:gd name="connsiteX1044" fmla="*/ 4927455 w 9143999"/>
              <a:gd name="connsiteY1044" fmla="*/ 2927926 h 3550024"/>
              <a:gd name="connsiteX1045" fmla="*/ 4927455 w 9143999"/>
              <a:gd name="connsiteY1045" fmla="*/ 2917657 h 3550024"/>
              <a:gd name="connsiteX1046" fmla="*/ 4911046 w 9143999"/>
              <a:gd name="connsiteY1046" fmla="*/ 2918885 h 3550024"/>
              <a:gd name="connsiteX1047" fmla="*/ 4842399 w 9143999"/>
              <a:gd name="connsiteY1047" fmla="*/ 2918885 h 3550024"/>
              <a:gd name="connsiteX1048" fmla="*/ 4846529 w 9143999"/>
              <a:gd name="connsiteY1048" fmla="*/ 2905602 h 3550024"/>
              <a:gd name="connsiteX1049" fmla="*/ 4855682 w 9143999"/>
              <a:gd name="connsiteY1049" fmla="*/ 2886850 h 3550024"/>
              <a:gd name="connsiteX1050" fmla="*/ 6354196 w 9143999"/>
              <a:gd name="connsiteY1050" fmla="*/ 2879259 h 3550024"/>
              <a:gd name="connsiteX1051" fmla="*/ 6347722 w 9143999"/>
              <a:gd name="connsiteY1051" fmla="*/ 2887966 h 3550024"/>
              <a:gd name="connsiteX1052" fmla="*/ 6383440 w 9143999"/>
              <a:gd name="connsiteY1052" fmla="*/ 2913080 h 3550024"/>
              <a:gd name="connsiteX1053" fmla="*/ 6389803 w 9143999"/>
              <a:gd name="connsiteY1053" fmla="*/ 2904486 h 3550024"/>
              <a:gd name="connsiteX1054" fmla="*/ 6354196 w 9143999"/>
              <a:gd name="connsiteY1054" fmla="*/ 2879259 h 3550024"/>
              <a:gd name="connsiteX1055" fmla="*/ 5202787 w 9143999"/>
              <a:gd name="connsiteY1055" fmla="*/ 2776605 h 3550024"/>
              <a:gd name="connsiteX1056" fmla="*/ 5202787 w 9143999"/>
              <a:gd name="connsiteY1056" fmla="*/ 2792567 h 3550024"/>
              <a:gd name="connsiteX1057" fmla="*/ 5215623 w 9143999"/>
              <a:gd name="connsiteY1057" fmla="*/ 2792567 h 3550024"/>
              <a:gd name="connsiteX1058" fmla="*/ 5215623 w 9143999"/>
              <a:gd name="connsiteY1058" fmla="*/ 2776605 h 3550024"/>
              <a:gd name="connsiteX1059" fmla="*/ 2773912 w 9143999"/>
              <a:gd name="connsiteY1059" fmla="*/ 2776605 h 3550024"/>
              <a:gd name="connsiteX1060" fmla="*/ 2773912 w 9143999"/>
              <a:gd name="connsiteY1060" fmla="*/ 2792567 h 3550024"/>
              <a:gd name="connsiteX1061" fmla="*/ 2786748 w 9143999"/>
              <a:gd name="connsiteY1061" fmla="*/ 2792567 h 3550024"/>
              <a:gd name="connsiteX1062" fmla="*/ 2786748 w 9143999"/>
              <a:gd name="connsiteY1062" fmla="*/ 2776605 h 3550024"/>
              <a:gd name="connsiteX1063" fmla="*/ 2604248 w 9143999"/>
              <a:gd name="connsiteY1063" fmla="*/ 2729724 h 3550024"/>
              <a:gd name="connsiteX1064" fmla="*/ 2714753 w 9143999"/>
              <a:gd name="connsiteY1064" fmla="*/ 2729724 h 3550024"/>
              <a:gd name="connsiteX1065" fmla="*/ 2714753 w 9143999"/>
              <a:gd name="connsiteY1065" fmla="*/ 2786651 h 3550024"/>
              <a:gd name="connsiteX1066" fmla="*/ 2604248 w 9143999"/>
              <a:gd name="connsiteY1066" fmla="*/ 2786651 h 3550024"/>
              <a:gd name="connsiteX1067" fmla="*/ 6728424 w 9143999"/>
              <a:gd name="connsiteY1067" fmla="*/ 2714432 h 3550024"/>
              <a:gd name="connsiteX1068" fmla="*/ 6755325 w 9143999"/>
              <a:gd name="connsiteY1068" fmla="*/ 2723194 h 3550024"/>
              <a:gd name="connsiteX1069" fmla="*/ 6764924 w 9143999"/>
              <a:gd name="connsiteY1069" fmla="*/ 2748030 h 3550024"/>
              <a:gd name="connsiteX1070" fmla="*/ 6755660 w 9143999"/>
              <a:gd name="connsiteY1070" fmla="*/ 2776605 h 3550024"/>
              <a:gd name="connsiteX1071" fmla="*/ 6728982 w 9143999"/>
              <a:gd name="connsiteY1071" fmla="*/ 2785758 h 3550024"/>
              <a:gd name="connsiteX1072" fmla="*/ 6701523 w 9143999"/>
              <a:gd name="connsiteY1072" fmla="*/ 2776159 h 3550024"/>
              <a:gd name="connsiteX1073" fmla="*/ 6692259 w 9143999"/>
              <a:gd name="connsiteY1073" fmla="*/ 2748476 h 3550024"/>
              <a:gd name="connsiteX1074" fmla="*/ 6701914 w 9143999"/>
              <a:gd name="connsiteY1074" fmla="*/ 2723585 h 3550024"/>
              <a:gd name="connsiteX1075" fmla="*/ 6728424 w 9143999"/>
              <a:gd name="connsiteY1075" fmla="*/ 2714432 h 3550024"/>
              <a:gd name="connsiteX1076" fmla="*/ 5928324 w 9143999"/>
              <a:gd name="connsiteY1076" fmla="*/ 2714432 h 3550024"/>
              <a:gd name="connsiteX1077" fmla="*/ 5955225 w 9143999"/>
              <a:gd name="connsiteY1077" fmla="*/ 2723194 h 3550024"/>
              <a:gd name="connsiteX1078" fmla="*/ 5964824 w 9143999"/>
              <a:gd name="connsiteY1078" fmla="*/ 2748030 h 3550024"/>
              <a:gd name="connsiteX1079" fmla="*/ 5955559 w 9143999"/>
              <a:gd name="connsiteY1079" fmla="*/ 2776605 h 3550024"/>
              <a:gd name="connsiteX1080" fmla="*/ 5928882 w 9143999"/>
              <a:gd name="connsiteY1080" fmla="*/ 2785758 h 3550024"/>
              <a:gd name="connsiteX1081" fmla="*/ 5901423 w 9143999"/>
              <a:gd name="connsiteY1081" fmla="*/ 2776159 h 3550024"/>
              <a:gd name="connsiteX1082" fmla="*/ 5892159 w 9143999"/>
              <a:gd name="connsiteY1082" fmla="*/ 2748476 h 3550024"/>
              <a:gd name="connsiteX1083" fmla="*/ 5901814 w 9143999"/>
              <a:gd name="connsiteY1083" fmla="*/ 2723585 h 3550024"/>
              <a:gd name="connsiteX1084" fmla="*/ 5928324 w 9143999"/>
              <a:gd name="connsiteY1084" fmla="*/ 2714432 h 3550024"/>
              <a:gd name="connsiteX1085" fmla="*/ 4967378 w 9143999"/>
              <a:gd name="connsiteY1085" fmla="*/ 2702042 h 3550024"/>
              <a:gd name="connsiteX1086" fmla="*/ 4967378 w 9143999"/>
              <a:gd name="connsiteY1086" fmla="*/ 2712311 h 3550024"/>
              <a:gd name="connsiteX1087" fmla="*/ 4982000 w 9143999"/>
              <a:gd name="connsiteY1087" fmla="*/ 2711195 h 3550024"/>
              <a:gd name="connsiteX1088" fmla="*/ 5029551 w 9143999"/>
              <a:gd name="connsiteY1088" fmla="*/ 2711195 h 3550024"/>
              <a:gd name="connsiteX1089" fmla="*/ 5014147 w 9143999"/>
              <a:gd name="connsiteY1089" fmla="*/ 2753053 h 3550024"/>
              <a:gd name="connsiteX1090" fmla="*/ 5028546 w 9143999"/>
              <a:gd name="connsiteY1090" fmla="*/ 2751937 h 3550024"/>
              <a:gd name="connsiteX1091" fmla="*/ 5127108 w 9143999"/>
              <a:gd name="connsiteY1091" fmla="*/ 2751937 h 3550024"/>
              <a:gd name="connsiteX1092" fmla="*/ 5125768 w 9143999"/>
              <a:gd name="connsiteY1092" fmla="*/ 2758299 h 3550024"/>
              <a:gd name="connsiteX1093" fmla="*/ 5119852 w 9143999"/>
              <a:gd name="connsiteY1093" fmla="*/ 2782074 h 3550024"/>
              <a:gd name="connsiteX1094" fmla="*/ 5091724 w 9143999"/>
              <a:gd name="connsiteY1094" fmla="*/ 2805403 h 3550024"/>
              <a:gd name="connsiteX1095" fmla="*/ 5086143 w 9143999"/>
              <a:gd name="connsiteY1095" fmla="*/ 2805515 h 3550024"/>
              <a:gd name="connsiteX1096" fmla="*/ 5074088 w 9143999"/>
              <a:gd name="connsiteY1096" fmla="*/ 2804957 h 3550024"/>
              <a:gd name="connsiteX1097" fmla="*/ 5059465 w 9143999"/>
              <a:gd name="connsiteY1097" fmla="*/ 2801943 h 3550024"/>
              <a:gd name="connsiteX1098" fmla="*/ 5065828 w 9143999"/>
              <a:gd name="connsiteY1098" fmla="*/ 2815003 h 3550024"/>
              <a:gd name="connsiteX1099" fmla="*/ 5110476 w 9143999"/>
              <a:gd name="connsiteY1099" fmla="*/ 2808752 h 3550024"/>
              <a:gd name="connsiteX1100" fmla="*/ 5128447 w 9143999"/>
              <a:gd name="connsiteY1100" fmla="*/ 2783860 h 3550024"/>
              <a:gd name="connsiteX1101" fmla="*/ 5137377 w 9143999"/>
              <a:gd name="connsiteY1101" fmla="*/ 2750262 h 3550024"/>
              <a:gd name="connsiteX1102" fmla="*/ 5138047 w 9143999"/>
              <a:gd name="connsiteY1102" fmla="*/ 2748253 h 3550024"/>
              <a:gd name="connsiteX1103" fmla="*/ 5139721 w 9143999"/>
              <a:gd name="connsiteY1103" fmla="*/ 2742784 h 3550024"/>
              <a:gd name="connsiteX1104" fmla="*/ 5124875 w 9143999"/>
              <a:gd name="connsiteY1104" fmla="*/ 2743900 h 3550024"/>
              <a:gd name="connsiteX1105" fmla="*/ 5028100 w 9143999"/>
              <a:gd name="connsiteY1105" fmla="*/ 2743900 h 3550024"/>
              <a:gd name="connsiteX1106" fmla="*/ 5038927 w 9143999"/>
              <a:gd name="connsiteY1106" fmla="*/ 2711195 h 3550024"/>
              <a:gd name="connsiteX1107" fmla="*/ 5157469 w 9143999"/>
              <a:gd name="connsiteY1107" fmla="*/ 2711195 h 3550024"/>
              <a:gd name="connsiteX1108" fmla="*/ 5171644 w 9143999"/>
              <a:gd name="connsiteY1108" fmla="*/ 2712311 h 3550024"/>
              <a:gd name="connsiteX1109" fmla="*/ 5171644 w 9143999"/>
              <a:gd name="connsiteY1109" fmla="*/ 2702042 h 3550024"/>
              <a:gd name="connsiteX1110" fmla="*/ 5157469 w 9143999"/>
              <a:gd name="connsiteY1110" fmla="*/ 2703158 h 3550024"/>
              <a:gd name="connsiteX1111" fmla="*/ 4982000 w 9143999"/>
              <a:gd name="connsiteY1111" fmla="*/ 2703158 h 3550024"/>
              <a:gd name="connsiteX1112" fmla="*/ 4967378 w 9143999"/>
              <a:gd name="connsiteY1112" fmla="*/ 2702042 h 3550024"/>
              <a:gd name="connsiteX1113" fmla="*/ 4783538 w 9143999"/>
              <a:gd name="connsiteY1113" fmla="*/ 2701372 h 3550024"/>
              <a:gd name="connsiteX1114" fmla="*/ 4783538 w 9143999"/>
              <a:gd name="connsiteY1114" fmla="*/ 2711642 h 3550024"/>
              <a:gd name="connsiteX1115" fmla="*/ 4797937 w 9143999"/>
              <a:gd name="connsiteY1115" fmla="*/ 2710525 h 3550024"/>
              <a:gd name="connsiteX1116" fmla="*/ 4875179 w 9143999"/>
              <a:gd name="connsiteY1116" fmla="*/ 2710525 h 3550024"/>
              <a:gd name="connsiteX1117" fmla="*/ 4839572 w 9143999"/>
              <a:gd name="connsiteY1117" fmla="*/ 2736533 h 3550024"/>
              <a:gd name="connsiteX1118" fmla="*/ 4840465 w 9143999"/>
              <a:gd name="connsiteY1118" fmla="*/ 2748700 h 3550024"/>
              <a:gd name="connsiteX1119" fmla="*/ 4752954 w 9143999"/>
              <a:gd name="connsiteY1119" fmla="*/ 2748700 h 3550024"/>
              <a:gd name="connsiteX1120" fmla="*/ 4738778 w 9143999"/>
              <a:gd name="connsiteY1120" fmla="*/ 2747584 h 3550024"/>
              <a:gd name="connsiteX1121" fmla="*/ 4738778 w 9143999"/>
              <a:gd name="connsiteY1121" fmla="*/ 2757853 h 3550024"/>
              <a:gd name="connsiteX1122" fmla="*/ 4752954 w 9143999"/>
              <a:gd name="connsiteY1122" fmla="*/ 2756736 h 3550024"/>
              <a:gd name="connsiteX1123" fmla="*/ 4840465 w 9143999"/>
              <a:gd name="connsiteY1123" fmla="*/ 2756736 h 3550024"/>
              <a:gd name="connsiteX1124" fmla="*/ 4840465 w 9143999"/>
              <a:gd name="connsiteY1124" fmla="*/ 2795581 h 3550024"/>
              <a:gd name="connsiteX1125" fmla="*/ 4831089 w 9143999"/>
              <a:gd name="connsiteY1125" fmla="*/ 2805626 h 3550024"/>
              <a:gd name="connsiteX1126" fmla="*/ 4825284 w 9143999"/>
              <a:gd name="connsiteY1126" fmla="*/ 2806185 h 3550024"/>
              <a:gd name="connsiteX1127" fmla="*/ 4811443 w 9143999"/>
              <a:gd name="connsiteY1127" fmla="*/ 2803952 h 3550024"/>
              <a:gd name="connsiteX1128" fmla="*/ 4813899 w 9143999"/>
              <a:gd name="connsiteY1128" fmla="*/ 2815896 h 3550024"/>
              <a:gd name="connsiteX1129" fmla="*/ 4842251 w 9143999"/>
              <a:gd name="connsiteY1129" fmla="*/ 2811319 h 3550024"/>
              <a:gd name="connsiteX1130" fmla="*/ 4849394 w 9143999"/>
              <a:gd name="connsiteY1130" fmla="*/ 2796920 h 3550024"/>
              <a:gd name="connsiteX1131" fmla="*/ 4849394 w 9143999"/>
              <a:gd name="connsiteY1131" fmla="*/ 2756736 h 3550024"/>
              <a:gd name="connsiteX1132" fmla="*/ 4928645 w 9143999"/>
              <a:gd name="connsiteY1132" fmla="*/ 2756736 h 3550024"/>
              <a:gd name="connsiteX1133" fmla="*/ 4944272 w 9143999"/>
              <a:gd name="connsiteY1133" fmla="*/ 2757853 h 3550024"/>
              <a:gd name="connsiteX1134" fmla="*/ 4944272 w 9143999"/>
              <a:gd name="connsiteY1134" fmla="*/ 2747584 h 3550024"/>
              <a:gd name="connsiteX1135" fmla="*/ 4928645 w 9143999"/>
              <a:gd name="connsiteY1135" fmla="*/ 2748700 h 3550024"/>
              <a:gd name="connsiteX1136" fmla="*/ 4849394 w 9143999"/>
              <a:gd name="connsiteY1136" fmla="*/ 2748700 h 3550024"/>
              <a:gd name="connsiteX1137" fmla="*/ 4849394 w 9143999"/>
              <a:gd name="connsiteY1137" fmla="*/ 2742002 h 3550024"/>
              <a:gd name="connsiteX1138" fmla="*/ 4881318 w 9143999"/>
              <a:gd name="connsiteY1138" fmla="*/ 2716888 h 3550024"/>
              <a:gd name="connsiteX1139" fmla="*/ 4898284 w 9143999"/>
              <a:gd name="connsiteY1139" fmla="*/ 2701372 h 3550024"/>
              <a:gd name="connsiteX1140" fmla="*/ 4880872 w 9143999"/>
              <a:gd name="connsiteY1140" fmla="*/ 2702489 h 3550024"/>
              <a:gd name="connsiteX1141" fmla="*/ 4797937 w 9143999"/>
              <a:gd name="connsiteY1141" fmla="*/ 2702489 h 3550024"/>
              <a:gd name="connsiteX1142" fmla="*/ 4783538 w 9143999"/>
              <a:gd name="connsiteY1142" fmla="*/ 2701372 h 3550024"/>
              <a:gd name="connsiteX1143" fmla="*/ 2935986 w 9143999"/>
              <a:gd name="connsiteY1143" fmla="*/ 2699028 h 3550024"/>
              <a:gd name="connsiteX1144" fmla="*/ 2937102 w 9143999"/>
              <a:gd name="connsiteY1144" fmla="*/ 2714879 h 3550024"/>
              <a:gd name="connsiteX1145" fmla="*/ 2937102 w 9143999"/>
              <a:gd name="connsiteY1145" fmla="*/ 2782521 h 3550024"/>
              <a:gd name="connsiteX1146" fmla="*/ 2908527 w 9143999"/>
              <a:gd name="connsiteY1146" fmla="*/ 2752048 h 3550024"/>
              <a:gd name="connsiteX1147" fmla="*/ 2911317 w 9143999"/>
              <a:gd name="connsiteY1147" fmla="*/ 2737203 h 3550024"/>
              <a:gd name="connsiteX1148" fmla="*/ 2912210 w 9143999"/>
              <a:gd name="connsiteY1148" fmla="*/ 2732403 h 3550024"/>
              <a:gd name="connsiteX1149" fmla="*/ 2917457 w 9143999"/>
              <a:gd name="connsiteY1149" fmla="*/ 2718674 h 3550024"/>
              <a:gd name="connsiteX1150" fmla="*/ 2904843 w 9143999"/>
              <a:gd name="connsiteY1150" fmla="*/ 2716441 h 3550024"/>
              <a:gd name="connsiteX1151" fmla="*/ 2878836 w 9143999"/>
              <a:gd name="connsiteY1151" fmla="*/ 2801943 h 3550024"/>
              <a:gd name="connsiteX1152" fmla="*/ 2891449 w 9143999"/>
              <a:gd name="connsiteY1152" fmla="*/ 2803506 h 3550024"/>
              <a:gd name="connsiteX1153" fmla="*/ 2905848 w 9143999"/>
              <a:gd name="connsiteY1153" fmla="*/ 2763322 h 3550024"/>
              <a:gd name="connsiteX1154" fmla="*/ 2994029 w 9143999"/>
              <a:gd name="connsiteY1154" fmla="*/ 2804734 h 3550024"/>
              <a:gd name="connsiteX1155" fmla="*/ 3031868 w 9143999"/>
              <a:gd name="connsiteY1155" fmla="*/ 2805403 h 3550024"/>
              <a:gd name="connsiteX1156" fmla="*/ 3079084 w 9143999"/>
              <a:gd name="connsiteY1156" fmla="*/ 2804957 h 3550024"/>
              <a:gd name="connsiteX1157" fmla="*/ 3085446 w 9143999"/>
              <a:gd name="connsiteY1157" fmla="*/ 2791674 h 3550024"/>
              <a:gd name="connsiteX1158" fmla="*/ 3022269 w 9143999"/>
              <a:gd name="connsiteY1158" fmla="*/ 2796362 h 3550024"/>
              <a:gd name="connsiteX1159" fmla="*/ 2990568 w 9143999"/>
              <a:gd name="connsiteY1159" fmla="*/ 2795581 h 3550024"/>
              <a:gd name="connsiteX1160" fmla="*/ 2945585 w 9143999"/>
              <a:gd name="connsiteY1160" fmla="*/ 2786428 h 3550024"/>
              <a:gd name="connsiteX1161" fmla="*/ 2945585 w 9143999"/>
              <a:gd name="connsiteY1161" fmla="*/ 2740217 h 3550024"/>
              <a:gd name="connsiteX1162" fmla="*/ 2965900 w 9143999"/>
              <a:gd name="connsiteY1162" fmla="*/ 2740217 h 3550024"/>
              <a:gd name="connsiteX1163" fmla="*/ 2980746 w 9143999"/>
              <a:gd name="connsiteY1163" fmla="*/ 2741333 h 3550024"/>
              <a:gd name="connsiteX1164" fmla="*/ 2980746 w 9143999"/>
              <a:gd name="connsiteY1164" fmla="*/ 2731064 h 3550024"/>
              <a:gd name="connsiteX1165" fmla="*/ 2965900 w 9143999"/>
              <a:gd name="connsiteY1165" fmla="*/ 2732180 h 3550024"/>
              <a:gd name="connsiteX1166" fmla="*/ 2945585 w 9143999"/>
              <a:gd name="connsiteY1166" fmla="*/ 2732180 h 3550024"/>
              <a:gd name="connsiteX1167" fmla="*/ 2945585 w 9143999"/>
              <a:gd name="connsiteY1167" fmla="*/ 2714879 h 3550024"/>
              <a:gd name="connsiteX1168" fmla="*/ 2946701 w 9143999"/>
              <a:gd name="connsiteY1168" fmla="*/ 2699028 h 3550024"/>
              <a:gd name="connsiteX1169" fmla="*/ 5202787 w 9143999"/>
              <a:gd name="connsiteY1169" fmla="*/ 2681281 h 3550024"/>
              <a:gd name="connsiteX1170" fmla="*/ 5202787 w 9143999"/>
              <a:gd name="connsiteY1170" fmla="*/ 2697242 h 3550024"/>
              <a:gd name="connsiteX1171" fmla="*/ 5215623 w 9143999"/>
              <a:gd name="connsiteY1171" fmla="*/ 2697242 h 3550024"/>
              <a:gd name="connsiteX1172" fmla="*/ 5215623 w 9143999"/>
              <a:gd name="connsiteY1172" fmla="*/ 2681281 h 3550024"/>
              <a:gd name="connsiteX1173" fmla="*/ 2773912 w 9143999"/>
              <a:gd name="connsiteY1173" fmla="*/ 2681281 h 3550024"/>
              <a:gd name="connsiteX1174" fmla="*/ 2773912 w 9143999"/>
              <a:gd name="connsiteY1174" fmla="*/ 2697242 h 3550024"/>
              <a:gd name="connsiteX1175" fmla="*/ 2786748 w 9143999"/>
              <a:gd name="connsiteY1175" fmla="*/ 2697242 h 3550024"/>
              <a:gd name="connsiteX1176" fmla="*/ 2786748 w 9143999"/>
              <a:gd name="connsiteY1176" fmla="*/ 2681281 h 3550024"/>
              <a:gd name="connsiteX1177" fmla="*/ 3148847 w 9143999"/>
              <a:gd name="connsiteY1177" fmla="*/ 2679606 h 3550024"/>
              <a:gd name="connsiteX1178" fmla="*/ 3148847 w 9143999"/>
              <a:gd name="connsiteY1178" fmla="*/ 2689987 h 3550024"/>
              <a:gd name="connsiteX1179" fmla="*/ 3164139 w 9143999"/>
              <a:gd name="connsiteY1179" fmla="*/ 2688759 h 3550024"/>
              <a:gd name="connsiteX1180" fmla="*/ 3211913 w 9143999"/>
              <a:gd name="connsiteY1180" fmla="*/ 2688759 h 3550024"/>
              <a:gd name="connsiteX1181" fmla="*/ 3211913 w 9143999"/>
              <a:gd name="connsiteY1181" fmla="*/ 2730171 h 3550024"/>
              <a:gd name="connsiteX1182" fmla="*/ 3129425 w 9143999"/>
              <a:gd name="connsiteY1182" fmla="*/ 2730171 h 3550024"/>
              <a:gd name="connsiteX1183" fmla="*/ 3114021 w 9143999"/>
              <a:gd name="connsiteY1183" fmla="*/ 2729054 h 3550024"/>
              <a:gd name="connsiteX1184" fmla="*/ 3114021 w 9143999"/>
              <a:gd name="connsiteY1184" fmla="*/ 2739324 h 3550024"/>
              <a:gd name="connsiteX1185" fmla="*/ 3129425 w 9143999"/>
              <a:gd name="connsiteY1185" fmla="*/ 2738207 h 3550024"/>
              <a:gd name="connsiteX1186" fmla="*/ 3211913 w 9143999"/>
              <a:gd name="connsiteY1186" fmla="*/ 2738207 h 3550024"/>
              <a:gd name="connsiteX1187" fmla="*/ 3211913 w 9143999"/>
              <a:gd name="connsiteY1187" fmla="*/ 2793683 h 3550024"/>
              <a:gd name="connsiteX1188" fmla="*/ 3199970 w 9143999"/>
              <a:gd name="connsiteY1188" fmla="*/ 2806966 h 3550024"/>
              <a:gd name="connsiteX1189" fmla="*/ 3175971 w 9143999"/>
              <a:gd name="connsiteY1189" fmla="*/ 2805180 h 3550024"/>
              <a:gd name="connsiteX1190" fmla="*/ 3180324 w 9143999"/>
              <a:gd name="connsiteY1190" fmla="*/ 2817458 h 3550024"/>
              <a:gd name="connsiteX1191" fmla="*/ 3213029 w 9143999"/>
              <a:gd name="connsiteY1191" fmla="*/ 2813105 h 3550024"/>
              <a:gd name="connsiteX1192" fmla="*/ 3220843 w 9143999"/>
              <a:gd name="connsiteY1192" fmla="*/ 2796250 h 3550024"/>
              <a:gd name="connsiteX1193" fmla="*/ 3220843 w 9143999"/>
              <a:gd name="connsiteY1193" fmla="*/ 2738207 h 3550024"/>
              <a:gd name="connsiteX1194" fmla="*/ 3294401 w 9143999"/>
              <a:gd name="connsiteY1194" fmla="*/ 2738207 h 3550024"/>
              <a:gd name="connsiteX1195" fmla="*/ 3309470 w 9143999"/>
              <a:gd name="connsiteY1195" fmla="*/ 2739324 h 3550024"/>
              <a:gd name="connsiteX1196" fmla="*/ 3309470 w 9143999"/>
              <a:gd name="connsiteY1196" fmla="*/ 2729054 h 3550024"/>
              <a:gd name="connsiteX1197" fmla="*/ 3294401 w 9143999"/>
              <a:gd name="connsiteY1197" fmla="*/ 2730171 h 3550024"/>
              <a:gd name="connsiteX1198" fmla="*/ 3220843 w 9143999"/>
              <a:gd name="connsiteY1198" fmla="*/ 2730171 h 3550024"/>
              <a:gd name="connsiteX1199" fmla="*/ 3220843 w 9143999"/>
              <a:gd name="connsiteY1199" fmla="*/ 2688759 h 3550024"/>
              <a:gd name="connsiteX1200" fmla="*/ 3262477 w 9143999"/>
              <a:gd name="connsiteY1200" fmla="*/ 2688759 h 3550024"/>
              <a:gd name="connsiteX1201" fmla="*/ 3277546 w 9143999"/>
              <a:gd name="connsiteY1201" fmla="*/ 2689987 h 3550024"/>
              <a:gd name="connsiteX1202" fmla="*/ 3277546 w 9143999"/>
              <a:gd name="connsiteY1202" fmla="*/ 2679606 h 3550024"/>
              <a:gd name="connsiteX1203" fmla="*/ 3262477 w 9143999"/>
              <a:gd name="connsiteY1203" fmla="*/ 2680834 h 3550024"/>
              <a:gd name="connsiteX1204" fmla="*/ 3164139 w 9143999"/>
              <a:gd name="connsiteY1204" fmla="*/ 2680834 h 3550024"/>
              <a:gd name="connsiteX1205" fmla="*/ 3148847 w 9143999"/>
              <a:gd name="connsiteY1205" fmla="*/ 2679606 h 3550024"/>
              <a:gd name="connsiteX1206" fmla="*/ 2346626 w 9143999"/>
              <a:gd name="connsiteY1206" fmla="*/ 2676927 h 3550024"/>
              <a:gd name="connsiteX1207" fmla="*/ 2374755 w 9143999"/>
              <a:gd name="connsiteY1207" fmla="*/ 2676927 h 3550024"/>
              <a:gd name="connsiteX1208" fmla="*/ 2360802 w 9143999"/>
              <a:gd name="connsiteY1208" fmla="*/ 2755509 h 3550024"/>
              <a:gd name="connsiteX1209" fmla="*/ 2353323 w 9143999"/>
              <a:gd name="connsiteY1209" fmla="*/ 2750039 h 3550024"/>
              <a:gd name="connsiteX1210" fmla="*/ 2331334 w 9143999"/>
              <a:gd name="connsiteY1210" fmla="*/ 2733631 h 3550024"/>
              <a:gd name="connsiteX1211" fmla="*/ 2346626 w 9143999"/>
              <a:gd name="connsiteY1211" fmla="*/ 2676927 h 3550024"/>
              <a:gd name="connsiteX1212" fmla="*/ 3386600 w 9143999"/>
              <a:gd name="connsiteY1212" fmla="*/ 2661412 h 3550024"/>
              <a:gd name="connsiteX1213" fmla="*/ 3378786 w 9143999"/>
              <a:gd name="connsiteY1213" fmla="*/ 2669114 h 3550024"/>
              <a:gd name="connsiteX1214" fmla="*/ 3406692 w 9143999"/>
              <a:gd name="connsiteY1214" fmla="*/ 2698805 h 3550024"/>
              <a:gd name="connsiteX1215" fmla="*/ 3414728 w 9143999"/>
              <a:gd name="connsiteY1215" fmla="*/ 2690880 h 3550024"/>
              <a:gd name="connsiteX1216" fmla="*/ 3386600 w 9143999"/>
              <a:gd name="connsiteY1216" fmla="*/ 2661412 h 3550024"/>
              <a:gd name="connsiteX1217" fmla="*/ 3494426 w 9143999"/>
              <a:gd name="connsiteY1217" fmla="*/ 2655831 h 3550024"/>
              <a:gd name="connsiteX1218" fmla="*/ 3462279 w 9143999"/>
              <a:gd name="connsiteY1218" fmla="*/ 2691103 h 3550024"/>
              <a:gd name="connsiteX1219" fmla="*/ 3472102 w 9143999"/>
              <a:gd name="connsiteY1219" fmla="*/ 2699586 h 3550024"/>
              <a:gd name="connsiteX1220" fmla="*/ 3495319 w 9143999"/>
              <a:gd name="connsiteY1220" fmla="*/ 2672351 h 3550024"/>
              <a:gd name="connsiteX1221" fmla="*/ 3506369 w 9143999"/>
              <a:gd name="connsiteY1221" fmla="*/ 2664314 h 3550024"/>
              <a:gd name="connsiteX1222" fmla="*/ 6387310 w 9143999"/>
              <a:gd name="connsiteY1222" fmla="*/ 2642102 h 3550024"/>
              <a:gd name="connsiteX1223" fmla="*/ 6416108 w 9143999"/>
              <a:gd name="connsiteY1223" fmla="*/ 2659459 h 3550024"/>
              <a:gd name="connsiteX1224" fmla="*/ 6424926 w 9143999"/>
              <a:gd name="connsiteY1224" fmla="*/ 2713874 h 3550024"/>
              <a:gd name="connsiteX1225" fmla="*/ 6386975 w 9143999"/>
              <a:gd name="connsiteY1225" fmla="*/ 2785535 h 3550024"/>
              <a:gd name="connsiteX1226" fmla="*/ 6358121 w 9143999"/>
              <a:gd name="connsiteY1226" fmla="*/ 2767675 h 3550024"/>
              <a:gd name="connsiteX1227" fmla="*/ 6348912 w 9143999"/>
              <a:gd name="connsiteY1227" fmla="*/ 2713874 h 3550024"/>
              <a:gd name="connsiteX1228" fmla="*/ 6357898 w 9143999"/>
              <a:gd name="connsiteY1228" fmla="*/ 2659570 h 3550024"/>
              <a:gd name="connsiteX1229" fmla="*/ 6387310 w 9143999"/>
              <a:gd name="connsiteY1229" fmla="*/ 2642102 h 3550024"/>
              <a:gd name="connsiteX1230" fmla="*/ 5472910 w 9143999"/>
              <a:gd name="connsiteY1230" fmla="*/ 2642102 h 3550024"/>
              <a:gd name="connsiteX1231" fmla="*/ 5501708 w 9143999"/>
              <a:gd name="connsiteY1231" fmla="*/ 2659459 h 3550024"/>
              <a:gd name="connsiteX1232" fmla="*/ 5510526 w 9143999"/>
              <a:gd name="connsiteY1232" fmla="*/ 2713874 h 3550024"/>
              <a:gd name="connsiteX1233" fmla="*/ 5472575 w 9143999"/>
              <a:gd name="connsiteY1233" fmla="*/ 2785535 h 3550024"/>
              <a:gd name="connsiteX1234" fmla="*/ 5443721 w 9143999"/>
              <a:gd name="connsiteY1234" fmla="*/ 2767675 h 3550024"/>
              <a:gd name="connsiteX1235" fmla="*/ 5434512 w 9143999"/>
              <a:gd name="connsiteY1235" fmla="*/ 2713874 h 3550024"/>
              <a:gd name="connsiteX1236" fmla="*/ 5443498 w 9143999"/>
              <a:gd name="connsiteY1236" fmla="*/ 2659570 h 3550024"/>
              <a:gd name="connsiteX1237" fmla="*/ 5472910 w 9143999"/>
              <a:gd name="connsiteY1237" fmla="*/ 2642102 h 3550024"/>
              <a:gd name="connsiteX1238" fmla="*/ 6728201 w 9143999"/>
              <a:gd name="connsiteY1238" fmla="*/ 2641878 h 3550024"/>
              <a:gd name="connsiteX1239" fmla="*/ 6752702 w 9143999"/>
              <a:gd name="connsiteY1239" fmla="*/ 2649580 h 3550024"/>
              <a:gd name="connsiteX1240" fmla="*/ 6761241 w 9143999"/>
              <a:gd name="connsiteY1240" fmla="*/ 2672463 h 3550024"/>
              <a:gd name="connsiteX1241" fmla="*/ 6728424 w 9143999"/>
              <a:gd name="connsiteY1241" fmla="*/ 2705167 h 3550024"/>
              <a:gd name="connsiteX1242" fmla="*/ 6704314 w 9143999"/>
              <a:gd name="connsiteY1242" fmla="*/ 2696628 h 3550024"/>
              <a:gd name="connsiteX1243" fmla="*/ 6695719 w 9143999"/>
              <a:gd name="connsiteY1243" fmla="*/ 2672463 h 3550024"/>
              <a:gd name="connsiteX1244" fmla="*/ 6704091 w 9143999"/>
              <a:gd name="connsiteY1244" fmla="*/ 2649748 h 3550024"/>
              <a:gd name="connsiteX1245" fmla="*/ 6728201 w 9143999"/>
              <a:gd name="connsiteY1245" fmla="*/ 2641878 h 3550024"/>
              <a:gd name="connsiteX1246" fmla="*/ 5928101 w 9143999"/>
              <a:gd name="connsiteY1246" fmla="*/ 2641878 h 3550024"/>
              <a:gd name="connsiteX1247" fmla="*/ 5952601 w 9143999"/>
              <a:gd name="connsiteY1247" fmla="*/ 2649580 h 3550024"/>
              <a:gd name="connsiteX1248" fmla="*/ 5961140 w 9143999"/>
              <a:gd name="connsiteY1248" fmla="*/ 2672463 h 3550024"/>
              <a:gd name="connsiteX1249" fmla="*/ 5928324 w 9143999"/>
              <a:gd name="connsiteY1249" fmla="*/ 2705167 h 3550024"/>
              <a:gd name="connsiteX1250" fmla="*/ 5904214 w 9143999"/>
              <a:gd name="connsiteY1250" fmla="*/ 2696628 h 3550024"/>
              <a:gd name="connsiteX1251" fmla="*/ 5895619 w 9143999"/>
              <a:gd name="connsiteY1251" fmla="*/ 2672463 h 3550024"/>
              <a:gd name="connsiteX1252" fmla="*/ 5903990 w 9143999"/>
              <a:gd name="connsiteY1252" fmla="*/ 2649748 h 3550024"/>
              <a:gd name="connsiteX1253" fmla="*/ 5928101 w 9143999"/>
              <a:gd name="connsiteY1253" fmla="*/ 2641878 h 3550024"/>
              <a:gd name="connsiteX1254" fmla="*/ 3119379 w 9143999"/>
              <a:gd name="connsiteY1254" fmla="*/ 2638753 h 3550024"/>
              <a:gd name="connsiteX1255" fmla="*/ 3120495 w 9143999"/>
              <a:gd name="connsiteY1255" fmla="*/ 2654045 h 3550024"/>
              <a:gd name="connsiteX1256" fmla="*/ 3120495 w 9143999"/>
              <a:gd name="connsiteY1256" fmla="*/ 2662528 h 3550024"/>
              <a:gd name="connsiteX1257" fmla="*/ 3119379 w 9143999"/>
              <a:gd name="connsiteY1257" fmla="*/ 2679830 h 3550024"/>
              <a:gd name="connsiteX1258" fmla="*/ 3130541 w 9143999"/>
              <a:gd name="connsiteY1258" fmla="*/ 2679830 h 3550024"/>
              <a:gd name="connsiteX1259" fmla="*/ 3129425 w 9143999"/>
              <a:gd name="connsiteY1259" fmla="*/ 2662751 h 3550024"/>
              <a:gd name="connsiteX1260" fmla="*/ 3129425 w 9143999"/>
              <a:gd name="connsiteY1260" fmla="*/ 2647906 h 3550024"/>
              <a:gd name="connsiteX1261" fmla="*/ 3292168 w 9143999"/>
              <a:gd name="connsiteY1261" fmla="*/ 2647906 h 3550024"/>
              <a:gd name="connsiteX1262" fmla="*/ 3292168 w 9143999"/>
              <a:gd name="connsiteY1262" fmla="*/ 2661077 h 3550024"/>
              <a:gd name="connsiteX1263" fmla="*/ 3291052 w 9143999"/>
              <a:gd name="connsiteY1263" fmla="*/ 2678490 h 3550024"/>
              <a:gd name="connsiteX1264" fmla="*/ 3302214 w 9143999"/>
              <a:gd name="connsiteY1264" fmla="*/ 2678490 h 3550024"/>
              <a:gd name="connsiteX1265" fmla="*/ 3301098 w 9143999"/>
              <a:gd name="connsiteY1265" fmla="*/ 2661635 h 3550024"/>
              <a:gd name="connsiteX1266" fmla="*/ 3301098 w 9143999"/>
              <a:gd name="connsiteY1266" fmla="*/ 2654045 h 3550024"/>
              <a:gd name="connsiteX1267" fmla="*/ 3302214 w 9143999"/>
              <a:gd name="connsiteY1267" fmla="*/ 2638753 h 3550024"/>
              <a:gd name="connsiteX1268" fmla="*/ 3284802 w 9143999"/>
              <a:gd name="connsiteY1268" fmla="*/ 2639869 h 3550024"/>
              <a:gd name="connsiteX1269" fmla="*/ 3136457 w 9143999"/>
              <a:gd name="connsiteY1269" fmla="*/ 2639869 h 3550024"/>
              <a:gd name="connsiteX1270" fmla="*/ 3119379 w 9143999"/>
              <a:gd name="connsiteY1270" fmla="*/ 2638753 h 3550024"/>
              <a:gd name="connsiteX1271" fmla="*/ 6566908 w 9143999"/>
              <a:gd name="connsiteY1271" fmla="*/ 2635293 h 3550024"/>
              <a:gd name="connsiteX1272" fmla="*/ 6566908 w 9143999"/>
              <a:gd name="connsiteY1272" fmla="*/ 2645227 h 3550024"/>
              <a:gd name="connsiteX1273" fmla="*/ 6651852 w 9143999"/>
              <a:gd name="connsiteY1273" fmla="*/ 2645227 h 3550024"/>
              <a:gd name="connsiteX1274" fmla="*/ 6612505 w 9143999"/>
              <a:gd name="connsiteY1274" fmla="*/ 2724087 h 3550024"/>
              <a:gd name="connsiteX1275" fmla="*/ 6598944 w 9143999"/>
              <a:gd name="connsiteY1275" fmla="*/ 2792567 h 3550024"/>
              <a:gd name="connsiteX1276" fmla="*/ 6609882 w 9143999"/>
              <a:gd name="connsiteY1276" fmla="*/ 2792567 h 3550024"/>
              <a:gd name="connsiteX1277" fmla="*/ 6662791 w 9143999"/>
              <a:gd name="connsiteY1277" fmla="*/ 2644892 h 3550024"/>
              <a:gd name="connsiteX1278" fmla="*/ 6662791 w 9143999"/>
              <a:gd name="connsiteY1278" fmla="*/ 2635293 h 3550024"/>
              <a:gd name="connsiteX1279" fmla="*/ 6155808 w 9143999"/>
              <a:gd name="connsiteY1279" fmla="*/ 2635293 h 3550024"/>
              <a:gd name="connsiteX1280" fmla="*/ 6118415 w 9143999"/>
              <a:gd name="connsiteY1280" fmla="*/ 2660966 h 3550024"/>
              <a:gd name="connsiteX1281" fmla="*/ 6118415 w 9143999"/>
              <a:gd name="connsiteY1281" fmla="*/ 2671346 h 3550024"/>
              <a:gd name="connsiteX1282" fmla="*/ 6154245 w 9143999"/>
              <a:gd name="connsiteY1282" fmla="*/ 2647459 h 3550024"/>
              <a:gd name="connsiteX1283" fmla="*/ 6154245 w 9143999"/>
              <a:gd name="connsiteY1283" fmla="*/ 2782967 h 3550024"/>
              <a:gd name="connsiteX1284" fmla="*/ 6114061 w 9143999"/>
              <a:gd name="connsiteY1284" fmla="*/ 2782967 h 3550024"/>
              <a:gd name="connsiteX1285" fmla="*/ 6114061 w 9143999"/>
              <a:gd name="connsiteY1285" fmla="*/ 2792567 h 3550024"/>
              <a:gd name="connsiteX1286" fmla="*/ 6199005 w 9143999"/>
              <a:gd name="connsiteY1286" fmla="*/ 2792567 h 3550024"/>
              <a:gd name="connsiteX1287" fmla="*/ 6199005 w 9143999"/>
              <a:gd name="connsiteY1287" fmla="*/ 2782967 h 3550024"/>
              <a:gd name="connsiteX1288" fmla="*/ 6164626 w 9143999"/>
              <a:gd name="connsiteY1288" fmla="*/ 2782967 h 3550024"/>
              <a:gd name="connsiteX1289" fmla="*/ 6164626 w 9143999"/>
              <a:gd name="connsiteY1289" fmla="*/ 2635293 h 3550024"/>
              <a:gd name="connsiteX1290" fmla="*/ 5652508 w 9143999"/>
              <a:gd name="connsiteY1290" fmla="*/ 2635293 h 3550024"/>
              <a:gd name="connsiteX1291" fmla="*/ 5652508 w 9143999"/>
              <a:gd name="connsiteY1291" fmla="*/ 2645227 h 3550024"/>
              <a:gd name="connsiteX1292" fmla="*/ 5737452 w 9143999"/>
              <a:gd name="connsiteY1292" fmla="*/ 2645227 h 3550024"/>
              <a:gd name="connsiteX1293" fmla="*/ 5698105 w 9143999"/>
              <a:gd name="connsiteY1293" fmla="*/ 2724087 h 3550024"/>
              <a:gd name="connsiteX1294" fmla="*/ 5684543 w 9143999"/>
              <a:gd name="connsiteY1294" fmla="*/ 2792567 h 3550024"/>
              <a:gd name="connsiteX1295" fmla="*/ 5695482 w 9143999"/>
              <a:gd name="connsiteY1295" fmla="*/ 2792567 h 3550024"/>
              <a:gd name="connsiteX1296" fmla="*/ 5748391 w 9143999"/>
              <a:gd name="connsiteY1296" fmla="*/ 2644892 h 3550024"/>
              <a:gd name="connsiteX1297" fmla="*/ 5748391 w 9143999"/>
              <a:gd name="connsiteY1297" fmla="*/ 2635293 h 3550024"/>
              <a:gd name="connsiteX1298" fmla="*/ 5584308 w 9143999"/>
              <a:gd name="connsiteY1298" fmla="*/ 2635293 h 3550024"/>
              <a:gd name="connsiteX1299" fmla="*/ 5546915 w 9143999"/>
              <a:gd name="connsiteY1299" fmla="*/ 2660966 h 3550024"/>
              <a:gd name="connsiteX1300" fmla="*/ 5546915 w 9143999"/>
              <a:gd name="connsiteY1300" fmla="*/ 2671346 h 3550024"/>
              <a:gd name="connsiteX1301" fmla="*/ 5582745 w 9143999"/>
              <a:gd name="connsiteY1301" fmla="*/ 2647459 h 3550024"/>
              <a:gd name="connsiteX1302" fmla="*/ 5582745 w 9143999"/>
              <a:gd name="connsiteY1302" fmla="*/ 2782967 h 3550024"/>
              <a:gd name="connsiteX1303" fmla="*/ 5542561 w 9143999"/>
              <a:gd name="connsiteY1303" fmla="*/ 2782967 h 3550024"/>
              <a:gd name="connsiteX1304" fmla="*/ 5542561 w 9143999"/>
              <a:gd name="connsiteY1304" fmla="*/ 2792567 h 3550024"/>
              <a:gd name="connsiteX1305" fmla="*/ 5627505 w 9143999"/>
              <a:gd name="connsiteY1305" fmla="*/ 2792567 h 3550024"/>
              <a:gd name="connsiteX1306" fmla="*/ 5627505 w 9143999"/>
              <a:gd name="connsiteY1306" fmla="*/ 2782967 h 3550024"/>
              <a:gd name="connsiteX1307" fmla="*/ 5593126 w 9143999"/>
              <a:gd name="connsiteY1307" fmla="*/ 2782967 h 3550024"/>
              <a:gd name="connsiteX1308" fmla="*/ 5593126 w 9143999"/>
              <a:gd name="connsiteY1308" fmla="*/ 2635293 h 3550024"/>
              <a:gd name="connsiteX1309" fmla="*/ 6728201 w 9143999"/>
              <a:gd name="connsiteY1309" fmla="*/ 2632949 h 3550024"/>
              <a:gd name="connsiteX1310" fmla="*/ 6696668 w 9143999"/>
              <a:gd name="connsiteY1310" fmla="*/ 2643720 h 3550024"/>
              <a:gd name="connsiteX1311" fmla="*/ 6684892 w 9143999"/>
              <a:gd name="connsiteY1311" fmla="*/ 2672016 h 3550024"/>
              <a:gd name="connsiteX1312" fmla="*/ 6691812 w 9143999"/>
              <a:gd name="connsiteY1312" fmla="*/ 2696294 h 3550024"/>
              <a:gd name="connsiteX1313" fmla="*/ 6710899 w 9143999"/>
              <a:gd name="connsiteY1313" fmla="*/ 2709856 h 3550024"/>
              <a:gd name="connsiteX1314" fmla="*/ 6710899 w 9143999"/>
              <a:gd name="connsiteY1314" fmla="*/ 2710302 h 3550024"/>
              <a:gd name="connsiteX1315" fmla="*/ 6689747 w 9143999"/>
              <a:gd name="connsiteY1315" fmla="*/ 2723250 h 3550024"/>
              <a:gd name="connsiteX1316" fmla="*/ 6681432 w 9143999"/>
              <a:gd name="connsiteY1316" fmla="*/ 2749258 h 3550024"/>
              <a:gd name="connsiteX1317" fmla="*/ 6693933 w 9143999"/>
              <a:gd name="connsiteY1317" fmla="*/ 2782912 h 3550024"/>
              <a:gd name="connsiteX1318" fmla="*/ 6728759 w 9143999"/>
              <a:gd name="connsiteY1318" fmla="*/ 2794799 h 3550024"/>
              <a:gd name="connsiteX1319" fmla="*/ 6763473 w 9143999"/>
              <a:gd name="connsiteY1319" fmla="*/ 2782800 h 3550024"/>
              <a:gd name="connsiteX1320" fmla="*/ 6775751 w 9143999"/>
              <a:gd name="connsiteY1320" fmla="*/ 2749035 h 3550024"/>
              <a:gd name="connsiteX1321" fmla="*/ 6767826 w 9143999"/>
              <a:gd name="connsiteY1321" fmla="*/ 2723138 h 3550024"/>
              <a:gd name="connsiteX1322" fmla="*/ 6745837 w 9143999"/>
              <a:gd name="connsiteY1322" fmla="*/ 2709856 h 3550024"/>
              <a:gd name="connsiteX1323" fmla="*/ 6745837 w 9143999"/>
              <a:gd name="connsiteY1323" fmla="*/ 2709409 h 3550024"/>
              <a:gd name="connsiteX1324" fmla="*/ 6764924 w 9143999"/>
              <a:gd name="connsiteY1324" fmla="*/ 2696908 h 3550024"/>
              <a:gd name="connsiteX1325" fmla="*/ 6772068 w 9143999"/>
              <a:gd name="connsiteY1325" fmla="*/ 2672239 h 3550024"/>
              <a:gd name="connsiteX1326" fmla="*/ 6760348 w 9143999"/>
              <a:gd name="connsiteY1326" fmla="*/ 2643720 h 3550024"/>
              <a:gd name="connsiteX1327" fmla="*/ 6728201 w 9143999"/>
              <a:gd name="connsiteY1327" fmla="*/ 2632949 h 3550024"/>
              <a:gd name="connsiteX1328" fmla="*/ 6499936 w 9143999"/>
              <a:gd name="connsiteY1328" fmla="*/ 2632949 h 3550024"/>
              <a:gd name="connsiteX1329" fmla="*/ 6469017 w 9143999"/>
              <a:gd name="connsiteY1329" fmla="*/ 2643441 h 3550024"/>
              <a:gd name="connsiteX1330" fmla="*/ 6455176 w 9143999"/>
              <a:gd name="connsiteY1330" fmla="*/ 2671011 h 3550024"/>
              <a:gd name="connsiteX1331" fmla="*/ 6465891 w 9143999"/>
              <a:gd name="connsiteY1331" fmla="*/ 2672797 h 3550024"/>
              <a:gd name="connsiteX1332" fmla="*/ 6476774 w 9143999"/>
              <a:gd name="connsiteY1332" fmla="*/ 2650417 h 3550024"/>
              <a:gd name="connsiteX1333" fmla="*/ 6499601 w 9143999"/>
              <a:gd name="connsiteY1333" fmla="*/ 2642213 h 3550024"/>
              <a:gd name="connsiteX1334" fmla="*/ 6523376 w 9143999"/>
              <a:gd name="connsiteY1334" fmla="*/ 2650696 h 3550024"/>
              <a:gd name="connsiteX1335" fmla="*/ 6532082 w 9143999"/>
              <a:gd name="connsiteY1335" fmla="*/ 2674137 h 3550024"/>
              <a:gd name="connsiteX1336" fmla="*/ 6524436 w 9143999"/>
              <a:gd name="connsiteY1336" fmla="*/ 2699531 h 3550024"/>
              <a:gd name="connsiteX1337" fmla="*/ 6496699 w 9143999"/>
              <a:gd name="connsiteY1337" fmla="*/ 2728385 h 3550024"/>
              <a:gd name="connsiteX1338" fmla="*/ 6469463 w 9143999"/>
              <a:gd name="connsiteY1338" fmla="*/ 2756290 h 3550024"/>
              <a:gd name="connsiteX1339" fmla="*/ 6453166 w 9143999"/>
              <a:gd name="connsiteY1339" fmla="*/ 2784865 h 3550024"/>
              <a:gd name="connsiteX1340" fmla="*/ 6453166 w 9143999"/>
              <a:gd name="connsiteY1340" fmla="*/ 2792567 h 3550024"/>
              <a:gd name="connsiteX1341" fmla="*/ 6545477 w 9143999"/>
              <a:gd name="connsiteY1341" fmla="*/ 2792567 h 3550024"/>
              <a:gd name="connsiteX1342" fmla="*/ 6545477 w 9143999"/>
              <a:gd name="connsiteY1342" fmla="*/ 2782744 h 3550024"/>
              <a:gd name="connsiteX1343" fmla="*/ 6465668 w 9143999"/>
              <a:gd name="connsiteY1343" fmla="*/ 2782744 h 3550024"/>
              <a:gd name="connsiteX1344" fmla="*/ 6480904 w 9143999"/>
              <a:gd name="connsiteY1344" fmla="*/ 2758578 h 3550024"/>
              <a:gd name="connsiteX1345" fmla="*/ 6504624 w 9143999"/>
              <a:gd name="connsiteY1345" fmla="*/ 2734635 h 3550024"/>
              <a:gd name="connsiteX1346" fmla="*/ 6529069 w 9143999"/>
              <a:gd name="connsiteY1346" fmla="*/ 2710302 h 3550024"/>
              <a:gd name="connsiteX1347" fmla="*/ 6539840 w 9143999"/>
              <a:gd name="connsiteY1347" fmla="*/ 2692443 h 3550024"/>
              <a:gd name="connsiteX1348" fmla="*/ 6543133 w 9143999"/>
              <a:gd name="connsiteY1348" fmla="*/ 2672797 h 3550024"/>
              <a:gd name="connsiteX1349" fmla="*/ 6531524 w 9143999"/>
              <a:gd name="connsiteY1349" fmla="*/ 2643497 h 3550024"/>
              <a:gd name="connsiteX1350" fmla="*/ 6499936 w 9143999"/>
              <a:gd name="connsiteY1350" fmla="*/ 2632949 h 3550024"/>
              <a:gd name="connsiteX1351" fmla="*/ 6387533 w 9143999"/>
              <a:gd name="connsiteY1351" fmla="*/ 2632949 h 3550024"/>
              <a:gd name="connsiteX1352" fmla="*/ 6350084 w 9143999"/>
              <a:gd name="connsiteY1352" fmla="*/ 2653096 h 3550024"/>
              <a:gd name="connsiteX1353" fmla="*/ 6338197 w 9143999"/>
              <a:gd name="connsiteY1353" fmla="*/ 2713874 h 3550024"/>
              <a:gd name="connsiteX1354" fmla="*/ 6350363 w 9143999"/>
              <a:gd name="connsiteY1354" fmla="*/ 2774261 h 3550024"/>
              <a:gd name="connsiteX1355" fmla="*/ 6386752 w 9143999"/>
              <a:gd name="connsiteY1355" fmla="*/ 2794799 h 3550024"/>
              <a:gd name="connsiteX1356" fmla="*/ 6423308 w 9143999"/>
              <a:gd name="connsiteY1356" fmla="*/ 2774094 h 3550024"/>
              <a:gd name="connsiteX1357" fmla="*/ 6435642 w 9143999"/>
              <a:gd name="connsiteY1357" fmla="*/ 2713874 h 3550024"/>
              <a:gd name="connsiteX1358" fmla="*/ 6423922 w 9143999"/>
              <a:gd name="connsiteY1358" fmla="*/ 2653264 h 3550024"/>
              <a:gd name="connsiteX1359" fmla="*/ 6387533 w 9143999"/>
              <a:gd name="connsiteY1359" fmla="*/ 2632949 h 3550024"/>
              <a:gd name="connsiteX1360" fmla="*/ 6271335 w 9143999"/>
              <a:gd name="connsiteY1360" fmla="*/ 2632949 h 3550024"/>
              <a:gd name="connsiteX1361" fmla="*/ 6240416 w 9143999"/>
              <a:gd name="connsiteY1361" fmla="*/ 2643441 h 3550024"/>
              <a:gd name="connsiteX1362" fmla="*/ 6226575 w 9143999"/>
              <a:gd name="connsiteY1362" fmla="*/ 2671011 h 3550024"/>
              <a:gd name="connsiteX1363" fmla="*/ 6237291 w 9143999"/>
              <a:gd name="connsiteY1363" fmla="*/ 2672797 h 3550024"/>
              <a:gd name="connsiteX1364" fmla="*/ 6248174 w 9143999"/>
              <a:gd name="connsiteY1364" fmla="*/ 2650417 h 3550024"/>
              <a:gd name="connsiteX1365" fmla="*/ 6271001 w 9143999"/>
              <a:gd name="connsiteY1365" fmla="*/ 2642213 h 3550024"/>
              <a:gd name="connsiteX1366" fmla="*/ 6294776 w 9143999"/>
              <a:gd name="connsiteY1366" fmla="*/ 2650696 h 3550024"/>
              <a:gd name="connsiteX1367" fmla="*/ 6303482 w 9143999"/>
              <a:gd name="connsiteY1367" fmla="*/ 2674137 h 3550024"/>
              <a:gd name="connsiteX1368" fmla="*/ 6295836 w 9143999"/>
              <a:gd name="connsiteY1368" fmla="*/ 2699531 h 3550024"/>
              <a:gd name="connsiteX1369" fmla="*/ 6268098 w 9143999"/>
              <a:gd name="connsiteY1369" fmla="*/ 2728385 h 3550024"/>
              <a:gd name="connsiteX1370" fmla="*/ 6240863 w 9143999"/>
              <a:gd name="connsiteY1370" fmla="*/ 2756290 h 3550024"/>
              <a:gd name="connsiteX1371" fmla="*/ 6224566 w 9143999"/>
              <a:gd name="connsiteY1371" fmla="*/ 2784865 h 3550024"/>
              <a:gd name="connsiteX1372" fmla="*/ 6224566 w 9143999"/>
              <a:gd name="connsiteY1372" fmla="*/ 2792567 h 3550024"/>
              <a:gd name="connsiteX1373" fmla="*/ 6316877 w 9143999"/>
              <a:gd name="connsiteY1373" fmla="*/ 2792567 h 3550024"/>
              <a:gd name="connsiteX1374" fmla="*/ 6316877 w 9143999"/>
              <a:gd name="connsiteY1374" fmla="*/ 2782744 h 3550024"/>
              <a:gd name="connsiteX1375" fmla="*/ 6237068 w 9143999"/>
              <a:gd name="connsiteY1375" fmla="*/ 2782744 h 3550024"/>
              <a:gd name="connsiteX1376" fmla="*/ 6252304 w 9143999"/>
              <a:gd name="connsiteY1376" fmla="*/ 2758578 h 3550024"/>
              <a:gd name="connsiteX1377" fmla="*/ 6276024 w 9143999"/>
              <a:gd name="connsiteY1377" fmla="*/ 2734635 h 3550024"/>
              <a:gd name="connsiteX1378" fmla="*/ 6300469 w 9143999"/>
              <a:gd name="connsiteY1378" fmla="*/ 2710302 h 3550024"/>
              <a:gd name="connsiteX1379" fmla="*/ 6311240 w 9143999"/>
              <a:gd name="connsiteY1379" fmla="*/ 2692443 h 3550024"/>
              <a:gd name="connsiteX1380" fmla="*/ 6314533 w 9143999"/>
              <a:gd name="connsiteY1380" fmla="*/ 2672797 h 3550024"/>
              <a:gd name="connsiteX1381" fmla="*/ 6302924 w 9143999"/>
              <a:gd name="connsiteY1381" fmla="*/ 2643497 h 3550024"/>
              <a:gd name="connsiteX1382" fmla="*/ 6271335 w 9143999"/>
              <a:gd name="connsiteY1382" fmla="*/ 2632949 h 3550024"/>
              <a:gd name="connsiteX1383" fmla="*/ 6042735 w 9143999"/>
              <a:gd name="connsiteY1383" fmla="*/ 2632949 h 3550024"/>
              <a:gd name="connsiteX1384" fmla="*/ 6011816 w 9143999"/>
              <a:gd name="connsiteY1384" fmla="*/ 2643441 h 3550024"/>
              <a:gd name="connsiteX1385" fmla="*/ 5997975 w 9143999"/>
              <a:gd name="connsiteY1385" fmla="*/ 2671011 h 3550024"/>
              <a:gd name="connsiteX1386" fmla="*/ 6008691 w 9143999"/>
              <a:gd name="connsiteY1386" fmla="*/ 2672797 h 3550024"/>
              <a:gd name="connsiteX1387" fmla="*/ 6019574 w 9143999"/>
              <a:gd name="connsiteY1387" fmla="*/ 2650417 h 3550024"/>
              <a:gd name="connsiteX1388" fmla="*/ 6042401 w 9143999"/>
              <a:gd name="connsiteY1388" fmla="*/ 2642213 h 3550024"/>
              <a:gd name="connsiteX1389" fmla="*/ 6066176 w 9143999"/>
              <a:gd name="connsiteY1389" fmla="*/ 2650696 h 3550024"/>
              <a:gd name="connsiteX1390" fmla="*/ 6074882 w 9143999"/>
              <a:gd name="connsiteY1390" fmla="*/ 2674137 h 3550024"/>
              <a:gd name="connsiteX1391" fmla="*/ 6067236 w 9143999"/>
              <a:gd name="connsiteY1391" fmla="*/ 2699531 h 3550024"/>
              <a:gd name="connsiteX1392" fmla="*/ 6039498 w 9143999"/>
              <a:gd name="connsiteY1392" fmla="*/ 2728385 h 3550024"/>
              <a:gd name="connsiteX1393" fmla="*/ 6012263 w 9143999"/>
              <a:gd name="connsiteY1393" fmla="*/ 2756290 h 3550024"/>
              <a:gd name="connsiteX1394" fmla="*/ 5995966 w 9143999"/>
              <a:gd name="connsiteY1394" fmla="*/ 2784865 h 3550024"/>
              <a:gd name="connsiteX1395" fmla="*/ 5995966 w 9143999"/>
              <a:gd name="connsiteY1395" fmla="*/ 2792567 h 3550024"/>
              <a:gd name="connsiteX1396" fmla="*/ 6088277 w 9143999"/>
              <a:gd name="connsiteY1396" fmla="*/ 2792567 h 3550024"/>
              <a:gd name="connsiteX1397" fmla="*/ 6088277 w 9143999"/>
              <a:gd name="connsiteY1397" fmla="*/ 2782744 h 3550024"/>
              <a:gd name="connsiteX1398" fmla="*/ 6008468 w 9143999"/>
              <a:gd name="connsiteY1398" fmla="*/ 2782744 h 3550024"/>
              <a:gd name="connsiteX1399" fmla="*/ 6023704 w 9143999"/>
              <a:gd name="connsiteY1399" fmla="*/ 2758578 h 3550024"/>
              <a:gd name="connsiteX1400" fmla="*/ 6047424 w 9143999"/>
              <a:gd name="connsiteY1400" fmla="*/ 2734635 h 3550024"/>
              <a:gd name="connsiteX1401" fmla="*/ 6071869 w 9143999"/>
              <a:gd name="connsiteY1401" fmla="*/ 2710302 h 3550024"/>
              <a:gd name="connsiteX1402" fmla="*/ 6082640 w 9143999"/>
              <a:gd name="connsiteY1402" fmla="*/ 2692443 h 3550024"/>
              <a:gd name="connsiteX1403" fmla="*/ 6085933 w 9143999"/>
              <a:gd name="connsiteY1403" fmla="*/ 2672797 h 3550024"/>
              <a:gd name="connsiteX1404" fmla="*/ 6074324 w 9143999"/>
              <a:gd name="connsiteY1404" fmla="*/ 2643497 h 3550024"/>
              <a:gd name="connsiteX1405" fmla="*/ 6042735 w 9143999"/>
              <a:gd name="connsiteY1405" fmla="*/ 2632949 h 3550024"/>
              <a:gd name="connsiteX1406" fmla="*/ 5928101 w 9143999"/>
              <a:gd name="connsiteY1406" fmla="*/ 2632949 h 3550024"/>
              <a:gd name="connsiteX1407" fmla="*/ 5896568 w 9143999"/>
              <a:gd name="connsiteY1407" fmla="*/ 2643720 h 3550024"/>
              <a:gd name="connsiteX1408" fmla="*/ 5884792 w 9143999"/>
              <a:gd name="connsiteY1408" fmla="*/ 2672016 h 3550024"/>
              <a:gd name="connsiteX1409" fmla="*/ 5891712 w 9143999"/>
              <a:gd name="connsiteY1409" fmla="*/ 2696294 h 3550024"/>
              <a:gd name="connsiteX1410" fmla="*/ 5910799 w 9143999"/>
              <a:gd name="connsiteY1410" fmla="*/ 2709856 h 3550024"/>
              <a:gd name="connsiteX1411" fmla="*/ 5910799 w 9143999"/>
              <a:gd name="connsiteY1411" fmla="*/ 2710302 h 3550024"/>
              <a:gd name="connsiteX1412" fmla="*/ 5889647 w 9143999"/>
              <a:gd name="connsiteY1412" fmla="*/ 2723250 h 3550024"/>
              <a:gd name="connsiteX1413" fmla="*/ 5881331 w 9143999"/>
              <a:gd name="connsiteY1413" fmla="*/ 2749258 h 3550024"/>
              <a:gd name="connsiteX1414" fmla="*/ 5893833 w 9143999"/>
              <a:gd name="connsiteY1414" fmla="*/ 2782912 h 3550024"/>
              <a:gd name="connsiteX1415" fmla="*/ 5928659 w 9143999"/>
              <a:gd name="connsiteY1415" fmla="*/ 2794799 h 3550024"/>
              <a:gd name="connsiteX1416" fmla="*/ 5963373 w 9143999"/>
              <a:gd name="connsiteY1416" fmla="*/ 2782800 h 3550024"/>
              <a:gd name="connsiteX1417" fmla="*/ 5975651 w 9143999"/>
              <a:gd name="connsiteY1417" fmla="*/ 2749035 h 3550024"/>
              <a:gd name="connsiteX1418" fmla="*/ 5967726 w 9143999"/>
              <a:gd name="connsiteY1418" fmla="*/ 2723138 h 3550024"/>
              <a:gd name="connsiteX1419" fmla="*/ 5945737 w 9143999"/>
              <a:gd name="connsiteY1419" fmla="*/ 2709856 h 3550024"/>
              <a:gd name="connsiteX1420" fmla="*/ 5945737 w 9143999"/>
              <a:gd name="connsiteY1420" fmla="*/ 2709409 h 3550024"/>
              <a:gd name="connsiteX1421" fmla="*/ 5964824 w 9143999"/>
              <a:gd name="connsiteY1421" fmla="*/ 2696908 h 3550024"/>
              <a:gd name="connsiteX1422" fmla="*/ 5971968 w 9143999"/>
              <a:gd name="connsiteY1422" fmla="*/ 2672239 h 3550024"/>
              <a:gd name="connsiteX1423" fmla="*/ 5960248 w 9143999"/>
              <a:gd name="connsiteY1423" fmla="*/ 2643720 h 3550024"/>
              <a:gd name="connsiteX1424" fmla="*/ 5928101 w 9143999"/>
              <a:gd name="connsiteY1424" fmla="*/ 2632949 h 3550024"/>
              <a:gd name="connsiteX1425" fmla="*/ 5814135 w 9143999"/>
              <a:gd name="connsiteY1425" fmla="*/ 2632949 h 3550024"/>
              <a:gd name="connsiteX1426" fmla="*/ 5783216 w 9143999"/>
              <a:gd name="connsiteY1426" fmla="*/ 2643441 h 3550024"/>
              <a:gd name="connsiteX1427" fmla="*/ 5769375 w 9143999"/>
              <a:gd name="connsiteY1427" fmla="*/ 2671011 h 3550024"/>
              <a:gd name="connsiteX1428" fmla="*/ 5780091 w 9143999"/>
              <a:gd name="connsiteY1428" fmla="*/ 2672797 h 3550024"/>
              <a:gd name="connsiteX1429" fmla="*/ 5790974 w 9143999"/>
              <a:gd name="connsiteY1429" fmla="*/ 2650417 h 3550024"/>
              <a:gd name="connsiteX1430" fmla="*/ 5813801 w 9143999"/>
              <a:gd name="connsiteY1430" fmla="*/ 2642213 h 3550024"/>
              <a:gd name="connsiteX1431" fmla="*/ 5837576 w 9143999"/>
              <a:gd name="connsiteY1431" fmla="*/ 2650696 h 3550024"/>
              <a:gd name="connsiteX1432" fmla="*/ 5846282 w 9143999"/>
              <a:gd name="connsiteY1432" fmla="*/ 2674137 h 3550024"/>
              <a:gd name="connsiteX1433" fmla="*/ 5838636 w 9143999"/>
              <a:gd name="connsiteY1433" fmla="*/ 2699531 h 3550024"/>
              <a:gd name="connsiteX1434" fmla="*/ 5810898 w 9143999"/>
              <a:gd name="connsiteY1434" fmla="*/ 2728385 h 3550024"/>
              <a:gd name="connsiteX1435" fmla="*/ 5783663 w 9143999"/>
              <a:gd name="connsiteY1435" fmla="*/ 2756290 h 3550024"/>
              <a:gd name="connsiteX1436" fmla="*/ 5767366 w 9143999"/>
              <a:gd name="connsiteY1436" fmla="*/ 2784865 h 3550024"/>
              <a:gd name="connsiteX1437" fmla="*/ 5767366 w 9143999"/>
              <a:gd name="connsiteY1437" fmla="*/ 2792567 h 3550024"/>
              <a:gd name="connsiteX1438" fmla="*/ 5859677 w 9143999"/>
              <a:gd name="connsiteY1438" fmla="*/ 2792567 h 3550024"/>
              <a:gd name="connsiteX1439" fmla="*/ 5859677 w 9143999"/>
              <a:gd name="connsiteY1439" fmla="*/ 2782744 h 3550024"/>
              <a:gd name="connsiteX1440" fmla="*/ 5779868 w 9143999"/>
              <a:gd name="connsiteY1440" fmla="*/ 2782744 h 3550024"/>
              <a:gd name="connsiteX1441" fmla="*/ 5795104 w 9143999"/>
              <a:gd name="connsiteY1441" fmla="*/ 2758578 h 3550024"/>
              <a:gd name="connsiteX1442" fmla="*/ 5818824 w 9143999"/>
              <a:gd name="connsiteY1442" fmla="*/ 2734635 h 3550024"/>
              <a:gd name="connsiteX1443" fmla="*/ 5843269 w 9143999"/>
              <a:gd name="connsiteY1443" fmla="*/ 2710302 h 3550024"/>
              <a:gd name="connsiteX1444" fmla="*/ 5854040 w 9143999"/>
              <a:gd name="connsiteY1444" fmla="*/ 2692443 h 3550024"/>
              <a:gd name="connsiteX1445" fmla="*/ 5857333 w 9143999"/>
              <a:gd name="connsiteY1445" fmla="*/ 2672797 h 3550024"/>
              <a:gd name="connsiteX1446" fmla="*/ 5845724 w 9143999"/>
              <a:gd name="connsiteY1446" fmla="*/ 2643497 h 3550024"/>
              <a:gd name="connsiteX1447" fmla="*/ 5814135 w 9143999"/>
              <a:gd name="connsiteY1447" fmla="*/ 2632949 h 3550024"/>
              <a:gd name="connsiteX1448" fmla="*/ 5473133 w 9143999"/>
              <a:gd name="connsiteY1448" fmla="*/ 2632949 h 3550024"/>
              <a:gd name="connsiteX1449" fmla="*/ 5435684 w 9143999"/>
              <a:gd name="connsiteY1449" fmla="*/ 2653096 h 3550024"/>
              <a:gd name="connsiteX1450" fmla="*/ 5423797 w 9143999"/>
              <a:gd name="connsiteY1450" fmla="*/ 2713874 h 3550024"/>
              <a:gd name="connsiteX1451" fmla="*/ 5435963 w 9143999"/>
              <a:gd name="connsiteY1451" fmla="*/ 2774261 h 3550024"/>
              <a:gd name="connsiteX1452" fmla="*/ 5472352 w 9143999"/>
              <a:gd name="connsiteY1452" fmla="*/ 2794799 h 3550024"/>
              <a:gd name="connsiteX1453" fmla="*/ 5508908 w 9143999"/>
              <a:gd name="connsiteY1453" fmla="*/ 2774094 h 3550024"/>
              <a:gd name="connsiteX1454" fmla="*/ 5521242 w 9143999"/>
              <a:gd name="connsiteY1454" fmla="*/ 2713874 h 3550024"/>
              <a:gd name="connsiteX1455" fmla="*/ 5509522 w 9143999"/>
              <a:gd name="connsiteY1455" fmla="*/ 2653264 h 3550024"/>
              <a:gd name="connsiteX1456" fmla="*/ 5473133 w 9143999"/>
              <a:gd name="connsiteY1456" fmla="*/ 2632949 h 3550024"/>
              <a:gd name="connsiteX1457" fmla="*/ 5356935 w 9143999"/>
              <a:gd name="connsiteY1457" fmla="*/ 2632949 h 3550024"/>
              <a:gd name="connsiteX1458" fmla="*/ 5326016 w 9143999"/>
              <a:gd name="connsiteY1458" fmla="*/ 2643441 h 3550024"/>
              <a:gd name="connsiteX1459" fmla="*/ 5312175 w 9143999"/>
              <a:gd name="connsiteY1459" fmla="*/ 2671011 h 3550024"/>
              <a:gd name="connsiteX1460" fmla="*/ 5322891 w 9143999"/>
              <a:gd name="connsiteY1460" fmla="*/ 2672797 h 3550024"/>
              <a:gd name="connsiteX1461" fmla="*/ 5333774 w 9143999"/>
              <a:gd name="connsiteY1461" fmla="*/ 2650417 h 3550024"/>
              <a:gd name="connsiteX1462" fmla="*/ 5356601 w 9143999"/>
              <a:gd name="connsiteY1462" fmla="*/ 2642213 h 3550024"/>
              <a:gd name="connsiteX1463" fmla="*/ 5380376 w 9143999"/>
              <a:gd name="connsiteY1463" fmla="*/ 2650696 h 3550024"/>
              <a:gd name="connsiteX1464" fmla="*/ 5389082 w 9143999"/>
              <a:gd name="connsiteY1464" fmla="*/ 2674137 h 3550024"/>
              <a:gd name="connsiteX1465" fmla="*/ 5381436 w 9143999"/>
              <a:gd name="connsiteY1465" fmla="*/ 2699531 h 3550024"/>
              <a:gd name="connsiteX1466" fmla="*/ 5353698 w 9143999"/>
              <a:gd name="connsiteY1466" fmla="*/ 2728385 h 3550024"/>
              <a:gd name="connsiteX1467" fmla="*/ 5326463 w 9143999"/>
              <a:gd name="connsiteY1467" fmla="*/ 2756290 h 3550024"/>
              <a:gd name="connsiteX1468" fmla="*/ 5310166 w 9143999"/>
              <a:gd name="connsiteY1468" fmla="*/ 2784865 h 3550024"/>
              <a:gd name="connsiteX1469" fmla="*/ 5310166 w 9143999"/>
              <a:gd name="connsiteY1469" fmla="*/ 2792567 h 3550024"/>
              <a:gd name="connsiteX1470" fmla="*/ 5402477 w 9143999"/>
              <a:gd name="connsiteY1470" fmla="*/ 2792567 h 3550024"/>
              <a:gd name="connsiteX1471" fmla="*/ 5402477 w 9143999"/>
              <a:gd name="connsiteY1471" fmla="*/ 2782744 h 3550024"/>
              <a:gd name="connsiteX1472" fmla="*/ 5322668 w 9143999"/>
              <a:gd name="connsiteY1472" fmla="*/ 2782744 h 3550024"/>
              <a:gd name="connsiteX1473" fmla="*/ 5337904 w 9143999"/>
              <a:gd name="connsiteY1473" fmla="*/ 2758578 h 3550024"/>
              <a:gd name="connsiteX1474" fmla="*/ 5361624 w 9143999"/>
              <a:gd name="connsiteY1474" fmla="*/ 2734635 h 3550024"/>
              <a:gd name="connsiteX1475" fmla="*/ 5386069 w 9143999"/>
              <a:gd name="connsiteY1475" fmla="*/ 2710302 h 3550024"/>
              <a:gd name="connsiteX1476" fmla="*/ 5396840 w 9143999"/>
              <a:gd name="connsiteY1476" fmla="*/ 2692443 h 3550024"/>
              <a:gd name="connsiteX1477" fmla="*/ 5400133 w 9143999"/>
              <a:gd name="connsiteY1477" fmla="*/ 2672797 h 3550024"/>
              <a:gd name="connsiteX1478" fmla="*/ 5388524 w 9143999"/>
              <a:gd name="connsiteY1478" fmla="*/ 2643497 h 3550024"/>
              <a:gd name="connsiteX1479" fmla="*/ 5356935 w 9143999"/>
              <a:gd name="connsiteY1479" fmla="*/ 2632949 h 3550024"/>
              <a:gd name="connsiteX1480" fmla="*/ 5015375 w 9143999"/>
              <a:gd name="connsiteY1480" fmla="*/ 2627033 h 3550024"/>
              <a:gd name="connsiteX1481" fmla="*/ 5125768 w 9143999"/>
              <a:gd name="connsiteY1481" fmla="*/ 2627033 h 3550024"/>
              <a:gd name="connsiteX1482" fmla="*/ 5125768 w 9143999"/>
              <a:gd name="connsiteY1482" fmla="*/ 2670230 h 3550024"/>
              <a:gd name="connsiteX1483" fmla="*/ 5015375 w 9143999"/>
              <a:gd name="connsiteY1483" fmla="*/ 2670230 h 3550024"/>
              <a:gd name="connsiteX1484" fmla="*/ 3055309 w 9143999"/>
              <a:gd name="connsiteY1484" fmla="*/ 2619108 h 3550024"/>
              <a:gd name="connsiteX1485" fmla="*/ 3030194 w 9143999"/>
              <a:gd name="connsiteY1485" fmla="*/ 2682397 h 3550024"/>
              <a:gd name="connsiteX1486" fmla="*/ 2989899 w 9143999"/>
              <a:gd name="connsiteY1486" fmla="*/ 2628372 h 3550024"/>
              <a:gd name="connsiteX1487" fmla="*/ 2982197 w 9143999"/>
              <a:gd name="connsiteY1487" fmla="*/ 2634623 h 3550024"/>
              <a:gd name="connsiteX1488" fmla="*/ 3025617 w 9143999"/>
              <a:gd name="connsiteY1488" fmla="*/ 2691550 h 3550024"/>
              <a:gd name="connsiteX1489" fmla="*/ 2974607 w 9143999"/>
              <a:gd name="connsiteY1489" fmla="*/ 2758299 h 3550024"/>
              <a:gd name="connsiteX1490" fmla="*/ 2986327 w 9143999"/>
              <a:gd name="connsiteY1490" fmla="*/ 2764438 h 3550024"/>
              <a:gd name="connsiteX1491" fmla="*/ 3031087 w 9143999"/>
              <a:gd name="connsiteY1491" fmla="*/ 2700033 h 3550024"/>
              <a:gd name="connsiteX1492" fmla="*/ 3066694 w 9143999"/>
              <a:gd name="connsiteY1492" fmla="*/ 2759415 h 3550024"/>
              <a:gd name="connsiteX1493" fmla="*/ 3074954 w 9143999"/>
              <a:gd name="connsiteY1493" fmla="*/ 2752606 h 3550024"/>
              <a:gd name="connsiteX1494" fmla="*/ 3036110 w 9143999"/>
              <a:gd name="connsiteY1494" fmla="*/ 2690434 h 3550024"/>
              <a:gd name="connsiteX1495" fmla="*/ 3060778 w 9143999"/>
              <a:gd name="connsiteY1495" fmla="*/ 2635069 h 3550024"/>
              <a:gd name="connsiteX1496" fmla="*/ 3067922 w 9143999"/>
              <a:gd name="connsiteY1496" fmla="*/ 2624354 h 3550024"/>
              <a:gd name="connsiteX1497" fmla="*/ 5005329 w 9143999"/>
              <a:gd name="connsiteY1497" fmla="*/ 2617880 h 3550024"/>
              <a:gd name="connsiteX1498" fmla="*/ 5006445 w 9143999"/>
              <a:gd name="connsiteY1498" fmla="*/ 2633507 h 3550024"/>
              <a:gd name="connsiteX1499" fmla="*/ 5006445 w 9143999"/>
              <a:gd name="connsiteY1499" fmla="*/ 2665430 h 3550024"/>
              <a:gd name="connsiteX1500" fmla="*/ 5005329 w 9143999"/>
              <a:gd name="connsiteY1500" fmla="*/ 2679383 h 3550024"/>
              <a:gd name="connsiteX1501" fmla="*/ 5021514 w 9143999"/>
              <a:gd name="connsiteY1501" fmla="*/ 2678267 h 3550024"/>
              <a:gd name="connsiteX1502" fmla="*/ 5123201 w 9143999"/>
              <a:gd name="connsiteY1502" fmla="*/ 2678267 h 3550024"/>
              <a:gd name="connsiteX1503" fmla="*/ 5135814 w 9143999"/>
              <a:gd name="connsiteY1503" fmla="*/ 2679383 h 3550024"/>
              <a:gd name="connsiteX1504" fmla="*/ 5134698 w 9143999"/>
              <a:gd name="connsiteY1504" fmla="*/ 2665654 h 3550024"/>
              <a:gd name="connsiteX1505" fmla="*/ 5134698 w 9143999"/>
              <a:gd name="connsiteY1505" fmla="*/ 2633507 h 3550024"/>
              <a:gd name="connsiteX1506" fmla="*/ 5135814 w 9143999"/>
              <a:gd name="connsiteY1506" fmla="*/ 2617880 h 3550024"/>
              <a:gd name="connsiteX1507" fmla="*/ 5120745 w 9143999"/>
              <a:gd name="connsiteY1507" fmla="*/ 2619108 h 3550024"/>
              <a:gd name="connsiteX1508" fmla="*/ 5021737 w 9143999"/>
              <a:gd name="connsiteY1508" fmla="*/ 2619108 h 3550024"/>
              <a:gd name="connsiteX1509" fmla="*/ 5005329 w 9143999"/>
              <a:gd name="connsiteY1509" fmla="*/ 2617880 h 3550024"/>
              <a:gd name="connsiteX1510" fmla="*/ 4776394 w 9143999"/>
              <a:gd name="connsiteY1510" fmla="*/ 2614085 h 3550024"/>
              <a:gd name="connsiteX1511" fmla="*/ 4767353 w 9143999"/>
              <a:gd name="connsiteY1511" fmla="*/ 2622010 h 3550024"/>
              <a:gd name="connsiteX1512" fmla="*/ 4798160 w 9143999"/>
              <a:gd name="connsiteY1512" fmla="*/ 2662528 h 3550024"/>
              <a:gd name="connsiteX1513" fmla="*/ 4807313 w 9143999"/>
              <a:gd name="connsiteY1513" fmla="*/ 2654268 h 3550024"/>
              <a:gd name="connsiteX1514" fmla="*/ 4776394 w 9143999"/>
              <a:gd name="connsiteY1514" fmla="*/ 2614085 h 3550024"/>
              <a:gd name="connsiteX1515" fmla="*/ 2451773 w 9143999"/>
              <a:gd name="connsiteY1515" fmla="*/ 2609955 h 3550024"/>
              <a:gd name="connsiteX1516" fmla="*/ 2453001 w 9143999"/>
              <a:gd name="connsiteY1516" fmla="*/ 2624577 h 3550024"/>
              <a:gd name="connsiteX1517" fmla="*/ 2453001 w 9143999"/>
              <a:gd name="connsiteY1517" fmla="*/ 2666212 h 3550024"/>
              <a:gd name="connsiteX1518" fmla="*/ 2417729 w 9143999"/>
              <a:gd name="connsiteY1518" fmla="*/ 2666212 h 3550024"/>
              <a:gd name="connsiteX1519" fmla="*/ 2426212 w 9143999"/>
              <a:gd name="connsiteY1519" fmla="*/ 2637079 h 3550024"/>
              <a:gd name="connsiteX1520" fmla="*/ 2431235 w 9143999"/>
              <a:gd name="connsiteY1520" fmla="*/ 2627702 h 3550024"/>
              <a:gd name="connsiteX1521" fmla="*/ 2417283 w 9143999"/>
              <a:gd name="connsiteY1521" fmla="*/ 2624577 h 3550024"/>
              <a:gd name="connsiteX1522" fmla="*/ 2386252 w 9143999"/>
              <a:gd name="connsiteY1522" fmla="*/ 2710079 h 3550024"/>
              <a:gd name="connsiteX1523" fmla="*/ 2398530 w 9143999"/>
              <a:gd name="connsiteY1523" fmla="*/ 2714209 h 3550024"/>
              <a:gd name="connsiteX1524" fmla="*/ 2415943 w 9143999"/>
              <a:gd name="connsiteY1524" fmla="*/ 2674137 h 3550024"/>
              <a:gd name="connsiteX1525" fmla="*/ 2453001 w 9143999"/>
              <a:gd name="connsiteY1525" fmla="*/ 2674137 h 3550024"/>
              <a:gd name="connsiteX1526" fmla="*/ 2453001 w 9143999"/>
              <a:gd name="connsiteY1526" fmla="*/ 2727603 h 3550024"/>
              <a:gd name="connsiteX1527" fmla="*/ 2426658 w 9143999"/>
              <a:gd name="connsiteY1527" fmla="*/ 2727603 h 3550024"/>
              <a:gd name="connsiteX1528" fmla="*/ 2411813 w 9143999"/>
              <a:gd name="connsiteY1528" fmla="*/ 2726487 h 3550024"/>
              <a:gd name="connsiteX1529" fmla="*/ 2411813 w 9143999"/>
              <a:gd name="connsiteY1529" fmla="*/ 2736756 h 3550024"/>
              <a:gd name="connsiteX1530" fmla="*/ 2426658 w 9143999"/>
              <a:gd name="connsiteY1530" fmla="*/ 2735640 h 3550024"/>
              <a:gd name="connsiteX1531" fmla="*/ 2453001 w 9143999"/>
              <a:gd name="connsiteY1531" fmla="*/ 2735640 h 3550024"/>
              <a:gd name="connsiteX1532" fmla="*/ 2453001 w 9143999"/>
              <a:gd name="connsiteY1532" fmla="*/ 2798036 h 3550024"/>
              <a:gd name="connsiteX1533" fmla="*/ 2410920 w 9143999"/>
              <a:gd name="connsiteY1533" fmla="*/ 2798036 h 3550024"/>
              <a:gd name="connsiteX1534" fmla="*/ 2395851 w 9143999"/>
              <a:gd name="connsiteY1534" fmla="*/ 2796920 h 3550024"/>
              <a:gd name="connsiteX1535" fmla="*/ 2395851 w 9143999"/>
              <a:gd name="connsiteY1535" fmla="*/ 2807189 h 3550024"/>
              <a:gd name="connsiteX1536" fmla="*/ 2410920 w 9143999"/>
              <a:gd name="connsiteY1536" fmla="*/ 2806073 h 3550024"/>
              <a:gd name="connsiteX1537" fmla="*/ 2503454 w 9143999"/>
              <a:gd name="connsiteY1537" fmla="*/ 2806073 h 3550024"/>
              <a:gd name="connsiteX1538" fmla="*/ 2517853 w 9143999"/>
              <a:gd name="connsiteY1538" fmla="*/ 2807189 h 3550024"/>
              <a:gd name="connsiteX1539" fmla="*/ 2517853 w 9143999"/>
              <a:gd name="connsiteY1539" fmla="*/ 2796920 h 3550024"/>
              <a:gd name="connsiteX1540" fmla="*/ 2503454 w 9143999"/>
              <a:gd name="connsiteY1540" fmla="*/ 2798036 h 3550024"/>
              <a:gd name="connsiteX1541" fmla="*/ 2461819 w 9143999"/>
              <a:gd name="connsiteY1541" fmla="*/ 2798036 h 3550024"/>
              <a:gd name="connsiteX1542" fmla="*/ 2461819 w 9143999"/>
              <a:gd name="connsiteY1542" fmla="*/ 2735640 h 3550024"/>
              <a:gd name="connsiteX1543" fmla="*/ 2490729 w 9143999"/>
              <a:gd name="connsiteY1543" fmla="*/ 2735640 h 3550024"/>
              <a:gd name="connsiteX1544" fmla="*/ 2505128 w 9143999"/>
              <a:gd name="connsiteY1544" fmla="*/ 2736756 h 3550024"/>
              <a:gd name="connsiteX1545" fmla="*/ 2505128 w 9143999"/>
              <a:gd name="connsiteY1545" fmla="*/ 2726487 h 3550024"/>
              <a:gd name="connsiteX1546" fmla="*/ 2490729 w 9143999"/>
              <a:gd name="connsiteY1546" fmla="*/ 2727603 h 3550024"/>
              <a:gd name="connsiteX1547" fmla="*/ 2461819 w 9143999"/>
              <a:gd name="connsiteY1547" fmla="*/ 2727603 h 3550024"/>
              <a:gd name="connsiteX1548" fmla="*/ 2461819 w 9143999"/>
              <a:gd name="connsiteY1548" fmla="*/ 2674137 h 3550024"/>
              <a:gd name="connsiteX1549" fmla="*/ 2495752 w 9143999"/>
              <a:gd name="connsiteY1549" fmla="*/ 2674137 h 3550024"/>
              <a:gd name="connsiteX1550" fmla="*/ 2509593 w 9143999"/>
              <a:gd name="connsiteY1550" fmla="*/ 2675253 h 3550024"/>
              <a:gd name="connsiteX1551" fmla="*/ 2509593 w 9143999"/>
              <a:gd name="connsiteY1551" fmla="*/ 2664984 h 3550024"/>
              <a:gd name="connsiteX1552" fmla="*/ 2495529 w 9143999"/>
              <a:gd name="connsiteY1552" fmla="*/ 2666212 h 3550024"/>
              <a:gd name="connsiteX1553" fmla="*/ 2461819 w 9143999"/>
              <a:gd name="connsiteY1553" fmla="*/ 2666212 h 3550024"/>
              <a:gd name="connsiteX1554" fmla="*/ 2461819 w 9143999"/>
              <a:gd name="connsiteY1554" fmla="*/ 2624800 h 3550024"/>
              <a:gd name="connsiteX1555" fmla="*/ 2463047 w 9143999"/>
              <a:gd name="connsiteY1555" fmla="*/ 2609955 h 3550024"/>
              <a:gd name="connsiteX1556" fmla="*/ 2349417 w 9143999"/>
              <a:gd name="connsiteY1556" fmla="*/ 2608504 h 3550024"/>
              <a:gd name="connsiteX1557" fmla="*/ 2339148 w 9143999"/>
              <a:gd name="connsiteY1557" fmla="*/ 2668891 h 3550024"/>
              <a:gd name="connsiteX1558" fmla="*/ 2326088 w 9143999"/>
              <a:gd name="connsiteY1558" fmla="*/ 2668891 h 3550024"/>
              <a:gd name="connsiteX1559" fmla="*/ 2311243 w 9143999"/>
              <a:gd name="connsiteY1559" fmla="*/ 2667774 h 3550024"/>
              <a:gd name="connsiteX1560" fmla="*/ 2311243 w 9143999"/>
              <a:gd name="connsiteY1560" fmla="*/ 2678044 h 3550024"/>
              <a:gd name="connsiteX1561" fmla="*/ 2326088 w 9143999"/>
              <a:gd name="connsiteY1561" fmla="*/ 2676927 h 3550024"/>
              <a:gd name="connsiteX1562" fmla="*/ 2337250 w 9143999"/>
              <a:gd name="connsiteY1562" fmla="*/ 2676927 h 3550024"/>
              <a:gd name="connsiteX1563" fmla="*/ 2320172 w 9143999"/>
              <a:gd name="connsiteY1563" fmla="*/ 2738207 h 3550024"/>
              <a:gd name="connsiteX1564" fmla="*/ 2356672 w 9143999"/>
              <a:gd name="connsiteY1564" fmla="*/ 2763769 h 3550024"/>
              <a:gd name="connsiteX1565" fmla="*/ 2308675 w 9143999"/>
              <a:gd name="connsiteY1565" fmla="*/ 2809533 h 3550024"/>
              <a:gd name="connsiteX1566" fmla="*/ 2318721 w 9143999"/>
              <a:gd name="connsiteY1566" fmla="*/ 2817905 h 3550024"/>
              <a:gd name="connsiteX1567" fmla="*/ 2364486 w 9143999"/>
              <a:gd name="connsiteY1567" fmla="*/ 2769684 h 3550024"/>
              <a:gd name="connsiteX1568" fmla="*/ 2366048 w 9143999"/>
              <a:gd name="connsiteY1568" fmla="*/ 2771136 h 3550024"/>
              <a:gd name="connsiteX1569" fmla="*/ 2388484 w 9143999"/>
              <a:gd name="connsiteY1569" fmla="*/ 2793683 h 3550024"/>
              <a:gd name="connsiteX1570" fmla="*/ 2396075 w 9143999"/>
              <a:gd name="connsiteY1570" fmla="*/ 2784307 h 3550024"/>
              <a:gd name="connsiteX1571" fmla="*/ 2368392 w 9143999"/>
              <a:gd name="connsiteY1571" fmla="*/ 2761759 h 3550024"/>
              <a:gd name="connsiteX1572" fmla="*/ 2383015 w 9143999"/>
              <a:gd name="connsiteY1572" fmla="*/ 2685411 h 3550024"/>
              <a:gd name="connsiteX1573" fmla="*/ 2385024 w 9143999"/>
              <a:gd name="connsiteY1573" fmla="*/ 2667774 h 3550024"/>
              <a:gd name="connsiteX1574" fmla="*/ 2372076 w 9143999"/>
              <a:gd name="connsiteY1574" fmla="*/ 2668891 h 3550024"/>
              <a:gd name="connsiteX1575" fmla="*/ 2348077 w 9143999"/>
              <a:gd name="connsiteY1575" fmla="*/ 2668891 h 3550024"/>
              <a:gd name="connsiteX1576" fmla="*/ 2355556 w 9143999"/>
              <a:gd name="connsiteY1576" fmla="*/ 2633060 h 3550024"/>
              <a:gd name="connsiteX1577" fmla="*/ 2357119 w 9143999"/>
              <a:gd name="connsiteY1577" fmla="*/ 2624800 h 3550024"/>
              <a:gd name="connsiteX1578" fmla="*/ 2362700 w 9143999"/>
              <a:gd name="connsiteY1578" fmla="*/ 2611517 h 3550024"/>
              <a:gd name="connsiteX1579" fmla="*/ 2930739 w 9143999"/>
              <a:gd name="connsiteY1579" fmla="*/ 2607611 h 3550024"/>
              <a:gd name="connsiteX1580" fmla="*/ 2931856 w 9143999"/>
              <a:gd name="connsiteY1580" fmla="*/ 2624577 h 3550024"/>
              <a:gd name="connsiteX1581" fmla="*/ 2931856 w 9143999"/>
              <a:gd name="connsiteY1581" fmla="*/ 2643999 h 3550024"/>
              <a:gd name="connsiteX1582" fmla="*/ 2907634 w 9143999"/>
              <a:gd name="connsiteY1582" fmla="*/ 2643999 h 3550024"/>
              <a:gd name="connsiteX1583" fmla="*/ 2893681 w 9143999"/>
              <a:gd name="connsiteY1583" fmla="*/ 2642883 h 3550024"/>
              <a:gd name="connsiteX1584" fmla="*/ 2893681 w 9143999"/>
              <a:gd name="connsiteY1584" fmla="*/ 2653152 h 3550024"/>
              <a:gd name="connsiteX1585" fmla="*/ 2907634 w 9143999"/>
              <a:gd name="connsiteY1585" fmla="*/ 2651924 h 3550024"/>
              <a:gd name="connsiteX1586" fmla="*/ 2931856 w 9143999"/>
              <a:gd name="connsiteY1586" fmla="*/ 2651924 h 3550024"/>
              <a:gd name="connsiteX1587" fmla="*/ 2931856 w 9143999"/>
              <a:gd name="connsiteY1587" fmla="*/ 2683736 h 3550024"/>
              <a:gd name="connsiteX1588" fmla="*/ 2898258 w 9143999"/>
              <a:gd name="connsiteY1588" fmla="*/ 2683736 h 3550024"/>
              <a:gd name="connsiteX1589" fmla="*/ 2882966 w 9143999"/>
              <a:gd name="connsiteY1589" fmla="*/ 2682620 h 3550024"/>
              <a:gd name="connsiteX1590" fmla="*/ 2882966 w 9143999"/>
              <a:gd name="connsiteY1590" fmla="*/ 2692889 h 3550024"/>
              <a:gd name="connsiteX1591" fmla="*/ 2898258 w 9143999"/>
              <a:gd name="connsiteY1591" fmla="*/ 2691773 h 3550024"/>
              <a:gd name="connsiteX1592" fmla="*/ 2973044 w 9143999"/>
              <a:gd name="connsiteY1592" fmla="*/ 2691773 h 3550024"/>
              <a:gd name="connsiteX1593" fmla="*/ 2987889 w 9143999"/>
              <a:gd name="connsiteY1593" fmla="*/ 2692889 h 3550024"/>
              <a:gd name="connsiteX1594" fmla="*/ 2987889 w 9143999"/>
              <a:gd name="connsiteY1594" fmla="*/ 2682620 h 3550024"/>
              <a:gd name="connsiteX1595" fmla="*/ 2973044 w 9143999"/>
              <a:gd name="connsiteY1595" fmla="*/ 2683736 h 3550024"/>
              <a:gd name="connsiteX1596" fmla="*/ 2940339 w 9143999"/>
              <a:gd name="connsiteY1596" fmla="*/ 2683736 h 3550024"/>
              <a:gd name="connsiteX1597" fmla="*/ 2940339 w 9143999"/>
              <a:gd name="connsiteY1597" fmla="*/ 2651924 h 3550024"/>
              <a:gd name="connsiteX1598" fmla="*/ 2962551 w 9143999"/>
              <a:gd name="connsiteY1598" fmla="*/ 2651924 h 3550024"/>
              <a:gd name="connsiteX1599" fmla="*/ 2977397 w 9143999"/>
              <a:gd name="connsiteY1599" fmla="*/ 2653152 h 3550024"/>
              <a:gd name="connsiteX1600" fmla="*/ 2977397 w 9143999"/>
              <a:gd name="connsiteY1600" fmla="*/ 2642883 h 3550024"/>
              <a:gd name="connsiteX1601" fmla="*/ 2962551 w 9143999"/>
              <a:gd name="connsiteY1601" fmla="*/ 2643999 h 3550024"/>
              <a:gd name="connsiteX1602" fmla="*/ 2940339 w 9143999"/>
              <a:gd name="connsiteY1602" fmla="*/ 2643999 h 3550024"/>
              <a:gd name="connsiteX1603" fmla="*/ 2940339 w 9143999"/>
              <a:gd name="connsiteY1603" fmla="*/ 2624577 h 3550024"/>
              <a:gd name="connsiteX1604" fmla="*/ 2941455 w 9143999"/>
              <a:gd name="connsiteY1604" fmla="*/ 2607611 h 3550024"/>
              <a:gd name="connsiteX1605" fmla="*/ 4907884 w 9143999"/>
              <a:gd name="connsiteY1605" fmla="*/ 2606941 h 3550024"/>
              <a:gd name="connsiteX1606" fmla="*/ 4864686 w 9143999"/>
              <a:gd name="connsiteY1606" fmla="*/ 2667998 h 3550024"/>
              <a:gd name="connsiteX1607" fmla="*/ 4763893 w 9143999"/>
              <a:gd name="connsiteY1607" fmla="*/ 2667998 h 3550024"/>
              <a:gd name="connsiteX1608" fmla="*/ 4747596 w 9143999"/>
              <a:gd name="connsiteY1608" fmla="*/ 2666881 h 3550024"/>
              <a:gd name="connsiteX1609" fmla="*/ 4748824 w 9143999"/>
              <a:gd name="connsiteY1609" fmla="*/ 2682620 h 3550024"/>
              <a:gd name="connsiteX1610" fmla="*/ 4748824 w 9143999"/>
              <a:gd name="connsiteY1610" fmla="*/ 2696126 h 3550024"/>
              <a:gd name="connsiteX1611" fmla="*/ 4747596 w 9143999"/>
              <a:gd name="connsiteY1611" fmla="*/ 2710972 h 3550024"/>
              <a:gd name="connsiteX1612" fmla="*/ 4758870 w 9143999"/>
              <a:gd name="connsiteY1612" fmla="*/ 2710972 h 3550024"/>
              <a:gd name="connsiteX1613" fmla="*/ 4757753 w 9143999"/>
              <a:gd name="connsiteY1613" fmla="*/ 2695903 h 3550024"/>
              <a:gd name="connsiteX1614" fmla="*/ 4757753 w 9143999"/>
              <a:gd name="connsiteY1614" fmla="*/ 2676034 h 3550024"/>
              <a:gd name="connsiteX1615" fmla="*/ 4923622 w 9143999"/>
              <a:gd name="connsiteY1615" fmla="*/ 2676034 h 3550024"/>
              <a:gd name="connsiteX1616" fmla="*/ 4923622 w 9143999"/>
              <a:gd name="connsiteY1616" fmla="*/ 2694787 h 3550024"/>
              <a:gd name="connsiteX1617" fmla="*/ 4922506 w 9143999"/>
              <a:gd name="connsiteY1617" fmla="*/ 2709632 h 3550024"/>
              <a:gd name="connsiteX1618" fmla="*/ 4933668 w 9143999"/>
              <a:gd name="connsiteY1618" fmla="*/ 2709632 h 3550024"/>
              <a:gd name="connsiteX1619" fmla="*/ 4932552 w 9143999"/>
              <a:gd name="connsiteY1619" fmla="*/ 2694787 h 3550024"/>
              <a:gd name="connsiteX1620" fmla="*/ 4932552 w 9143999"/>
              <a:gd name="connsiteY1620" fmla="*/ 2681950 h 3550024"/>
              <a:gd name="connsiteX1621" fmla="*/ 4933668 w 9143999"/>
              <a:gd name="connsiteY1621" fmla="*/ 2666881 h 3550024"/>
              <a:gd name="connsiteX1622" fmla="*/ 4916814 w 9143999"/>
              <a:gd name="connsiteY1622" fmla="*/ 2667998 h 3550024"/>
              <a:gd name="connsiteX1623" fmla="*/ 4876072 w 9143999"/>
              <a:gd name="connsiteY1623" fmla="*/ 2667998 h 3550024"/>
              <a:gd name="connsiteX1624" fmla="*/ 4906098 w 9143999"/>
              <a:gd name="connsiteY1624" fmla="*/ 2628930 h 3550024"/>
              <a:gd name="connsiteX1625" fmla="*/ 4922283 w 9143999"/>
              <a:gd name="connsiteY1625" fmla="*/ 2618661 h 3550024"/>
              <a:gd name="connsiteX1626" fmla="*/ 4830196 w 9143999"/>
              <a:gd name="connsiteY1626" fmla="*/ 2606941 h 3550024"/>
              <a:gd name="connsiteX1627" fmla="*/ 4820819 w 9143999"/>
              <a:gd name="connsiteY1627" fmla="*/ 2613527 h 3550024"/>
              <a:gd name="connsiteX1628" fmla="*/ 4845934 w 9143999"/>
              <a:gd name="connsiteY1628" fmla="*/ 2654938 h 3550024"/>
              <a:gd name="connsiteX1629" fmla="*/ 4856203 w 9143999"/>
              <a:gd name="connsiteY1629" fmla="*/ 2648129 h 3550024"/>
              <a:gd name="connsiteX1630" fmla="*/ 4830196 w 9143999"/>
              <a:gd name="connsiteY1630" fmla="*/ 2606941 h 3550024"/>
              <a:gd name="connsiteX1631" fmla="*/ 3435044 w 9143999"/>
              <a:gd name="connsiteY1631" fmla="*/ 2605155 h 3550024"/>
              <a:gd name="connsiteX1632" fmla="*/ 3436160 w 9143999"/>
              <a:gd name="connsiteY1632" fmla="*/ 2619554 h 3550024"/>
              <a:gd name="connsiteX1633" fmla="*/ 3436160 w 9143999"/>
              <a:gd name="connsiteY1633" fmla="*/ 2637302 h 3550024"/>
              <a:gd name="connsiteX1634" fmla="*/ 3371754 w 9143999"/>
              <a:gd name="connsiteY1634" fmla="*/ 2637302 h 3550024"/>
              <a:gd name="connsiteX1635" fmla="*/ 3357244 w 9143999"/>
              <a:gd name="connsiteY1635" fmla="*/ 2636186 h 3550024"/>
              <a:gd name="connsiteX1636" fmla="*/ 3357244 w 9143999"/>
              <a:gd name="connsiteY1636" fmla="*/ 2646455 h 3550024"/>
              <a:gd name="connsiteX1637" fmla="*/ 3371754 w 9143999"/>
              <a:gd name="connsiteY1637" fmla="*/ 2645339 h 3550024"/>
              <a:gd name="connsiteX1638" fmla="*/ 3436160 w 9143999"/>
              <a:gd name="connsiteY1638" fmla="*/ 2645339 h 3550024"/>
              <a:gd name="connsiteX1639" fmla="*/ 3436160 w 9143999"/>
              <a:gd name="connsiteY1639" fmla="*/ 2709409 h 3550024"/>
              <a:gd name="connsiteX1640" fmla="*/ 3358918 w 9143999"/>
              <a:gd name="connsiteY1640" fmla="*/ 2709409 h 3550024"/>
              <a:gd name="connsiteX1641" fmla="*/ 3344519 w 9143999"/>
              <a:gd name="connsiteY1641" fmla="*/ 2708181 h 3550024"/>
              <a:gd name="connsiteX1642" fmla="*/ 3344519 w 9143999"/>
              <a:gd name="connsiteY1642" fmla="*/ 2718562 h 3550024"/>
              <a:gd name="connsiteX1643" fmla="*/ 3358918 w 9143999"/>
              <a:gd name="connsiteY1643" fmla="*/ 2717334 h 3550024"/>
              <a:gd name="connsiteX1644" fmla="*/ 3430021 w 9143999"/>
              <a:gd name="connsiteY1644" fmla="*/ 2717334 h 3550024"/>
              <a:gd name="connsiteX1645" fmla="*/ 3335366 w 9143999"/>
              <a:gd name="connsiteY1645" fmla="*/ 2791004 h 3550024"/>
              <a:gd name="connsiteX1646" fmla="*/ 3345412 w 9143999"/>
              <a:gd name="connsiteY1646" fmla="*/ 2800380 h 3550024"/>
              <a:gd name="connsiteX1647" fmla="*/ 3436160 w 9143999"/>
              <a:gd name="connsiteY1647" fmla="*/ 2724701 h 3550024"/>
              <a:gd name="connsiteX1648" fmla="*/ 3436160 w 9143999"/>
              <a:gd name="connsiteY1648" fmla="*/ 2801050 h 3550024"/>
              <a:gd name="connsiteX1649" fmla="*/ 3435044 w 9143999"/>
              <a:gd name="connsiteY1649" fmla="*/ 2816789 h 3550024"/>
              <a:gd name="connsiteX1650" fmla="*/ 3446206 w 9143999"/>
              <a:gd name="connsiteY1650" fmla="*/ 2816789 h 3550024"/>
              <a:gd name="connsiteX1651" fmla="*/ 3445089 w 9143999"/>
              <a:gd name="connsiteY1651" fmla="*/ 2801050 h 3550024"/>
              <a:gd name="connsiteX1652" fmla="*/ 3445089 w 9143999"/>
              <a:gd name="connsiteY1652" fmla="*/ 2719678 h 3550024"/>
              <a:gd name="connsiteX1653" fmla="*/ 3534721 w 9143999"/>
              <a:gd name="connsiteY1653" fmla="*/ 2795134 h 3550024"/>
              <a:gd name="connsiteX1654" fmla="*/ 3544097 w 9143999"/>
              <a:gd name="connsiteY1654" fmla="*/ 2784084 h 3550024"/>
              <a:gd name="connsiteX1655" fmla="*/ 3497886 w 9143999"/>
              <a:gd name="connsiteY1655" fmla="*/ 2761759 h 3550024"/>
              <a:gd name="connsiteX1656" fmla="*/ 3455805 w 9143999"/>
              <a:gd name="connsiteY1656" fmla="*/ 2717334 h 3550024"/>
              <a:gd name="connsiteX1657" fmla="*/ 3524229 w 9143999"/>
              <a:gd name="connsiteY1657" fmla="*/ 2717334 h 3550024"/>
              <a:gd name="connsiteX1658" fmla="*/ 3539744 w 9143999"/>
              <a:gd name="connsiteY1658" fmla="*/ 2718562 h 3550024"/>
              <a:gd name="connsiteX1659" fmla="*/ 3539744 w 9143999"/>
              <a:gd name="connsiteY1659" fmla="*/ 2708181 h 3550024"/>
              <a:gd name="connsiteX1660" fmla="*/ 3524229 w 9143999"/>
              <a:gd name="connsiteY1660" fmla="*/ 2709409 h 3550024"/>
              <a:gd name="connsiteX1661" fmla="*/ 3445089 w 9143999"/>
              <a:gd name="connsiteY1661" fmla="*/ 2709409 h 3550024"/>
              <a:gd name="connsiteX1662" fmla="*/ 3445089 w 9143999"/>
              <a:gd name="connsiteY1662" fmla="*/ 2645339 h 3550024"/>
              <a:gd name="connsiteX1663" fmla="*/ 3513402 w 9143999"/>
              <a:gd name="connsiteY1663" fmla="*/ 2645339 h 3550024"/>
              <a:gd name="connsiteX1664" fmla="*/ 3529029 w 9143999"/>
              <a:gd name="connsiteY1664" fmla="*/ 2646455 h 3550024"/>
              <a:gd name="connsiteX1665" fmla="*/ 3529029 w 9143999"/>
              <a:gd name="connsiteY1665" fmla="*/ 2636186 h 3550024"/>
              <a:gd name="connsiteX1666" fmla="*/ 3513402 w 9143999"/>
              <a:gd name="connsiteY1666" fmla="*/ 2637302 h 3550024"/>
              <a:gd name="connsiteX1667" fmla="*/ 3445089 w 9143999"/>
              <a:gd name="connsiteY1667" fmla="*/ 2637302 h 3550024"/>
              <a:gd name="connsiteX1668" fmla="*/ 3445089 w 9143999"/>
              <a:gd name="connsiteY1668" fmla="*/ 2619554 h 3550024"/>
              <a:gd name="connsiteX1669" fmla="*/ 3446206 w 9143999"/>
              <a:gd name="connsiteY1669" fmla="*/ 2605155 h 3550024"/>
              <a:gd name="connsiteX1670" fmla="*/ 3197291 w 9143999"/>
              <a:gd name="connsiteY1670" fmla="*/ 2605155 h 3550024"/>
              <a:gd name="connsiteX1671" fmla="*/ 3189700 w 9143999"/>
              <a:gd name="connsiteY1671" fmla="*/ 2614085 h 3550024"/>
              <a:gd name="connsiteX1672" fmla="*/ 3224303 w 9143999"/>
              <a:gd name="connsiteY1672" fmla="*/ 2638306 h 3550024"/>
              <a:gd name="connsiteX1673" fmla="*/ 3231335 w 9143999"/>
              <a:gd name="connsiteY1673" fmla="*/ 2629377 h 3550024"/>
              <a:gd name="connsiteX1674" fmla="*/ 3197291 w 9143999"/>
              <a:gd name="connsiteY1674" fmla="*/ 2605155 h 3550024"/>
              <a:gd name="connsiteX1675" fmla="*/ 2627130 w 9143999"/>
              <a:gd name="connsiteY1675" fmla="*/ 2603034 h 3550024"/>
              <a:gd name="connsiteX1676" fmla="*/ 2552679 w 9143999"/>
              <a:gd name="connsiteY1676" fmla="*/ 2671235 h 3550024"/>
              <a:gd name="connsiteX1677" fmla="*/ 2564287 w 9143999"/>
              <a:gd name="connsiteY1677" fmla="*/ 2678490 h 3550024"/>
              <a:gd name="connsiteX1678" fmla="*/ 2606369 w 9143999"/>
              <a:gd name="connsiteY1678" fmla="*/ 2641878 h 3550024"/>
              <a:gd name="connsiteX1679" fmla="*/ 2700019 w 9143999"/>
              <a:gd name="connsiteY1679" fmla="*/ 2641878 h 3550024"/>
              <a:gd name="connsiteX1680" fmla="*/ 2649789 w 9143999"/>
              <a:gd name="connsiteY1680" fmla="*/ 2692666 h 3550024"/>
              <a:gd name="connsiteX1681" fmla="*/ 2606815 w 9143999"/>
              <a:gd name="connsiteY1681" fmla="*/ 2663198 h 3550024"/>
              <a:gd name="connsiteX1682" fmla="*/ 2600230 w 9143999"/>
              <a:gd name="connsiteY1682" fmla="*/ 2671904 h 3550024"/>
              <a:gd name="connsiteX1683" fmla="*/ 2641529 w 9143999"/>
              <a:gd name="connsiteY1683" fmla="*/ 2699252 h 3550024"/>
              <a:gd name="connsiteX1684" fmla="*/ 2542745 w 9143999"/>
              <a:gd name="connsiteY1684" fmla="*/ 2740663 h 3550024"/>
              <a:gd name="connsiteX1685" fmla="*/ 2551005 w 9143999"/>
              <a:gd name="connsiteY1685" fmla="*/ 2752160 h 3550024"/>
              <a:gd name="connsiteX1686" fmla="*/ 2595318 w 9143999"/>
              <a:gd name="connsiteY1686" fmla="*/ 2734747 h 3550024"/>
              <a:gd name="connsiteX1687" fmla="*/ 2595318 w 9143999"/>
              <a:gd name="connsiteY1687" fmla="*/ 2796697 h 3550024"/>
              <a:gd name="connsiteX1688" fmla="*/ 2594202 w 9143999"/>
              <a:gd name="connsiteY1688" fmla="*/ 2813886 h 3550024"/>
              <a:gd name="connsiteX1689" fmla="*/ 2605476 w 9143999"/>
              <a:gd name="connsiteY1689" fmla="*/ 2813886 h 3550024"/>
              <a:gd name="connsiteX1690" fmla="*/ 2604248 w 9143999"/>
              <a:gd name="connsiteY1690" fmla="*/ 2796474 h 3550024"/>
              <a:gd name="connsiteX1691" fmla="*/ 2604248 w 9143999"/>
              <a:gd name="connsiteY1691" fmla="*/ 2794130 h 3550024"/>
              <a:gd name="connsiteX1692" fmla="*/ 2714753 w 9143999"/>
              <a:gd name="connsiteY1692" fmla="*/ 2794130 h 3550024"/>
              <a:gd name="connsiteX1693" fmla="*/ 2714753 w 9143999"/>
              <a:gd name="connsiteY1693" fmla="*/ 2795134 h 3550024"/>
              <a:gd name="connsiteX1694" fmla="*/ 2713525 w 9143999"/>
              <a:gd name="connsiteY1694" fmla="*/ 2812882 h 3550024"/>
              <a:gd name="connsiteX1695" fmla="*/ 2724799 w 9143999"/>
              <a:gd name="connsiteY1695" fmla="*/ 2812882 h 3550024"/>
              <a:gd name="connsiteX1696" fmla="*/ 2723571 w 9143999"/>
              <a:gd name="connsiteY1696" fmla="*/ 2795134 h 3550024"/>
              <a:gd name="connsiteX1697" fmla="*/ 2723571 w 9143999"/>
              <a:gd name="connsiteY1697" fmla="*/ 2737203 h 3550024"/>
              <a:gd name="connsiteX1698" fmla="*/ 2724799 w 9143999"/>
              <a:gd name="connsiteY1698" fmla="*/ 2720571 h 3550024"/>
              <a:gd name="connsiteX1699" fmla="*/ 2707609 w 9143999"/>
              <a:gd name="connsiteY1699" fmla="*/ 2721687 h 3550024"/>
              <a:gd name="connsiteX1700" fmla="*/ 2623223 w 9143999"/>
              <a:gd name="connsiteY1700" fmla="*/ 2721687 h 3550024"/>
              <a:gd name="connsiteX1701" fmla="*/ 2706716 w 9143999"/>
              <a:gd name="connsiteY1701" fmla="*/ 2648576 h 3550024"/>
              <a:gd name="connsiteX1702" fmla="*/ 2718548 w 9143999"/>
              <a:gd name="connsiteY1702" fmla="*/ 2632837 h 3550024"/>
              <a:gd name="connsiteX1703" fmla="*/ 2699795 w 9143999"/>
              <a:gd name="connsiteY1703" fmla="*/ 2633953 h 3550024"/>
              <a:gd name="connsiteX1704" fmla="*/ 2613847 w 9143999"/>
              <a:gd name="connsiteY1704" fmla="*/ 2633953 h 3550024"/>
              <a:gd name="connsiteX1705" fmla="*/ 2630590 w 9143999"/>
              <a:gd name="connsiteY1705" fmla="*/ 2616540 h 3550024"/>
              <a:gd name="connsiteX1706" fmla="*/ 2638627 w 9143999"/>
              <a:gd name="connsiteY1706" fmla="*/ 2610624 h 3550024"/>
              <a:gd name="connsiteX1707" fmla="*/ 791998 w 9143999"/>
              <a:gd name="connsiteY1707" fmla="*/ 2262743 h 3550024"/>
              <a:gd name="connsiteX1708" fmla="*/ 791998 w 9143999"/>
              <a:gd name="connsiteY1708" fmla="*/ 2273543 h 3550024"/>
              <a:gd name="connsiteX1709" fmla="*/ 8351998 w 9143999"/>
              <a:gd name="connsiteY1709" fmla="*/ 2273543 h 3550024"/>
              <a:gd name="connsiteX1710" fmla="*/ 8351998 w 9143999"/>
              <a:gd name="connsiteY1710" fmla="*/ 2262743 h 3550024"/>
              <a:gd name="connsiteX1711" fmla="*/ 7088629 w 9143999"/>
              <a:gd name="connsiteY1711" fmla="*/ 2107943 h 3550024"/>
              <a:gd name="connsiteX1712" fmla="*/ 7088629 w 9143999"/>
              <a:gd name="connsiteY1712" fmla="*/ 2121314 h 3550024"/>
              <a:gd name="connsiteX1713" fmla="*/ 7083547 w 9143999"/>
              <a:gd name="connsiteY1713" fmla="*/ 2138697 h 3550024"/>
              <a:gd name="connsiteX1714" fmla="*/ 7070765 w 9143999"/>
              <a:gd name="connsiteY1714" fmla="*/ 2152175 h 3550024"/>
              <a:gd name="connsiteX1715" fmla="*/ 7054291 w 9143999"/>
              <a:gd name="connsiteY1715" fmla="*/ 2156936 h 3550024"/>
              <a:gd name="connsiteX1716" fmla="*/ 7033913 w 9143999"/>
              <a:gd name="connsiteY1716" fmla="*/ 2150999 h 3550024"/>
              <a:gd name="connsiteX1717" fmla="*/ 7027441 w 9143999"/>
              <a:gd name="connsiteY1717" fmla="*/ 2134900 h 3550024"/>
              <a:gd name="connsiteX1718" fmla="*/ 7037123 w 9143999"/>
              <a:gd name="connsiteY1718" fmla="*/ 2115592 h 3550024"/>
              <a:gd name="connsiteX1719" fmla="*/ 7069802 w 9143999"/>
              <a:gd name="connsiteY1719" fmla="*/ 2108585 h 3550024"/>
              <a:gd name="connsiteX1720" fmla="*/ 3507229 w 9143999"/>
              <a:gd name="connsiteY1720" fmla="*/ 2107943 h 3550024"/>
              <a:gd name="connsiteX1721" fmla="*/ 3507229 w 9143999"/>
              <a:gd name="connsiteY1721" fmla="*/ 2121314 h 3550024"/>
              <a:gd name="connsiteX1722" fmla="*/ 3502147 w 9143999"/>
              <a:gd name="connsiteY1722" fmla="*/ 2138697 h 3550024"/>
              <a:gd name="connsiteX1723" fmla="*/ 3489365 w 9143999"/>
              <a:gd name="connsiteY1723" fmla="*/ 2152175 h 3550024"/>
              <a:gd name="connsiteX1724" fmla="*/ 3472891 w 9143999"/>
              <a:gd name="connsiteY1724" fmla="*/ 2156936 h 3550024"/>
              <a:gd name="connsiteX1725" fmla="*/ 3452513 w 9143999"/>
              <a:gd name="connsiteY1725" fmla="*/ 2150999 h 3550024"/>
              <a:gd name="connsiteX1726" fmla="*/ 3446041 w 9143999"/>
              <a:gd name="connsiteY1726" fmla="*/ 2134900 h 3550024"/>
              <a:gd name="connsiteX1727" fmla="*/ 3455722 w 9143999"/>
              <a:gd name="connsiteY1727" fmla="*/ 2115592 h 3550024"/>
              <a:gd name="connsiteX1728" fmla="*/ 3488402 w 9143999"/>
              <a:gd name="connsiteY1728" fmla="*/ 2108585 h 3550024"/>
              <a:gd name="connsiteX1729" fmla="*/ 2116579 w 9143999"/>
              <a:gd name="connsiteY1729" fmla="*/ 2107943 h 3550024"/>
              <a:gd name="connsiteX1730" fmla="*/ 2116579 w 9143999"/>
              <a:gd name="connsiteY1730" fmla="*/ 2121314 h 3550024"/>
              <a:gd name="connsiteX1731" fmla="*/ 2111498 w 9143999"/>
              <a:gd name="connsiteY1731" fmla="*/ 2138697 h 3550024"/>
              <a:gd name="connsiteX1732" fmla="*/ 2098715 w 9143999"/>
              <a:gd name="connsiteY1732" fmla="*/ 2152175 h 3550024"/>
              <a:gd name="connsiteX1733" fmla="*/ 2082242 w 9143999"/>
              <a:gd name="connsiteY1733" fmla="*/ 2156936 h 3550024"/>
              <a:gd name="connsiteX1734" fmla="*/ 2061863 w 9143999"/>
              <a:gd name="connsiteY1734" fmla="*/ 2150999 h 3550024"/>
              <a:gd name="connsiteX1735" fmla="*/ 2055392 w 9143999"/>
              <a:gd name="connsiteY1735" fmla="*/ 2134900 h 3550024"/>
              <a:gd name="connsiteX1736" fmla="*/ 2065073 w 9143999"/>
              <a:gd name="connsiteY1736" fmla="*/ 2115592 h 3550024"/>
              <a:gd name="connsiteX1737" fmla="*/ 2097752 w 9143999"/>
              <a:gd name="connsiteY1737" fmla="*/ 2108585 h 3550024"/>
              <a:gd name="connsiteX1738" fmla="*/ 6913458 w 9143999"/>
              <a:gd name="connsiteY1738" fmla="*/ 2089116 h 3550024"/>
              <a:gd name="connsiteX1739" fmla="*/ 6938489 w 9143999"/>
              <a:gd name="connsiteY1739" fmla="*/ 2089116 h 3550024"/>
              <a:gd name="connsiteX1740" fmla="*/ 6972452 w 9143999"/>
              <a:gd name="connsiteY1740" fmla="*/ 2097246 h 3550024"/>
              <a:gd name="connsiteX1741" fmla="*/ 6984165 w 9143999"/>
              <a:gd name="connsiteY1741" fmla="*/ 2120994 h 3550024"/>
              <a:gd name="connsiteX1742" fmla="*/ 6972933 w 9143999"/>
              <a:gd name="connsiteY1742" fmla="*/ 2145704 h 3550024"/>
              <a:gd name="connsiteX1743" fmla="*/ 6939987 w 9143999"/>
              <a:gd name="connsiteY1743" fmla="*/ 2154261 h 3550024"/>
              <a:gd name="connsiteX1744" fmla="*/ 6913458 w 9143999"/>
              <a:gd name="connsiteY1744" fmla="*/ 2154261 h 3550024"/>
              <a:gd name="connsiteX1745" fmla="*/ 7535992 w 9143999"/>
              <a:gd name="connsiteY1745" fmla="*/ 2061304 h 3550024"/>
              <a:gd name="connsiteX1746" fmla="*/ 7565409 w 9143999"/>
              <a:gd name="connsiteY1746" fmla="*/ 2073392 h 3550024"/>
              <a:gd name="connsiteX1747" fmla="*/ 7575571 w 9143999"/>
              <a:gd name="connsiteY1747" fmla="*/ 2109013 h 3550024"/>
              <a:gd name="connsiteX1748" fmla="*/ 7565141 w 9143999"/>
              <a:gd name="connsiteY1748" fmla="*/ 2144634 h 3550024"/>
              <a:gd name="connsiteX1749" fmla="*/ 7534709 w 9143999"/>
              <a:gd name="connsiteY1749" fmla="*/ 2157043 h 3550024"/>
              <a:gd name="connsiteX1750" fmla="*/ 7505827 w 9143999"/>
              <a:gd name="connsiteY1750" fmla="*/ 2144580 h 3550024"/>
              <a:gd name="connsiteX1751" fmla="*/ 7495343 w 9143999"/>
              <a:gd name="connsiteY1751" fmla="*/ 2109013 h 3550024"/>
              <a:gd name="connsiteX1752" fmla="*/ 7506041 w 9143999"/>
              <a:gd name="connsiteY1752" fmla="*/ 2073285 h 3550024"/>
              <a:gd name="connsiteX1753" fmla="*/ 7535992 w 9143999"/>
              <a:gd name="connsiteY1753" fmla="*/ 2061304 h 3550024"/>
              <a:gd name="connsiteX1754" fmla="*/ 7254847 w 9143999"/>
              <a:gd name="connsiteY1754" fmla="*/ 2061304 h 3550024"/>
              <a:gd name="connsiteX1755" fmla="*/ 7288970 w 9143999"/>
              <a:gd name="connsiteY1755" fmla="*/ 2102060 h 3550024"/>
              <a:gd name="connsiteX1756" fmla="*/ 7219439 w 9143999"/>
              <a:gd name="connsiteY1756" fmla="*/ 2102060 h 3550024"/>
              <a:gd name="connsiteX1757" fmla="*/ 7229173 w 9143999"/>
              <a:gd name="connsiteY1757" fmla="*/ 2071680 h 3550024"/>
              <a:gd name="connsiteX1758" fmla="*/ 7254847 w 9143999"/>
              <a:gd name="connsiteY1758" fmla="*/ 2061304 h 3550024"/>
              <a:gd name="connsiteX1759" fmla="*/ 6588097 w 9143999"/>
              <a:gd name="connsiteY1759" fmla="*/ 2061304 h 3550024"/>
              <a:gd name="connsiteX1760" fmla="*/ 6622220 w 9143999"/>
              <a:gd name="connsiteY1760" fmla="*/ 2102060 h 3550024"/>
              <a:gd name="connsiteX1761" fmla="*/ 6552689 w 9143999"/>
              <a:gd name="connsiteY1761" fmla="*/ 2102060 h 3550024"/>
              <a:gd name="connsiteX1762" fmla="*/ 6562424 w 9143999"/>
              <a:gd name="connsiteY1762" fmla="*/ 2071680 h 3550024"/>
              <a:gd name="connsiteX1763" fmla="*/ 6588097 w 9143999"/>
              <a:gd name="connsiteY1763" fmla="*/ 2061304 h 3550024"/>
              <a:gd name="connsiteX1764" fmla="*/ 5421442 w 9143999"/>
              <a:gd name="connsiteY1764" fmla="*/ 2061304 h 3550024"/>
              <a:gd name="connsiteX1765" fmla="*/ 5450859 w 9143999"/>
              <a:gd name="connsiteY1765" fmla="*/ 2073392 h 3550024"/>
              <a:gd name="connsiteX1766" fmla="*/ 5461021 w 9143999"/>
              <a:gd name="connsiteY1766" fmla="*/ 2109013 h 3550024"/>
              <a:gd name="connsiteX1767" fmla="*/ 5450592 w 9143999"/>
              <a:gd name="connsiteY1767" fmla="*/ 2144634 h 3550024"/>
              <a:gd name="connsiteX1768" fmla="*/ 5420159 w 9143999"/>
              <a:gd name="connsiteY1768" fmla="*/ 2157043 h 3550024"/>
              <a:gd name="connsiteX1769" fmla="*/ 5391277 w 9143999"/>
              <a:gd name="connsiteY1769" fmla="*/ 2144580 h 3550024"/>
              <a:gd name="connsiteX1770" fmla="*/ 5380793 w 9143999"/>
              <a:gd name="connsiteY1770" fmla="*/ 2109013 h 3550024"/>
              <a:gd name="connsiteX1771" fmla="*/ 5391491 w 9143999"/>
              <a:gd name="connsiteY1771" fmla="*/ 2073285 h 3550024"/>
              <a:gd name="connsiteX1772" fmla="*/ 5421442 w 9143999"/>
              <a:gd name="connsiteY1772" fmla="*/ 2061304 h 3550024"/>
              <a:gd name="connsiteX1773" fmla="*/ 4940271 w 9143999"/>
              <a:gd name="connsiteY1773" fmla="*/ 2061304 h 3550024"/>
              <a:gd name="connsiteX1774" fmla="*/ 4974394 w 9143999"/>
              <a:gd name="connsiteY1774" fmla="*/ 2102060 h 3550024"/>
              <a:gd name="connsiteX1775" fmla="*/ 4904864 w 9143999"/>
              <a:gd name="connsiteY1775" fmla="*/ 2102060 h 3550024"/>
              <a:gd name="connsiteX1776" fmla="*/ 4914598 w 9143999"/>
              <a:gd name="connsiteY1776" fmla="*/ 2071680 h 3550024"/>
              <a:gd name="connsiteX1777" fmla="*/ 4940271 w 9143999"/>
              <a:gd name="connsiteY1777" fmla="*/ 2061304 h 3550024"/>
              <a:gd name="connsiteX1778" fmla="*/ 4710811 w 9143999"/>
              <a:gd name="connsiteY1778" fmla="*/ 2061304 h 3550024"/>
              <a:gd name="connsiteX1779" fmla="*/ 4737393 w 9143999"/>
              <a:gd name="connsiteY1779" fmla="*/ 2073178 h 3550024"/>
              <a:gd name="connsiteX1780" fmla="*/ 4746539 w 9143999"/>
              <a:gd name="connsiteY1780" fmla="*/ 2108692 h 3550024"/>
              <a:gd name="connsiteX1781" fmla="*/ 4737072 w 9143999"/>
              <a:gd name="connsiteY1781" fmla="*/ 2144687 h 3550024"/>
              <a:gd name="connsiteX1782" fmla="*/ 4709206 w 9143999"/>
              <a:gd name="connsiteY1782" fmla="*/ 2157043 h 3550024"/>
              <a:gd name="connsiteX1783" fmla="*/ 4681822 w 9143999"/>
              <a:gd name="connsiteY1783" fmla="*/ 2144955 h 3550024"/>
              <a:gd name="connsiteX1784" fmla="*/ 4672622 w 9143999"/>
              <a:gd name="connsiteY1784" fmla="*/ 2109548 h 3550024"/>
              <a:gd name="connsiteX1785" fmla="*/ 4710811 w 9143999"/>
              <a:gd name="connsiteY1785" fmla="*/ 2061304 h 3550024"/>
              <a:gd name="connsiteX1786" fmla="*/ 4497517 w 9143999"/>
              <a:gd name="connsiteY1786" fmla="*/ 2061304 h 3550024"/>
              <a:gd name="connsiteX1787" fmla="*/ 4526934 w 9143999"/>
              <a:gd name="connsiteY1787" fmla="*/ 2073392 h 3550024"/>
              <a:gd name="connsiteX1788" fmla="*/ 4537096 w 9143999"/>
              <a:gd name="connsiteY1788" fmla="*/ 2109013 h 3550024"/>
              <a:gd name="connsiteX1789" fmla="*/ 4526666 w 9143999"/>
              <a:gd name="connsiteY1789" fmla="*/ 2144634 h 3550024"/>
              <a:gd name="connsiteX1790" fmla="*/ 4496233 w 9143999"/>
              <a:gd name="connsiteY1790" fmla="*/ 2157043 h 3550024"/>
              <a:gd name="connsiteX1791" fmla="*/ 4467351 w 9143999"/>
              <a:gd name="connsiteY1791" fmla="*/ 2144580 h 3550024"/>
              <a:gd name="connsiteX1792" fmla="*/ 4456868 w 9143999"/>
              <a:gd name="connsiteY1792" fmla="*/ 2109013 h 3550024"/>
              <a:gd name="connsiteX1793" fmla="*/ 4467565 w 9143999"/>
              <a:gd name="connsiteY1793" fmla="*/ 2073285 h 3550024"/>
              <a:gd name="connsiteX1794" fmla="*/ 4497517 w 9143999"/>
              <a:gd name="connsiteY1794" fmla="*/ 2061304 h 3550024"/>
              <a:gd name="connsiteX1795" fmla="*/ 4259392 w 9143999"/>
              <a:gd name="connsiteY1795" fmla="*/ 2061304 h 3550024"/>
              <a:gd name="connsiteX1796" fmla="*/ 4288809 w 9143999"/>
              <a:gd name="connsiteY1796" fmla="*/ 2073392 h 3550024"/>
              <a:gd name="connsiteX1797" fmla="*/ 4298971 w 9143999"/>
              <a:gd name="connsiteY1797" fmla="*/ 2109013 h 3550024"/>
              <a:gd name="connsiteX1798" fmla="*/ 4288541 w 9143999"/>
              <a:gd name="connsiteY1798" fmla="*/ 2144634 h 3550024"/>
              <a:gd name="connsiteX1799" fmla="*/ 4258108 w 9143999"/>
              <a:gd name="connsiteY1799" fmla="*/ 2157043 h 3550024"/>
              <a:gd name="connsiteX1800" fmla="*/ 4229226 w 9143999"/>
              <a:gd name="connsiteY1800" fmla="*/ 2144580 h 3550024"/>
              <a:gd name="connsiteX1801" fmla="*/ 4218743 w 9143999"/>
              <a:gd name="connsiteY1801" fmla="*/ 2109013 h 3550024"/>
              <a:gd name="connsiteX1802" fmla="*/ 4229440 w 9143999"/>
              <a:gd name="connsiteY1802" fmla="*/ 2073285 h 3550024"/>
              <a:gd name="connsiteX1803" fmla="*/ 4259392 w 9143999"/>
              <a:gd name="connsiteY1803" fmla="*/ 2061304 h 3550024"/>
              <a:gd name="connsiteX1804" fmla="*/ 3983167 w 9143999"/>
              <a:gd name="connsiteY1804" fmla="*/ 2061304 h 3550024"/>
              <a:gd name="connsiteX1805" fmla="*/ 4012584 w 9143999"/>
              <a:gd name="connsiteY1805" fmla="*/ 2073392 h 3550024"/>
              <a:gd name="connsiteX1806" fmla="*/ 4022746 w 9143999"/>
              <a:gd name="connsiteY1806" fmla="*/ 2109013 h 3550024"/>
              <a:gd name="connsiteX1807" fmla="*/ 4012316 w 9143999"/>
              <a:gd name="connsiteY1807" fmla="*/ 2144634 h 3550024"/>
              <a:gd name="connsiteX1808" fmla="*/ 3981883 w 9143999"/>
              <a:gd name="connsiteY1808" fmla="*/ 2157043 h 3550024"/>
              <a:gd name="connsiteX1809" fmla="*/ 3953001 w 9143999"/>
              <a:gd name="connsiteY1809" fmla="*/ 2144580 h 3550024"/>
              <a:gd name="connsiteX1810" fmla="*/ 3942518 w 9143999"/>
              <a:gd name="connsiteY1810" fmla="*/ 2109013 h 3550024"/>
              <a:gd name="connsiteX1811" fmla="*/ 3953215 w 9143999"/>
              <a:gd name="connsiteY1811" fmla="*/ 2073285 h 3550024"/>
              <a:gd name="connsiteX1812" fmla="*/ 3983167 w 9143999"/>
              <a:gd name="connsiteY1812" fmla="*/ 2061304 h 3550024"/>
              <a:gd name="connsiteX1813" fmla="*/ 3706942 w 9143999"/>
              <a:gd name="connsiteY1813" fmla="*/ 2061304 h 3550024"/>
              <a:gd name="connsiteX1814" fmla="*/ 3736359 w 9143999"/>
              <a:gd name="connsiteY1814" fmla="*/ 2073392 h 3550024"/>
              <a:gd name="connsiteX1815" fmla="*/ 3746521 w 9143999"/>
              <a:gd name="connsiteY1815" fmla="*/ 2109013 h 3550024"/>
              <a:gd name="connsiteX1816" fmla="*/ 3736091 w 9143999"/>
              <a:gd name="connsiteY1816" fmla="*/ 2144634 h 3550024"/>
              <a:gd name="connsiteX1817" fmla="*/ 3705658 w 9143999"/>
              <a:gd name="connsiteY1817" fmla="*/ 2157043 h 3550024"/>
              <a:gd name="connsiteX1818" fmla="*/ 3676776 w 9143999"/>
              <a:gd name="connsiteY1818" fmla="*/ 2144580 h 3550024"/>
              <a:gd name="connsiteX1819" fmla="*/ 3666293 w 9143999"/>
              <a:gd name="connsiteY1819" fmla="*/ 2109013 h 3550024"/>
              <a:gd name="connsiteX1820" fmla="*/ 3676990 w 9143999"/>
              <a:gd name="connsiteY1820" fmla="*/ 2073285 h 3550024"/>
              <a:gd name="connsiteX1821" fmla="*/ 3706942 w 9143999"/>
              <a:gd name="connsiteY1821" fmla="*/ 2061304 h 3550024"/>
              <a:gd name="connsiteX1822" fmla="*/ 3187671 w 9143999"/>
              <a:gd name="connsiteY1822" fmla="*/ 2061304 h 3550024"/>
              <a:gd name="connsiteX1823" fmla="*/ 3221795 w 9143999"/>
              <a:gd name="connsiteY1823" fmla="*/ 2102060 h 3550024"/>
              <a:gd name="connsiteX1824" fmla="*/ 3152264 w 9143999"/>
              <a:gd name="connsiteY1824" fmla="*/ 2102060 h 3550024"/>
              <a:gd name="connsiteX1825" fmla="*/ 3161999 w 9143999"/>
              <a:gd name="connsiteY1825" fmla="*/ 2071680 h 3550024"/>
              <a:gd name="connsiteX1826" fmla="*/ 3187671 w 9143999"/>
              <a:gd name="connsiteY1826" fmla="*/ 2061304 h 3550024"/>
              <a:gd name="connsiteX1827" fmla="*/ 2892396 w 9143999"/>
              <a:gd name="connsiteY1827" fmla="*/ 2061304 h 3550024"/>
              <a:gd name="connsiteX1828" fmla="*/ 2926520 w 9143999"/>
              <a:gd name="connsiteY1828" fmla="*/ 2102060 h 3550024"/>
              <a:gd name="connsiteX1829" fmla="*/ 2856989 w 9143999"/>
              <a:gd name="connsiteY1829" fmla="*/ 2102060 h 3550024"/>
              <a:gd name="connsiteX1830" fmla="*/ 2866723 w 9143999"/>
              <a:gd name="connsiteY1830" fmla="*/ 2071680 h 3550024"/>
              <a:gd name="connsiteX1831" fmla="*/ 2892396 w 9143999"/>
              <a:gd name="connsiteY1831" fmla="*/ 2061304 h 3550024"/>
              <a:gd name="connsiteX1832" fmla="*/ 2729611 w 9143999"/>
              <a:gd name="connsiteY1832" fmla="*/ 2061304 h 3550024"/>
              <a:gd name="connsiteX1833" fmla="*/ 2756193 w 9143999"/>
              <a:gd name="connsiteY1833" fmla="*/ 2073178 h 3550024"/>
              <a:gd name="connsiteX1834" fmla="*/ 2765339 w 9143999"/>
              <a:gd name="connsiteY1834" fmla="*/ 2108692 h 3550024"/>
              <a:gd name="connsiteX1835" fmla="*/ 2755872 w 9143999"/>
              <a:gd name="connsiteY1835" fmla="*/ 2144687 h 3550024"/>
              <a:gd name="connsiteX1836" fmla="*/ 2728006 w 9143999"/>
              <a:gd name="connsiteY1836" fmla="*/ 2157043 h 3550024"/>
              <a:gd name="connsiteX1837" fmla="*/ 2700622 w 9143999"/>
              <a:gd name="connsiteY1837" fmla="*/ 2144955 h 3550024"/>
              <a:gd name="connsiteX1838" fmla="*/ 2691423 w 9143999"/>
              <a:gd name="connsiteY1838" fmla="*/ 2109548 h 3550024"/>
              <a:gd name="connsiteX1839" fmla="*/ 2729611 w 9143999"/>
              <a:gd name="connsiteY1839" fmla="*/ 2061304 h 3550024"/>
              <a:gd name="connsiteX1840" fmla="*/ 1558896 w 9143999"/>
              <a:gd name="connsiteY1840" fmla="*/ 2061304 h 3550024"/>
              <a:gd name="connsiteX1841" fmla="*/ 1593020 w 9143999"/>
              <a:gd name="connsiteY1841" fmla="*/ 2102060 h 3550024"/>
              <a:gd name="connsiteX1842" fmla="*/ 1523490 w 9143999"/>
              <a:gd name="connsiteY1842" fmla="*/ 2102060 h 3550024"/>
              <a:gd name="connsiteX1843" fmla="*/ 1533224 w 9143999"/>
              <a:gd name="connsiteY1843" fmla="*/ 2071680 h 3550024"/>
              <a:gd name="connsiteX1844" fmla="*/ 1558896 w 9143999"/>
              <a:gd name="connsiteY1844" fmla="*/ 2061304 h 3550024"/>
              <a:gd name="connsiteX1845" fmla="*/ 1244571 w 9143999"/>
              <a:gd name="connsiteY1845" fmla="*/ 2061304 h 3550024"/>
              <a:gd name="connsiteX1846" fmla="*/ 1278695 w 9143999"/>
              <a:gd name="connsiteY1846" fmla="*/ 2102060 h 3550024"/>
              <a:gd name="connsiteX1847" fmla="*/ 1209164 w 9143999"/>
              <a:gd name="connsiteY1847" fmla="*/ 2102060 h 3550024"/>
              <a:gd name="connsiteX1848" fmla="*/ 1218898 w 9143999"/>
              <a:gd name="connsiteY1848" fmla="*/ 2071680 h 3550024"/>
              <a:gd name="connsiteX1849" fmla="*/ 1244571 w 9143999"/>
              <a:gd name="connsiteY1849" fmla="*/ 2061304 h 3550024"/>
              <a:gd name="connsiteX1850" fmla="*/ 7370537 w 9143999"/>
              <a:gd name="connsiteY1850" fmla="*/ 2061197 h 3550024"/>
              <a:gd name="connsiteX1851" fmla="*/ 7397975 w 9143999"/>
              <a:gd name="connsiteY1851" fmla="*/ 2073338 h 3550024"/>
              <a:gd name="connsiteX1852" fmla="*/ 7407121 w 9143999"/>
              <a:gd name="connsiteY1852" fmla="*/ 2108692 h 3550024"/>
              <a:gd name="connsiteX1853" fmla="*/ 7397654 w 9143999"/>
              <a:gd name="connsiteY1853" fmla="*/ 2144474 h 3550024"/>
              <a:gd name="connsiteX1854" fmla="*/ 7368933 w 9143999"/>
              <a:gd name="connsiteY1854" fmla="*/ 2156936 h 3550024"/>
              <a:gd name="connsiteX1855" fmla="*/ 7342243 w 9143999"/>
              <a:gd name="connsiteY1855" fmla="*/ 2144741 h 3550024"/>
              <a:gd name="connsiteX1856" fmla="*/ 7333205 w 9143999"/>
              <a:gd name="connsiteY1856" fmla="*/ 2109548 h 3550024"/>
              <a:gd name="connsiteX1857" fmla="*/ 7342671 w 9143999"/>
              <a:gd name="connsiteY1857" fmla="*/ 2073606 h 3550024"/>
              <a:gd name="connsiteX1858" fmla="*/ 7370537 w 9143999"/>
              <a:gd name="connsiteY1858" fmla="*/ 2061197 h 3550024"/>
              <a:gd name="connsiteX1859" fmla="*/ 6056087 w 9143999"/>
              <a:gd name="connsiteY1859" fmla="*/ 2061197 h 3550024"/>
              <a:gd name="connsiteX1860" fmla="*/ 6083418 w 9143999"/>
              <a:gd name="connsiteY1860" fmla="*/ 2073231 h 3550024"/>
              <a:gd name="connsiteX1861" fmla="*/ 6092671 w 9143999"/>
              <a:gd name="connsiteY1861" fmla="*/ 2108692 h 3550024"/>
              <a:gd name="connsiteX1862" fmla="*/ 6082937 w 9143999"/>
              <a:gd name="connsiteY1862" fmla="*/ 2144474 h 3550024"/>
              <a:gd name="connsiteX1863" fmla="*/ 6054590 w 9143999"/>
              <a:gd name="connsiteY1863" fmla="*/ 2156936 h 3550024"/>
              <a:gd name="connsiteX1864" fmla="*/ 6028007 w 9143999"/>
              <a:gd name="connsiteY1864" fmla="*/ 2144794 h 3550024"/>
              <a:gd name="connsiteX1865" fmla="*/ 6018755 w 9143999"/>
              <a:gd name="connsiteY1865" fmla="*/ 2109548 h 3550024"/>
              <a:gd name="connsiteX1866" fmla="*/ 6028275 w 9143999"/>
              <a:gd name="connsiteY1866" fmla="*/ 2073606 h 3550024"/>
              <a:gd name="connsiteX1867" fmla="*/ 6056087 w 9143999"/>
              <a:gd name="connsiteY1867" fmla="*/ 2061197 h 3550024"/>
              <a:gd name="connsiteX1868" fmla="*/ 5770337 w 9143999"/>
              <a:gd name="connsiteY1868" fmla="*/ 2061197 h 3550024"/>
              <a:gd name="connsiteX1869" fmla="*/ 5797775 w 9143999"/>
              <a:gd name="connsiteY1869" fmla="*/ 2073338 h 3550024"/>
              <a:gd name="connsiteX1870" fmla="*/ 5806921 w 9143999"/>
              <a:gd name="connsiteY1870" fmla="*/ 2108692 h 3550024"/>
              <a:gd name="connsiteX1871" fmla="*/ 5797454 w 9143999"/>
              <a:gd name="connsiteY1871" fmla="*/ 2144474 h 3550024"/>
              <a:gd name="connsiteX1872" fmla="*/ 5768733 w 9143999"/>
              <a:gd name="connsiteY1872" fmla="*/ 2156936 h 3550024"/>
              <a:gd name="connsiteX1873" fmla="*/ 5742044 w 9143999"/>
              <a:gd name="connsiteY1873" fmla="*/ 2144741 h 3550024"/>
              <a:gd name="connsiteX1874" fmla="*/ 5733005 w 9143999"/>
              <a:gd name="connsiteY1874" fmla="*/ 2109548 h 3550024"/>
              <a:gd name="connsiteX1875" fmla="*/ 5742471 w 9143999"/>
              <a:gd name="connsiteY1875" fmla="*/ 2073606 h 3550024"/>
              <a:gd name="connsiteX1876" fmla="*/ 5770337 w 9143999"/>
              <a:gd name="connsiteY1876" fmla="*/ 2061197 h 3550024"/>
              <a:gd name="connsiteX1877" fmla="*/ 2312762 w 9143999"/>
              <a:gd name="connsiteY1877" fmla="*/ 2061197 h 3550024"/>
              <a:gd name="connsiteX1878" fmla="*/ 2340200 w 9143999"/>
              <a:gd name="connsiteY1878" fmla="*/ 2073338 h 3550024"/>
              <a:gd name="connsiteX1879" fmla="*/ 2349346 w 9143999"/>
              <a:gd name="connsiteY1879" fmla="*/ 2108692 h 3550024"/>
              <a:gd name="connsiteX1880" fmla="*/ 2339879 w 9143999"/>
              <a:gd name="connsiteY1880" fmla="*/ 2144474 h 3550024"/>
              <a:gd name="connsiteX1881" fmla="*/ 2311158 w 9143999"/>
              <a:gd name="connsiteY1881" fmla="*/ 2156936 h 3550024"/>
              <a:gd name="connsiteX1882" fmla="*/ 2284468 w 9143999"/>
              <a:gd name="connsiteY1882" fmla="*/ 2144741 h 3550024"/>
              <a:gd name="connsiteX1883" fmla="*/ 2275429 w 9143999"/>
              <a:gd name="connsiteY1883" fmla="*/ 2109548 h 3550024"/>
              <a:gd name="connsiteX1884" fmla="*/ 2284897 w 9143999"/>
              <a:gd name="connsiteY1884" fmla="*/ 2073606 h 3550024"/>
              <a:gd name="connsiteX1885" fmla="*/ 2312762 w 9143999"/>
              <a:gd name="connsiteY1885" fmla="*/ 2061197 h 3550024"/>
              <a:gd name="connsiteX1886" fmla="*/ 1807937 w 9143999"/>
              <a:gd name="connsiteY1886" fmla="*/ 2061197 h 3550024"/>
              <a:gd name="connsiteX1887" fmla="*/ 1835268 w 9143999"/>
              <a:gd name="connsiteY1887" fmla="*/ 2073231 h 3550024"/>
              <a:gd name="connsiteX1888" fmla="*/ 1844521 w 9143999"/>
              <a:gd name="connsiteY1888" fmla="*/ 2108692 h 3550024"/>
              <a:gd name="connsiteX1889" fmla="*/ 1834787 w 9143999"/>
              <a:gd name="connsiteY1889" fmla="*/ 2144474 h 3550024"/>
              <a:gd name="connsiteX1890" fmla="*/ 1806439 w 9143999"/>
              <a:gd name="connsiteY1890" fmla="*/ 2156936 h 3550024"/>
              <a:gd name="connsiteX1891" fmla="*/ 1779858 w 9143999"/>
              <a:gd name="connsiteY1891" fmla="*/ 2144794 h 3550024"/>
              <a:gd name="connsiteX1892" fmla="*/ 1770604 w 9143999"/>
              <a:gd name="connsiteY1892" fmla="*/ 2109548 h 3550024"/>
              <a:gd name="connsiteX1893" fmla="*/ 1780125 w 9143999"/>
              <a:gd name="connsiteY1893" fmla="*/ 2073606 h 3550024"/>
              <a:gd name="connsiteX1894" fmla="*/ 1807937 w 9143999"/>
              <a:gd name="connsiteY1894" fmla="*/ 2061197 h 3550024"/>
              <a:gd name="connsiteX1895" fmla="*/ 6284073 w 9143999"/>
              <a:gd name="connsiteY1895" fmla="*/ 2054779 h 3550024"/>
              <a:gd name="connsiteX1896" fmla="*/ 6327075 w 9143999"/>
              <a:gd name="connsiteY1896" fmla="*/ 2163782 h 3550024"/>
              <a:gd name="connsiteX1897" fmla="*/ 6324722 w 9143999"/>
              <a:gd name="connsiteY1897" fmla="*/ 2169558 h 3550024"/>
              <a:gd name="connsiteX1898" fmla="*/ 6315255 w 9143999"/>
              <a:gd name="connsiteY1898" fmla="*/ 2185871 h 3550024"/>
              <a:gd name="connsiteX1899" fmla="*/ 6306751 w 9143999"/>
              <a:gd name="connsiteY1899" fmla="*/ 2193145 h 3550024"/>
              <a:gd name="connsiteX1900" fmla="*/ 6296054 w 9143999"/>
              <a:gd name="connsiteY1900" fmla="*/ 2196194 h 3550024"/>
              <a:gd name="connsiteX1901" fmla="*/ 6288031 w 9143999"/>
              <a:gd name="connsiteY1901" fmla="*/ 2195552 h 3550024"/>
              <a:gd name="connsiteX1902" fmla="*/ 6288031 w 9143999"/>
              <a:gd name="connsiteY1902" fmla="*/ 2204965 h 3550024"/>
              <a:gd name="connsiteX1903" fmla="*/ 6296589 w 9143999"/>
              <a:gd name="connsiteY1903" fmla="*/ 2205714 h 3550024"/>
              <a:gd name="connsiteX1904" fmla="*/ 6317341 w 9143999"/>
              <a:gd name="connsiteY1904" fmla="*/ 2198975 h 3550024"/>
              <a:gd name="connsiteX1905" fmla="*/ 6334349 w 9143999"/>
              <a:gd name="connsiteY1905" fmla="*/ 2172339 h 3550024"/>
              <a:gd name="connsiteX1906" fmla="*/ 6381523 w 9143999"/>
              <a:gd name="connsiteY1906" fmla="*/ 2054779 h 3550024"/>
              <a:gd name="connsiteX1907" fmla="*/ 6370719 w 9143999"/>
              <a:gd name="connsiteY1907" fmla="*/ 2054779 h 3550024"/>
              <a:gd name="connsiteX1908" fmla="*/ 6344084 w 9143999"/>
              <a:gd name="connsiteY1908" fmla="*/ 2123133 h 3550024"/>
              <a:gd name="connsiteX1909" fmla="*/ 6335954 w 9143999"/>
              <a:gd name="connsiteY1909" fmla="*/ 2144420 h 3550024"/>
              <a:gd name="connsiteX1910" fmla="*/ 6332531 w 9143999"/>
              <a:gd name="connsiteY1910" fmla="*/ 2154047 h 3550024"/>
              <a:gd name="connsiteX1911" fmla="*/ 6321406 w 9143999"/>
              <a:gd name="connsiteY1911" fmla="*/ 2123026 h 3550024"/>
              <a:gd name="connsiteX1912" fmla="*/ 6294984 w 9143999"/>
              <a:gd name="connsiteY1912" fmla="*/ 2054779 h 3550024"/>
              <a:gd name="connsiteX1913" fmla="*/ 5852978 w 9143999"/>
              <a:gd name="connsiteY1913" fmla="*/ 2054779 h 3550024"/>
              <a:gd name="connsiteX1914" fmla="*/ 5852978 w 9143999"/>
              <a:gd name="connsiteY1914" fmla="*/ 2163461 h 3550024"/>
              <a:gd name="connsiteX1915" fmla="*/ 5863140 w 9143999"/>
              <a:gd name="connsiteY1915" fmla="*/ 2163461 h 3550024"/>
              <a:gd name="connsiteX1916" fmla="*/ 5863140 w 9143999"/>
              <a:gd name="connsiteY1916" fmla="*/ 2054779 h 3550024"/>
              <a:gd name="connsiteX1917" fmla="*/ 5499805 w 9143999"/>
              <a:gd name="connsiteY1917" fmla="*/ 2054779 h 3550024"/>
              <a:gd name="connsiteX1918" fmla="*/ 5499805 w 9143999"/>
              <a:gd name="connsiteY1918" fmla="*/ 2121742 h 3550024"/>
              <a:gd name="connsiteX1919" fmla="*/ 5508951 w 9143999"/>
              <a:gd name="connsiteY1919" fmla="*/ 2154743 h 3550024"/>
              <a:gd name="connsiteX1920" fmla="*/ 5536923 w 9143999"/>
              <a:gd name="connsiteY1920" fmla="*/ 2165493 h 3550024"/>
              <a:gd name="connsiteX1921" fmla="*/ 5559387 w 9143999"/>
              <a:gd name="connsiteY1921" fmla="*/ 2159182 h 3550024"/>
              <a:gd name="connsiteX1922" fmla="*/ 5573293 w 9143999"/>
              <a:gd name="connsiteY1922" fmla="*/ 2141853 h 3550024"/>
              <a:gd name="connsiteX1923" fmla="*/ 5573721 w 9143999"/>
              <a:gd name="connsiteY1923" fmla="*/ 2141853 h 3550024"/>
              <a:gd name="connsiteX1924" fmla="*/ 5575219 w 9143999"/>
              <a:gd name="connsiteY1924" fmla="*/ 2163461 h 3550024"/>
              <a:gd name="connsiteX1925" fmla="*/ 5583883 w 9143999"/>
              <a:gd name="connsiteY1925" fmla="*/ 2163461 h 3550024"/>
              <a:gd name="connsiteX1926" fmla="*/ 5583402 w 9143999"/>
              <a:gd name="connsiteY1926" fmla="*/ 2151427 h 3550024"/>
              <a:gd name="connsiteX1927" fmla="*/ 5583135 w 9143999"/>
              <a:gd name="connsiteY1927" fmla="*/ 2139392 h 3550024"/>
              <a:gd name="connsiteX1928" fmla="*/ 5583135 w 9143999"/>
              <a:gd name="connsiteY1928" fmla="*/ 2054779 h 3550024"/>
              <a:gd name="connsiteX1929" fmla="*/ 5572865 w 9143999"/>
              <a:gd name="connsiteY1929" fmla="*/ 2054779 h 3550024"/>
              <a:gd name="connsiteX1930" fmla="*/ 5572865 w 9143999"/>
              <a:gd name="connsiteY1930" fmla="*/ 2113827 h 3550024"/>
              <a:gd name="connsiteX1931" fmla="*/ 5563452 w 9143999"/>
              <a:gd name="connsiteY1931" fmla="*/ 2145169 h 3550024"/>
              <a:gd name="connsiteX1932" fmla="*/ 5538100 w 9143999"/>
              <a:gd name="connsiteY1932" fmla="*/ 2156829 h 3550024"/>
              <a:gd name="connsiteX1933" fmla="*/ 5516546 w 9143999"/>
              <a:gd name="connsiteY1933" fmla="*/ 2147576 h 3550024"/>
              <a:gd name="connsiteX1934" fmla="*/ 5509860 w 9143999"/>
              <a:gd name="connsiteY1934" fmla="*/ 2120138 h 3550024"/>
              <a:gd name="connsiteX1935" fmla="*/ 5509860 w 9143999"/>
              <a:gd name="connsiteY1935" fmla="*/ 2054779 h 3550024"/>
              <a:gd name="connsiteX1936" fmla="*/ 5090979 w 9143999"/>
              <a:gd name="connsiteY1936" fmla="*/ 2054779 h 3550024"/>
              <a:gd name="connsiteX1937" fmla="*/ 5090979 w 9143999"/>
              <a:gd name="connsiteY1937" fmla="*/ 2163461 h 3550024"/>
              <a:gd name="connsiteX1938" fmla="*/ 5101141 w 9143999"/>
              <a:gd name="connsiteY1938" fmla="*/ 2163461 h 3550024"/>
              <a:gd name="connsiteX1939" fmla="*/ 5101141 w 9143999"/>
              <a:gd name="connsiteY1939" fmla="*/ 2054779 h 3550024"/>
              <a:gd name="connsiteX1940" fmla="*/ 3614603 w 9143999"/>
              <a:gd name="connsiteY1940" fmla="*/ 2054779 h 3550024"/>
              <a:gd name="connsiteX1941" fmla="*/ 3614603 w 9143999"/>
              <a:gd name="connsiteY1941" fmla="*/ 2163461 h 3550024"/>
              <a:gd name="connsiteX1942" fmla="*/ 3624766 w 9143999"/>
              <a:gd name="connsiteY1942" fmla="*/ 2163461 h 3550024"/>
              <a:gd name="connsiteX1943" fmla="*/ 3624766 w 9143999"/>
              <a:gd name="connsiteY1943" fmla="*/ 2054779 h 3550024"/>
              <a:gd name="connsiteX1944" fmla="*/ 1719129 w 9143999"/>
              <a:gd name="connsiteY1944" fmla="*/ 2054779 h 3550024"/>
              <a:gd name="connsiteX1945" fmla="*/ 1719129 w 9143999"/>
              <a:gd name="connsiteY1945" fmla="*/ 2163461 h 3550024"/>
              <a:gd name="connsiteX1946" fmla="*/ 1729291 w 9143999"/>
              <a:gd name="connsiteY1946" fmla="*/ 2163461 h 3550024"/>
              <a:gd name="connsiteX1947" fmla="*/ 1729291 w 9143999"/>
              <a:gd name="connsiteY1947" fmla="*/ 2054779 h 3550024"/>
              <a:gd name="connsiteX1948" fmla="*/ 7661315 w 9143999"/>
              <a:gd name="connsiteY1948" fmla="*/ 2052747 h 3550024"/>
              <a:gd name="connsiteX1949" fmla="*/ 7638851 w 9143999"/>
              <a:gd name="connsiteY1949" fmla="*/ 2059058 h 3550024"/>
              <a:gd name="connsiteX1950" fmla="*/ 7624945 w 9143999"/>
              <a:gd name="connsiteY1950" fmla="*/ 2076387 h 3550024"/>
              <a:gd name="connsiteX1951" fmla="*/ 7624517 w 9143999"/>
              <a:gd name="connsiteY1951" fmla="*/ 2076387 h 3550024"/>
              <a:gd name="connsiteX1952" fmla="*/ 7623019 w 9143999"/>
              <a:gd name="connsiteY1952" fmla="*/ 2054779 h 3550024"/>
              <a:gd name="connsiteX1953" fmla="*/ 7614355 w 9143999"/>
              <a:gd name="connsiteY1953" fmla="*/ 2054779 h 3550024"/>
              <a:gd name="connsiteX1954" fmla="*/ 7614889 w 9143999"/>
              <a:gd name="connsiteY1954" fmla="*/ 2066813 h 3550024"/>
              <a:gd name="connsiteX1955" fmla="*/ 7615103 w 9143999"/>
              <a:gd name="connsiteY1955" fmla="*/ 2078847 h 3550024"/>
              <a:gd name="connsiteX1956" fmla="*/ 7615103 w 9143999"/>
              <a:gd name="connsiteY1956" fmla="*/ 2163461 h 3550024"/>
              <a:gd name="connsiteX1957" fmla="*/ 7625373 w 9143999"/>
              <a:gd name="connsiteY1957" fmla="*/ 2163461 h 3550024"/>
              <a:gd name="connsiteX1958" fmla="*/ 7625373 w 9143999"/>
              <a:gd name="connsiteY1958" fmla="*/ 2104413 h 3550024"/>
              <a:gd name="connsiteX1959" fmla="*/ 7634786 w 9143999"/>
              <a:gd name="connsiteY1959" fmla="*/ 2073071 h 3550024"/>
              <a:gd name="connsiteX1960" fmla="*/ 7660138 w 9143999"/>
              <a:gd name="connsiteY1960" fmla="*/ 2061411 h 3550024"/>
              <a:gd name="connsiteX1961" fmla="*/ 7681693 w 9143999"/>
              <a:gd name="connsiteY1961" fmla="*/ 2070718 h 3550024"/>
              <a:gd name="connsiteX1962" fmla="*/ 7688378 w 9143999"/>
              <a:gd name="connsiteY1962" fmla="*/ 2098102 h 3550024"/>
              <a:gd name="connsiteX1963" fmla="*/ 7688378 w 9143999"/>
              <a:gd name="connsiteY1963" fmla="*/ 2163461 h 3550024"/>
              <a:gd name="connsiteX1964" fmla="*/ 7698433 w 9143999"/>
              <a:gd name="connsiteY1964" fmla="*/ 2163461 h 3550024"/>
              <a:gd name="connsiteX1965" fmla="*/ 7698433 w 9143999"/>
              <a:gd name="connsiteY1965" fmla="*/ 2096497 h 3550024"/>
              <a:gd name="connsiteX1966" fmla="*/ 7689287 w 9143999"/>
              <a:gd name="connsiteY1966" fmla="*/ 2063497 h 3550024"/>
              <a:gd name="connsiteX1967" fmla="*/ 7661315 w 9143999"/>
              <a:gd name="connsiteY1967" fmla="*/ 2052747 h 3550024"/>
              <a:gd name="connsiteX1968" fmla="*/ 7061779 w 9143999"/>
              <a:gd name="connsiteY1968" fmla="*/ 2052747 h 3550024"/>
              <a:gd name="connsiteX1969" fmla="*/ 7036053 w 9143999"/>
              <a:gd name="connsiteY1969" fmla="*/ 2058576 h 3550024"/>
              <a:gd name="connsiteX1970" fmla="*/ 7022735 w 9143999"/>
              <a:gd name="connsiteY1970" fmla="*/ 2078312 h 3550024"/>
              <a:gd name="connsiteX1971" fmla="*/ 7032255 w 9143999"/>
              <a:gd name="connsiteY1971" fmla="*/ 2080345 h 3550024"/>
              <a:gd name="connsiteX1972" fmla="*/ 7041508 w 9143999"/>
              <a:gd name="connsiteY1972" fmla="*/ 2065743 h 3550024"/>
              <a:gd name="connsiteX1973" fmla="*/ 7061672 w 9143999"/>
              <a:gd name="connsiteY1973" fmla="*/ 2061411 h 3550024"/>
              <a:gd name="connsiteX1974" fmla="*/ 7081461 w 9143999"/>
              <a:gd name="connsiteY1974" fmla="*/ 2069060 h 3550024"/>
              <a:gd name="connsiteX1975" fmla="*/ 7088629 w 9143999"/>
              <a:gd name="connsiteY1975" fmla="*/ 2093181 h 3550024"/>
              <a:gd name="connsiteX1976" fmla="*/ 7088629 w 9143999"/>
              <a:gd name="connsiteY1976" fmla="*/ 2100027 h 3550024"/>
              <a:gd name="connsiteX1977" fmla="*/ 7068839 w 9143999"/>
              <a:gd name="connsiteY1977" fmla="*/ 2100669 h 3550024"/>
              <a:gd name="connsiteX1978" fmla="*/ 7029367 w 9143999"/>
              <a:gd name="connsiteY1978" fmla="*/ 2109762 h 3550024"/>
              <a:gd name="connsiteX1979" fmla="*/ 7016851 w 9143999"/>
              <a:gd name="connsiteY1979" fmla="*/ 2134900 h 3550024"/>
              <a:gd name="connsiteX1980" fmla="*/ 7026158 w 9143999"/>
              <a:gd name="connsiteY1980" fmla="*/ 2157470 h 3550024"/>
              <a:gd name="connsiteX1981" fmla="*/ 7051937 w 9143999"/>
              <a:gd name="connsiteY1981" fmla="*/ 2165600 h 3550024"/>
              <a:gd name="connsiteX1982" fmla="*/ 7072529 w 9143999"/>
              <a:gd name="connsiteY1982" fmla="*/ 2160305 h 3550024"/>
              <a:gd name="connsiteX1983" fmla="*/ 7088201 w 9143999"/>
              <a:gd name="connsiteY1983" fmla="*/ 2142709 h 3550024"/>
              <a:gd name="connsiteX1984" fmla="*/ 7088735 w 9143999"/>
              <a:gd name="connsiteY1984" fmla="*/ 2142709 h 3550024"/>
              <a:gd name="connsiteX1985" fmla="*/ 7089485 w 9143999"/>
              <a:gd name="connsiteY1985" fmla="*/ 2163461 h 3550024"/>
              <a:gd name="connsiteX1986" fmla="*/ 7098897 w 9143999"/>
              <a:gd name="connsiteY1986" fmla="*/ 2163461 h 3550024"/>
              <a:gd name="connsiteX1987" fmla="*/ 7098897 w 9143999"/>
              <a:gd name="connsiteY1987" fmla="*/ 2093074 h 3550024"/>
              <a:gd name="connsiteX1988" fmla="*/ 7089698 w 9143999"/>
              <a:gd name="connsiteY1988" fmla="*/ 2062534 h 3550024"/>
              <a:gd name="connsiteX1989" fmla="*/ 7061779 w 9143999"/>
              <a:gd name="connsiteY1989" fmla="*/ 2052747 h 3550024"/>
              <a:gd name="connsiteX1990" fmla="*/ 6706675 w 9143999"/>
              <a:gd name="connsiteY1990" fmla="*/ 2052747 h 3550024"/>
              <a:gd name="connsiteX1991" fmla="*/ 6685495 w 9143999"/>
              <a:gd name="connsiteY1991" fmla="*/ 2059058 h 3550024"/>
              <a:gd name="connsiteX1992" fmla="*/ 6672445 w 9143999"/>
              <a:gd name="connsiteY1992" fmla="*/ 2076387 h 3550024"/>
              <a:gd name="connsiteX1993" fmla="*/ 6672017 w 9143999"/>
              <a:gd name="connsiteY1993" fmla="*/ 2076387 h 3550024"/>
              <a:gd name="connsiteX1994" fmla="*/ 6670519 w 9143999"/>
              <a:gd name="connsiteY1994" fmla="*/ 2054779 h 3550024"/>
              <a:gd name="connsiteX1995" fmla="*/ 6661855 w 9143999"/>
              <a:gd name="connsiteY1995" fmla="*/ 2054779 h 3550024"/>
              <a:gd name="connsiteX1996" fmla="*/ 6662604 w 9143999"/>
              <a:gd name="connsiteY1996" fmla="*/ 2078847 h 3550024"/>
              <a:gd name="connsiteX1997" fmla="*/ 6662604 w 9143999"/>
              <a:gd name="connsiteY1997" fmla="*/ 2163461 h 3550024"/>
              <a:gd name="connsiteX1998" fmla="*/ 6672873 w 9143999"/>
              <a:gd name="connsiteY1998" fmla="*/ 2163461 h 3550024"/>
              <a:gd name="connsiteX1999" fmla="*/ 6672873 w 9143999"/>
              <a:gd name="connsiteY1999" fmla="*/ 2101097 h 3550024"/>
              <a:gd name="connsiteX2000" fmla="*/ 6677098 w 9143999"/>
              <a:gd name="connsiteY2000" fmla="*/ 2080826 h 3550024"/>
              <a:gd name="connsiteX2001" fmla="*/ 6688704 w 9143999"/>
              <a:gd name="connsiteY2001" fmla="*/ 2066546 h 3550024"/>
              <a:gd name="connsiteX2002" fmla="*/ 6704964 w 9143999"/>
              <a:gd name="connsiteY2002" fmla="*/ 2061411 h 3550024"/>
              <a:gd name="connsiteX2003" fmla="*/ 6724593 w 9143999"/>
              <a:gd name="connsiteY2003" fmla="*/ 2070129 h 3550024"/>
              <a:gd name="connsiteX2004" fmla="*/ 6730744 w 9143999"/>
              <a:gd name="connsiteY2004" fmla="*/ 2098102 h 3550024"/>
              <a:gd name="connsiteX2005" fmla="*/ 6730744 w 9143999"/>
              <a:gd name="connsiteY2005" fmla="*/ 2163461 h 3550024"/>
              <a:gd name="connsiteX2006" fmla="*/ 6740799 w 9143999"/>
              <a:gd name="connsiteY2006" fmla="*/ 2163461 h 3550024"/>
              <a:gd name="connsiteX2007" fmla="*/ 6740799 w 9143999"/>
              <a:gd name="connsiteY2007" fmla="*/ 2098637 h 3550024"/>
              <a:gd name="connsiteX2008" fmla="*/ 6744703 w 9143999"/>
              <a:gd name="connsiteY2008" fmla="*/ 2079917 h 3550024"/>
              <a:gd name="connsiteX2009" fmla="*/ 6755721 w 9143999"/>
              <a:gd name="connsiteY2009" fmla="*/ 2066332 h 3550024"/>
              <a:gd name="connsiteX2010" fmla="*/ 6772248 w 9143999"/>
              <a:gd name="connsiteY2010" fmla="*/ 2061304 h 3550024"/>
              <a:gd name="connsiteX2011" fmla="*/ 6792572 w 9143999"/>
              <a:gd name="connsiteY2011" fmla="*/ 2069808 h 3550024"/>
              <a:gd name="connsiteX2012" fmla="*/ 6798670 w 9143999"/>
              <a:gd name="connsiteY2012" fmla="*/ 2098102 h 3550024"/>
              <a:gd name="connsiteX2013" fmla="*/ 6798670 w 9143999"/>
              <a:gd name="connsiteY2013" fmla="*/ 2163461 h 3550024"/>
              <a:gd name="connsiteX2014" fmla="*/ 6808832 w 9143999"/>
              <a:gd name="connsiteY2014" fmla="*/ 2163461 h 3550024"/>
              <a:gd name="connsiteX2015" fmla="*/ 6808832 w 9143999"/>
              <a:gd name="connsiteY2015" fmla="*/ 2096497 h 3550024"/>
              <a:gd name="connsiteX2016" fmla="*/ 6800381 w 9143999"/>
              <a:gd name="connsiteY2016" fmla="*/ 2063069 h 3550024"/>
              <a:gd name="connsiteX2017" fmla="*/ 6774174 w 9143999"/>
              <a:gd name="connsiteY2017" fmla="*/ 2052747 h 3550024"/>
              <a:gd name="connsiteX2018" fmla="*/ 6751870 w 9143999"/>
              <a:gd name="connsiteY2018" fmla="*/ 2059807 h 3550024"/>
              <a:gd name="connsiteX2019" fmla="*/ 6738659 w 9143999"/>
              <a:gd name="connsiteY2019" fmla="*/ 2079275 h 3550024"/>
              <a:gd name="connsiteX2020" fmla="*/ 6738232 w 9143999"/>
              <a:gd name="connsiteY2020" fmla="*/ 2079275 h 3550024"/>
              <a:gd name="connsiteX2021" fmla="*/ 6728337 w 9143999"/>
              <a:gd name="connsiteY2021" fmla="*/ 2059700 h 3550024"/>
              <a:gd name="connsiteX2022" fmla="*/ 6706675 w 9143999"/>
              <a:gd name="connsiteY2022" fmla="*/ 2052747 h 3550024"/>
              <a:gd name="connsiteX2023" fmla="*/ 5946815 w 9143999"/>
              <a:gd name="connsiteY2023" fmla="*/ 2052747 h 3550024"/>
              <a:gd name="connsiteX2024" fmla="*/ 5924351 w 9143999"/>
              <a:gd name="connsiteY2024" fmla="*/ 2059058 h 3550024"/>
              <a:gd name="connsiteX2025" fmla="*/ 5910445 w 9143999"/>
              <a:gd name="connsiteY2025" fmla="*/ 2076387 h 3550024"/>
              <a:gd name="connsiteX2026" fmla="*/ 5910017 w 9143999"/>
              <a:gd name="connsiteY2026" fmla="*/ 2076387 h 3550024"/>
              <a:gd name="connsiteX2027" fmla="*/ 5908519 w 9143999"/>
              <a:gd name="connsiteY2027" fmla="*/ 2054779 h 3550024"/>
              <a:gd name="connsiteX2028" fmla="*/ 5899855 w 9143999"/>
              <a:gd name="connsiteY2028" fmla="*/ 2054779 h 3550024"/>
              <a:gd name="connsiteX2029" fmla="*/ 5900390 w 9143999"/>
              <a:gd name="connsiteY2029" fmla="*/ 2066813 h 3550024"/>
              <a:gd name="connsiteX2030" fmla="*/ 5900604 w 9143999"/>
              <a:gd name="connsiteY2030" fmla="*/ 2078847 h 3550024"/>
              <a:gd name="connsiteX2031" fmla="*/ 5900604 w 9143999"/>
              <a:gd name="connsiteY2031" fmla="*/ 2163461 h 3550024"/>
              <a:gd name="connsiteX2032" fmla="*/ 5910873 w 9143999"/>
              <a:gd name="connsiteY2032" fmla="*/ 2163461 h 3550024"/>
              <a:gd name="connsiteX2033" fmla="*/ 5910873 w 9143999"/>
              <a:gd name="connsiteY2033" fmla="*/ 2104413 h 3550024"/>
              <a:gd name="connsiteX2034" fmla="*/ 5920286 w 9143999"/>
              <a:gd name="connsiteY2034" fmla="*/ 2073071 h 3550024"/>
              <a:gd name="connsiteX2035" fmla="*/ 5945638 w 9143999"/>
              <a:gd name="connsiteY2035" fmla="*/ 2061411 h 3550024"/>
              <a:gd name="connsiteX2036" fmla="*/ 5967193 w 9143999"/>
              <a:gd name="connsiteY2036" fmla="*/ 2070718 h 3550024"/>
              <a:gd name="connsiteX2037" fmla="*/ 5973878 w 9143999"/>
              <a:gd name="connsiteY2037" fmla="*/ 2098102 h 3550024"/>
              <a:gd name="connsiteX2038" fmla="*/ 5973878 w 9143999"/>
              <a:gd name="connsiteY2038" fmla="*/ 2163461 h 3550024"/>
              <a:gd name="connsiteX2039" fmla="*/ 5983933 w 9143999"/>
              <a:gd name="connsiteY2039" fmla="*/ 2163461 h 3550024"/>
              <a:gd name="connsiteX2040" fmla="*/ 5983933 w 9143999"/>
              <a:gd name="connsiteY2040" fmla="*/ 2096497 h 3550024"/>
              <a:gd name="connsiteX2041" fmla="*/ 5974787 w 9143999"/>
              <a:gd name="connsiteY2041" fmla="*/ 2063497 h 3550024"/>
              <a:gd name="connsiteX2042" fmla="*/ 5946815 w 9143999"/>
              <a:gd name="connsiteY2042" fmla="*/ 2052747 h 3550024"/>
              <a:gd name="connsiteX2043" fmla="*/ 5661065 w 9143999"/>
              <a:gd name="connsiteY2043" fmla="*/ 2052747 h 3550024"/>
              <a:gd name="connsiteX2044" fmla="*/ 5638601 w 9143999"/>
              <a:gd name="connsiteY2044" fmla="*/ 2059058 h 3550024"/>
              <a:gd name="connsiteX2045" fmla="*/ 5624695 w 9143999"/>
              <a:gd name="connsiteY2045" fmla="*/ 2076387 h 3550024"/>
              <a:gd name="connsiteX2046" fmla="*/ 5624267 w 9143999"/>
              <a:gd name="connsiteY2046" fmla="*/ 2076387 h 3550024"/>
              <a:gd name="connsiteX2047" fmla="*/ 5622769 w 9143999"/>
              <a:gd name="connsiteY2047" fmla="*/ 2054779 h 3550024"/>
              <a:gd name="connsiteX2048" fmla="*/ 5614105 w 9143999"/>
              <a:gd name="connsiteY2048" fmla="*/ 2054779 h 3550024"/>
              <a:gd name="connsiteX2049" fmla="*/ 5614640 w 9143999"/>
              <a:gd name="connsiteY2049" fmla="*/ 2066813 h 3550024"/>
              <a:gd name="connsiteX2050" fmla="*/ 5614854 w 9143999"/>
              <a:gd name="connsiteY2050" fmla="*/ 2078847 h 3550024"/>
              <a:gd name="connsiteX2051" fmla="*/ 5614854 w 9143999"/>
              <a:gd name="connsiteY2051" fmla="*/ 2163461 h 3550024"/>
              <a:gd name="connsiteX2052" fmla="*/ 5625123 w 9143999"/>
              <a:gd name="connsiteY2052" fmla="*/ 2163461 h 3550024"/>
              <a:gd name="connsiteX2053" fmla="*/ 5625123 w 9143999"/>
              <a:gd name="connsiteY2053" fmla="*/ 2104413 h 3550024"/>
              <a:gd name="connsiteX2054" fmla="*/ 5634536 w 9143999"/>
              <a:gd name="connsiteY2054" fmla="*/ 2073071 h 3550024"/>
              <a:gd name="connsiteX2055" fmla="*/ 5659888 w 9143999"/>
              <a:gd name="connsiteY2055" fmla="*/ 2061411 h 3550024"/>
              <a:gd name="connsiteX2056" fmla="*/ 5681443 w 9143999"/>
              <a:gd name="connsiteY2056" fmla="*/ 2070718 h 3550024"/>
              <a:gd name="connsiteX2057" fmla="*/ 5688128 w 9143999"/>
              <a:gd name="connsiteY2057" fmla="*/ 2098102 h 3550024"/>
              <a:gd name="connsiteX2058" fmla="*/ 5688128 w 9143999"/>
              <a:gd name="connsiteY2058" fmla="*/ 2163461 h 3550024"/>
              <a:gd name="connsiteX2059" fmla="*/ 5698183 w 9143999"/>
              <a:gd name="connsiteY2059" fmla="*/ 2163461 h 3550024"/>
              <a:gd name="connsiteX2060" fmla="*/ 5698183 w 9143999"/>
              <a:gd name="connsiteY2060" fmla="*/ 2096497 h 3550024"/>
              <a:gd name="connsiteX2061" fmla="*/ 5689037 w 9143999"/>
              <a:gd name="connsiteY2061" fmla="*/ 2063497 h 3550024"/>
              <a:gd name="connsiteX2062" fmla="*/ 5661065 w 9143999"/>
              <a:gd name="connsiteY2062" fmla="*/ 2052747 h 3550024"/>
              <a:gd name="connsiteX2063" fmla="*/ 5057353 w 9143999"/>
              <a:gd name="connsiteY2063" fmla="*/ 2052747 h 3550024"/>
              <a:gd name="connsiteX2064" fmla="*/ 5037938 w 9143999"/>
              <a:gd name="connsiteY2064" fmla="*/ 2059058 h 3550024"/>
              <a:gd name="connsiteX2065" fmla="*/ 5025904 w 9143999"/>
              <a:gd name="connsiteY2065" fmla="*/ 2079489 h 3550024"/>
              <a:gd name="connsiteX2066" fmla="*/ 5025476 w 9143999"/>
              <a:gd name="connsiteY2066" fmla="*/ 2079489 h 3550024"/>
              <a:gd name="connsiteX2067" fmla="*/ 5024085 w 9143999"/>
              <a:gd name="connsiteY2067" fmla="*/ 2054779 h 3550024"/>
              <a:gd name="connsiteX2068" fmla="*/ 5014672 w 9143999"/>
              <a:gd name="connsiteY2068" fmla="*/ 2054779 h 3550024"/>
              <a:gd name="connsiteX2069" fmla="*/ 5015527 w 9143999"/>
              <a:gd name="connsiteY2069" fmla="*/ 2066974 h 3550024"/>
              <a:gd name="connsiteX2070" fmla="*/ 5016062 w 9143999"/>
              <a:gd name="connsiteY2070" fmla="*/ 2081629 h 3550024"/>
              <a:gd name="connsiteX2071" fmla="*/ 5016062 w 9143999"/>
              <a:gd name="connsiteY2071" fmla="*/ 2163461 h 3550024"/>
              <a:gd name="connsiteX2072" fmla="*/ 5026331 w 9143999"/>
              <a:gd name="connsiteY2072" fmla="*/ 2163461 h 3550024"/>
              <a:gd name="connsiteX2073" fmla="*/ 5026331 w 9143999"/>
              <a:gd name="connsiteY2073" fmla="*/ 2107194 h 3550024"/>
              <a:gd name="connsiteX2074" fmla="*/ 5034301 w 9143999"/>
              <a:gd name="connsiteY2074" fmla="*/ 2074194 h 3550024"/>
              <a:gd name="connsiteX2075" fmla="*/ 5056176 w 9143999"/>
              <a:gd name="connsiteY2075" fmla="*/ 2062160 h 3550024"/>
              <a:gd name="connsiteX2076" fmla="*/ 5065910 w 9143999"/>
              <a:gd name="connsiteY2076" fmla="*/ 2063123 h 3550024"/>
              <a:gd name="connsiteX2077" fmla="*/ 5065910 w 9143999"/>
              <a:gd name="connsiteY2077" fmla="*/ 2053495 h 3550024"/>
              <a:gd name="connsiteX2078" fmla="*/ 5057353 w 9143999"/>
              <a:gd name="connsiteY2078" fmla="*/ 2052747 h 3550024"/>
              <a:gd name="connsiteX2079" fmla="*/ 4384714 w 9143999"/>
              <a:gd name="connsiteY2079" fmla="*/ 2052747 h 3550024"/>
              <a:gd name="connsiteX2080" fmla="*/ 4362251 w 9143999"/>
              <a:gd name="connsiteY2080" fmla="*/ 2059058 h 3550024"/>
              <a:gd name="connsiteX2081" fmla="*/ 4348345 w 9143999"/>
              <a:gd name="connsiteY2081" fmla="*/ 2076387 h 3550024"/>
              <a:gd name="connsiteX2082" fmla="*/ 4347917 w 9143999"/>
              <a:gd name="connsiteY2082" fmla="*/ 2076387 h 3550024"/>
              <a:gd name="connsiteX2083" fmla="*/ 4346419 w 9143999"/>
              <a:gd name="connsiteY2083" fmla="*/ 2054779 h 3550024"/>
              <a:gd name="connsiteX2084" fmla="*/ 4337755 w 9143999"/>
              <a:gd name="connsiteY2084" fmla="*/ 2054779 h 3550024"/>
              <a:gd name="connsiteX2085" fmla="*/ 4338289 w 9143999"/>
              <a:gd name="connsiteY2085" fmla="*/ 2066813 h 3550024"/>
              <a:gd name="connsiteX2086" fmla="*/ 4338503 w 9143999"/>
              <a:gd name="connsiteY2086" fmla="*/ 2078847 h 3550024"/>
              <a:gd name="connsiteX2087" fmla="*/ 4338503 w 9143999"/>
              <a:gd name="connsiteY2087" fmla="*/ 2163461 h 3550024"/>
              <a:gd name="connsiteX2088" fmla="*/ 4348772 w 9143999"/>
              <a:gd name="connsiteY2088" fmla="*/ 2163461 h 3550024"/>
              <a:gd name="connsiteX2089" fmla="*/ 4348772 w 9143999"/>
              <a:gd name="connsiteY2089" fmla="*/ 2104413 h 3550024"/>
              <a:gd name="connsiteX2090" fmla="*/ 4358186 w 9143999"/>
              <a:gd name="connsiteY2090" fmla="*/ 2073071 h 3550024"/>
              <a:gd name="connsiteX2091" fmla="*/ 4383538 w 9143999"/>
              <a:gd name="connsiteY2091" fmla="*/ 2061411 h 3550024"/>
              <a:gd name="connsiteX2092" fmla="*/ 4405092 w 9143999"/>
              <a:gd name="connsiteY2092" fmla="*/ 2070718 h 3550024"/>
              <a:gd name="connsiteX2093" fmla="*/ 4411778 w 9143999"/>
              <a:gd name="connsiteY2093" fmla="*/ 2098102 h 3550024"/>
              <a:gd name="connsiteX2094" fmla="*/ 4411778 w 9143999"/>
              <a:gd name="connsiteY2094" fmla="*/ 2163461 h 3550024"/>
              <a:gd name="connsiteX2095" fmla="*/ 4421833 w 9143999"/>
              <a:gd name="connsiteY2095" fmla="*/ 2163461 h 3550024"/>
              <a:gd name="connsiteX2096" fmla="*/ 4421833 w 9143999"/>
              <a:gd name="connsiteY2096" fmla="*/ 2096497 h 3550024"/>
              <a:gd name="connsiteX2097" fmla="*/ 4412687 w 9143999"/>
              <a:gd name="connsiteY2097" fmla="*/ 2063497 h 3550024"/>
              <a:gd name="connsiteX2098" fmla="*/ 4384714 w 9143999"/>
              <a:gd name="connsiteY2098" fmla="*/ 2052747 h 3550024"/>
              <a:gd name="connsiteX2099" fmla="*/ 3832264 w 9143999"/>
              <a:gd name="connsiteY2099" fmla="*/ 2052747 h 3550024"/>
              <a:gd name="connsiteX2100" fmla="*/ 3809801 w 9143999"/>
              <a:gd name="connsiteY2100" fmla="*/ 2059058 h 3550024"/>
              <a:gd name="connsiteX2101" fmla="*/ 3795894 w 9143999"/>
              <a:gd name="connsiteY2101" fmla="*/ 2076387 h 3550024"/>
              <a:gd name="connsiteX2102" fmla="*/ 3795467 w 9143999"/>
              <a:gd name="connsiteY2102" fmla="*/ 2076387 h 3550024"/>
              <a:gd name="connsiteX2103" fmla="*/ 3793969 w 9143999"/>
              <a:gd name="connsiteY2103" fmla="*/ 2054779 h 3550024"/>
              <a:gd name="connsiteX2104" fmla="*/ 3785305 w 9143999"/>
              <a:gd name="connsiteY2104" fmla="*/ 2054779 h 3550024"/>
              <a:gd name="connsiteX2105" fmla="*/ 3785840 w 9143999"/>
              <a:gd name="connsiteY2105" fmla="*/ 2066813 h 3550024"/>
              <a:gd name="connsiteX2106" fmla="*/ 3786053 w 9143999"/>
              <a:gd name="connsiteY2106" fmla="*/ 2078847 h 3550024"/>
              <a:gd name="connsiteX2107" fmla="*/ 3786053 w 9143999"/>
              <a:gd name="connsiteY2107" fmla="*/ 2163461 h 3550024"/>
              <a:gd name="connsiteX2108" fmla="*/ 3796322 w 9143999"/>
              <a:gd name="connsiteY2108" fmla="*/ 2163461 h 3550024"/>
              <a:gd name="connsiteX2109" fmla="*/ 3796322 w 9143999"/>
              <a:gd name="connsiteY2109" fmla="*/ 2104413 h 3550024"/>
              <a:gd name="connsiteX2110" fmla="*/ 3805736 w 9143999"/>
              <a:gd name="connsiteY2110" fmla="*/ 2073071 h 3550024"/>
              <a:gd name="connsiteX2111" fmla="*/ 3831088 w 9143999"/>
              <a:gd name="connsiteY2111" fmla="*/ 2061411 h 3550024"/>
              <a:gd name="connsiteX2112" fmla="*/ 3852642 w 9143999"/>
              <a:gd name="connsiteY2112" fmla="*/ 2070718 h 3550024"/>
              <a:gd name="connsiteX2113" fmla="*/ 3859328 w 9143999"/>
              <a:gd name="connsiteY2113" fmla="*/ 2098102 h 3550024"/>
              <a:gd name="connsiteX2114" fmla="*/ 3859328 w 9143999"/>
              <a:gd name="connsiteY2114" fmla="*/ 2163461 h 3550024"/>
              <a:gd name="connsiteX2115" fmla="*/ 3869383 w 9143999"/>
              <a:gd name="connsiteY2115" fmla="*/ 2163461 h 3550024"/>
              <a:gd name="connsiteX2116" fmla="*/ 3869383 w 9143999"/>
              <a:gd name="connsiteY2116" fmla="*/ 2096497 h 3550024"/>
              <a:gd name="connsiteX2117" fmla="*/ 3860237 w 9143999"/>
              <a:gd name="connsiteY2117" fmla="*/ 2063497 h 3550024"/>
              <a:gd name="connsiteX2118" fmla="*/ 3832264 w 9143999"/>
              <a:gd name="connsiteY2118" fmla="*/ 2052747 h 3550024"/>
              <a:gd name="connsiteX2119" fmla="*/ 3480379 w 9143999"/>
              <a:gd name="connsiteY2119" fmla="*/ 2052747 h 3550024"/>
              <a:gd name="connsiteX2120" fmla="*/ 3454653 w 9143999"/>
              <a:gd name="connsiteY2120" fmla="*/ 2058576 h 3550024"/>
              <a:gd name="connsiteX2121" fmla="*/ 3441335 w 9143999"/>
              <a:gd name="connsiteY2121" fmla="*/ 2078312 h 3550024"/>
              <a:gd name="connsiteX2122" fmla="*/ 3450855 w 9143999"/>
              <a:gd name="connsiteY2122" fmla="*/ 2080345 h 3550024"/>
              <a:gd name="connsiteX2123" fmla="*/ 3460108 w 9143999"/>
              <a:gd name="connsiteY2123" fmla="*/ 2065743 h 3550024"/>
              <a:gd name="connsiteX2124" fmla="*/ 3480272 w 9143999"/>
              <a:gd name="connsiteY2124" fmla="*/ 2061411 h 3550024"/>
              <a:gd name="connsiteX2125" fmla="*/ 3500062 w 9143999"/>
              <a:gd name="connsiteY2125" fmla="*/ 2069060 h 3550024"/>
              <a:gd name="connsiteX2126" fmla="*/ 3507229 w 9143999"/>
              <a:gd name="connsiteY2126" fmla="*/ 2093181 h 3550024"/>
              <a:gd name="connsiteX2127" fmla="*/ 3507229 w 9143999"/>
              <a:gd name="connsiteY2127" fmla="*/ 2100027 h 3550024"/>
              <a:gd name="connsiteX2128" fmla="*/ 3487439 w 9143999"/>
              <a:gd name="connsiteY2128" fmla="*/ 2100669 h 3550024"/>
              <a:gd name="connsiteX2129" fmla="*/ 3447967 w 9143999"/>
              <a:gd name="connsiteY2129" fmla="*/ 2109762 h 3550024"/>
              <a:gd name="connsiteX2130" fmla="*/ 3435451 w 9143999"/>
              <a:gd name="connsiteY2130" fmla="*/ 2134900 h 3550024"/>
              <a:gd name="connsiteX2131" fmla="*/ 3444758 w 9143999"/>
              <a:gd name="connsiteY2131" fmla="*/ 2157470 h 3550024"/>
              <a:gd name="connsiteX2132" fmla="*/ 3470538 w 9143999"/>
              <a:gd name="connsiteY2132" fmla="*/ 2165600 h 3550024"/>
              <a:gd name="connsiteX2133" fmla="*/ 3491130 w 9143999"/>
              <a:gd name="connsiteY2133" fmla="*/ 2160305 h 3550024"/>
              <a:gd name="connsiteX2134" fmla="*/ 3506801 w 9143999"/>
              <a:gd name="connsiteY2134" fmla="*/ 2142709 h 3550024"/>
              <a:gd name="connsiteX2135" fmla="*/ 3507335 w 9143999"/>
              <a:gd name="connsiteY2135" fmla="*/ 2142709 h 3550024"/>
              <a:gd name="connsiteX2136" fmla="*/ 3508084 w 9143999"/>
              <a:gd name="connsiteY2136" fmla="*/ 2163461 h 3550024"/>
              <a:gd name="connsiteX2137" fmla="*/ 3517498 w 9143999"/>
              <a:gd name="connsiteY2137" fmla="*/ 2163461 h 3550024"/>
              <a:gd name="connsiteX2138" fmla="*/ 3517498 w 9143999"/>
              <a:gd name="connsiteY2138" fmla="*/ 2093074 h 3550024"/>
              <a:gd name="connsiteX2139" fmla="*/ 3508298 w 9143999"/>
              <a:gd name="connsiteY2139" fmla="*/ 2062534 h 3550024"/>
              <a:gd name="connsiteX2140" fmla="*/ 3480379 w 9143999"/>
              <a:gd name="connsiteY2140" fmla="*/ 2052747 h 3550024"/>
              <a:gd name="connsiteX2141" fmla="*/ 3308389 w 9143999"/>
              <a:gd name="connsiteY2141" fmla="*/ 2052747 h 3550024"/>
              <a:gd name="connsiteX2142" fmla="*/ 3285926 w 9143999"/>
              <a:gd name="connsiteY2142" fmla="*/ 2059058 h 3550024"/>
              <a:gd name="connsiteX2143" fmla="*/ 3272020 w 9143999"/>
              <a:gd name="connsiteY2143" fmla="*/ 2076387 h 3550024"/>
              <a:gd name="connsiteX2144" fmla="*/ 3271592 w 9143999"/>
              <a:gd name="connsiteY2144" fmla="*/ 2076387 h 3550024"/>
              <a:gd name="connsiteX2145" fmla="*/ 3270094 w 9143999"/>
              <a:gd name="connsiteY2145" fmla="*/ 2054779 h 3550024"/>
              <a:gd name="connsiteX2146" fmla="*/ 3261430 w 9143999"/>
              <a:gd name="connsiteY2146" fmla="*/ 2054779 h 3550024"/>
              <a:gd name="connsiteX2147" fmla="*/ 3261964 w 9143999"/>
              <a:gd name="connsiteY2147" fmla="*/ 2066813 h 3550024"/>
              <a:gd name="connsiteX2148" fmla="*/ 3262178 w 9143999"/>
              <a:gd name="connsiteY2148" fmla="*/ 2078847 h 3550024"/>
              <a:gd name="connsiteX2149" fmla="*/ 3262178 w 9143999"/>
              <a:gd name="connsiteY2149" fmla="*/ 2163461 h 3550024"/>
              <a:gd name="connsiteX2150" fmla="*/ 3272447 w 9143999"/>
              <a:gd name="connsiteY2150" fmla="*/ 2163461 h 3550024"/>
              <a:gd name="connsiteX2151" fmla="*/ 3272447 w 9143999"/>
              <a:gd name="connsiteY2151" fmla="*/ 2104413 h 3550024"/>
              <a:gd name="connsiteX2152" fmla="*/ 3281861 w 9143999"/>
              <a:gd name="connsiteY2152" fmla="*/ 2073071 h 3550024"/>
              <a:gd name="connsiteX2153" fmla="*/ 3307213 w 9143999"/>
              <a:gd name="connsiteY2153" fmla="*/ 2061411 h 3550024"/>
              <a:gd name="connsiteX2154" fmla="*/ 3328767 w 9143999"/>
              <a:gd name="connsiteY2154" fmla="*/ 2070718 h 3550024"/>
              <a:gd name="connsiteX2155" fmla="*/ 3335453 w 9143999"/>
              <a:gd name="connsiteY2155" fmla="*/ 2098102 h 3550024"/>
              <a:gd name="connsiteX2156" fmla="*/ 3335453 w 9143999"/>
              <a:gd name="connsiteY2156" fmla="*/ 2163461 h 3550024"/>
              <a:gd name="connsiteX2157" fmla="*/ 3345508 w 9143999"/>
              <a:gd name="connsiteY2157" fmla="*/ 2163461 h 3550024"/>
              <a:gd name="connsiteX2158" fmla="*/ 3345508 w 9143999"/>
              <a:gd name="connsiteY2158" fmla="*/ 2096497 h 3550024"/>
              <a:gd name="connsiteX2159" fmla="*/ 3336362 w 9143999"/>
              <a:gd name="connsiteY2159" fmla="*/ 2063497 h 3550024"/>
              <a:gd name="connsiteX2160" fmla="*/ 3308389 w 9143999"/>
              <a:gd name="connsiteY2160" fmla="*/ 2052747 h 3550024"/>
              <a:gd name="connsiteX2161" fmla="*/ 3010975 w 9143999"/>
              <a:gd name="connsiteY2161" fmla="*/ 2052747 h 3550024"/>
              <a:gd name="connsiteX2162" fmla="*/ 2989795 w 9143999"/>
              <a:gd name="connsiteY2162" fmla="*/ 2059058 h 3550024"/>
              <a:gd name="connsiteX2163" fmla="*/ 2976745 w 9143999"/>
              <a:gd name="connsiteY2163" fmla="*/ 2076387 h 3550024"/>
              <a:gd name="connsiteX2164" fmla="*/ 2976317 w 9143999"/>
              <a:gd name="connsiteY2164" fmla="*/ 2076387 h 3550024"/>
              <a:gd name="connsiteX2165" fmla="*/ 2974819 w 9143999"/>
              <a:gd name="connsiteY2165" fmla="*/ 2054779 h 3550024"/>
              <a:gd name="connsiteX2166" fmla="*/ 2966154 w 9143999"/>
              <a:gd name="connsiteY2166" fmla="*/ 2054779 h 3550024"/>
              <a:gd name="connsiteX2167" fmla="*/ 2966903 w 9143999"/>
              <a:gd name="connsiteY2167" fmla="*/ 2078847 h 3550024"/>
              <a:gd name="connsiteX2168" fmla="*/ 2966903 w 9143999"/>
              <a:gd name="connsiteY2168" fmla="*/ 2163461 h 3550024"/>
              <a:gd name="connsiteX2169" fmla="*/ 2977173 w 9143999"/>
              <a:gd name="connsiteY2169" fmla="*/ 2163461 h 3550024"/>
              <a:gd name="connsiteX2170" fmla="*/ 2977173 w 9143999"/>
              <a:gd name="connsiteY2170" fmla="*/ 2101097 h 3550024"/>
              <a:gd name="connsiteX2171" fmla="*/ 2981398 w 9143999"/>
              <a:gd name="connsiteY2171" fmla="*/ 2080826 h 3550024"/>
              <a:gd name="connsiteX2172" fmla="*/ 2993004 w 9143999"/>
              <a:gd name="connsiteY2172" fmla="*/ 2066546 h 3550024"/>
              <a:gd name="connsiteX2173" fmla="*/ 3009264 w 9143999"/>
              <a:gd name="connsiteY2173" fmla="*/ 2061411 h 3550024"/>
              <a:gd name="connsiteX2174" fmla="*/ 3028893 w 9143999"/>
              <a:gd name="connsiteY2174" fmla="*/ 2070129 h 3550024"/>
              <a:gd name="connsiteX2175" fmla="*/ 3035044 w 9143999"/>
              <a:gd name="connsiteY2175" fmla="*/ 2098102 h 3550024"/>
              <a:gd name="connsiteX2176" fmla="*/ 3035044 w 9143999"/>
              <a:gd name="connsiteY2176" fmla="*/ 2163461 h 3550024"/>
              <a:gd name="connsiteX2177" fmla="*/ 3045099 w 9143999"/>
              <a:gd name="connsiteY2177" fmla="*/ 2163461 h 3550024"/>
              <a:gd name="connsiteX2178" fmla="*/ 3045099 w 9143999"/>
              <a:gd name="connsiteY2178" fmla="*/ 2098637 h 3550024"/>
              <a:gd name="connsiteX2179" fmla="*/ 3049003 w 9143999"/>
              <a:gd name="connsiteY2179" fmla="*/ 2079917 h 3550024"/>
              <a:gd name="connsiteX2180" fmla="*/ 3060021 w 9143999"/>
              <a:gd name="connsiteY2180" fmla="*/ 2066332 h 3550024"/>
              <a:gd name="connsiteX2181" fmla="*/ 3076548 w 9143999"/>
              <a:gd name="connsiteY2181" fmla="*/ 2061304 h 3550024"/>
              <a:gd name="connsiteX2182" fmla="*/ 3096872 w 9143999"/>
              <a:gd name="connsiteY2182" fmla="*/ 2069808 h 3550024"/>
              <a:gd name="connsiteX2183" fmla="*/ 3102970 w 9143999"/>
              <a:gd name="connsiteY2183" fmla="*/ 2098102 h 3550024"/>
              <a:gd name="connsiteX2184" fmla="*/ 3102970 w 9143999"/>
              <a:gd name="connsiteY2184" fmla="*/ 2163461 h 3550024"/>
              <a:gd name="connsiteX2185" fmla="*/ 3113132 w 9143999"/>
              <a:gd name="connsiteY2185" fmla="*/ 2163461 h 3550024"/>
              <a:gd name="connsiteX2186" fmla="*/ 3113132 w 9143999"/>
              <a:gd name="connsiteY2186" fmla="*/ 2096497 h 3550024"/>
              <a:gd name="connsiteX2187" fmla="*/ 3104681 w 9143999"/>
              <a:gd name="connsiteY2187" fmla="*/ 2063069 h 3550024"/>
              <a:gd name="connsiteX2188" fmla="*/ 3078473 w 9143999"/>
              <a:gd name="connsiteY2188" fmla="*/ 2052747 h 3550024"/>
              <a:gd name="connsiteX2189" fmla="*/ 3056170 w 9143999"/>
              <a:gd name="connsiteY2189" fmla="*/ 2059807 h 3550024"/>
              <a:gd name="connsiteX2190" fmla="*/ 3042959 w 9143999"/>
              <a:gd name="connsiteY2190" fmla="*/ 2079275 h 3550024"/>
              <a:gd name="connsiteX2191" fmla="*/ 3042531 w 9143999"/>
              <a:gd name="connsiteY2191" fmla="*/ 2079275 h 3550024"/>
              <a:gd name="connsiteX2192" fmla="*/ 3032636 w 9143999"/>
              <a:gd name="connsiteY2192" fmla="*/ 2059700 h 3550024"/>
              <a:gd name="connsiteX2193" fmla="*/ 3010975 w 9143999"/>
              <a:gd name="connsiteY2193" fmla="*/ 2052747 h 3550024"/>
              <a:gd name="connsiteX2194" fmla="*/ 2544250 w 9143999"/>
              <a:gd name="connsiteY2194" fmla="*/ 2052747 h 3550024"/>
              <a:gd name="connsiteX2195" fmla="*/ 2523070 w 9143999"/>
              <a:gd name="connsiteY2195" fmla="*/ 2059058 h 3550024"/>
              <a:gd name="connsiteX2196" fmla="*/ 2510020 w 9143999"/>
              <a:gd name="connsiteY2196" fmla="*/ 2076387 h 3550024"/>
              <a:gd name="connsiteX2197" fmla="*/ 2509592 w 9143999"/>
              <a:gd name="connsiteY2197" fmla="*/ 2076387 h 3550024"/>
              <a:gd name="connsiteX2198" fmla="*/ 2508094 w 9143999"/>
              <a:gd name="connsiteY2198" fmla="*/ 2054779 h 3550024"/>
              <a:gd name="connsiteX2199" fmla="*/ 2499430 w 9143999"/>
              <a:gd name="connsiteY2199" fmla="*/ 2054779 h 3550024"/>
              <a:gd name="connsiteX2200" fmla="*/ 2500179 w 9143999"/>
              <a:gd name="connsiteY2200" fmla="*/ 2078847 h 3550024"/>
              <a:gd name="connsiteX2201" fmla="*/ 2500179 w 9143999"/>
              <a:gd name="connsiteY2201" fmla="*/ 2163461 h 3550024"/>
              <a:gd name="connsiteX2202" fmla="*/ 2510448 w 9143999"/>
              <a:gd name="connsiteY2202" fmla="*/ 2163461 h 3550024"/>
              <a:gd name="connsiteX2203" fmla="*/ 2510448 w 9143999"/>
              <a:gd name="connsiteY2203" fmla="*/ 2101097 h 3550024"/>
              <a:gd name="connsiteX2204" fmla="*/ 2514673 w 9143999"/>
              <a:gd name="connsiteY2204" fmla="*/ 2080826 h 3550024"/>
              <a:gd name="connsiteX2205" fmla="*/ 2526279 w 9143999"/>
              <a:gd name="connsiteY2205" fmla="*/ 2066546 h 3550024"/>
              <a:gd name="connsiteX2206" fmla="*/ 2542539 w 9143999"/>
              <a:gd name="connsiteY2206" fmla="*/ 2061411 h 3550024"/>
              <a:gd name="connsiteX2207" fmla="*/ 2562168 w 9143999"/>
              <a:gd name="connsiteY2207" fmla="*/ 2070129 h 3550024"/>
              <a:gd name="connsiteX2208" fmla="*/ 2568319 w 9143999"/>
              <a:gd name="connsiteY2208" fmla="*/ 2098102 h 3550024"/>
              <a:gd name="connsiteX2209" fmla="*/ 2568319 w 9143999"/>
              <a:gd name="connsiteY2209" fmla="*/ 2163461 h 3550024"/>
              <a:gd name="connsiteX2210" fmla="*/ 2578374 w 9143999"/>
              <a:gd name="connsiteY2210" fmla="*/ 2163461 h 3550024"/>
              <a:gd name="connsiteX2211" fmla="*/ 2578374 w 9143999"/>
              <a:gd name="connsiteY2211" fmla="*/ 2098637 h 3550024"/>
              <a:gd name="connsiteX2212" fmla="*/ 2582278 w 9143999"/>
              <a:gd name="connsiteY2212" fmla="*/ 2079917 h 3550024"/>
              <a:gd name="connsiteX2213" fmla="*/ 2593296 w 9143999"/>
              <a:gd name="connsiteY2213" fmla="*/ 2066332 h 3550024"/>
              <a:gd name="connsiteX2214" fmla="*/ 2609823 w 9143999"/>
              <a:gd name="connsiteY2214" fmla="*/ 2061304 h 3550024"/>
              <a:gd name="connsiteX2215" fmla="*/ 2630148 w 9143999"/>
              <a:gd name="connsiteY2215" fmla="*/ 2069808 h 3550024"/>
              <a:gd name="connsiteX2216" fmla="*/ 2636245 w 9143999"/>
              <a:gd name="connsiteY2216" fmla="*/ 2098102 h 3550024"/>
              <a:gd name="connsiteX2217" fmla="*/ 2636245 w 9143999"/>
              <a:gd name="connsiteY2217" fmla="*/ 2163461 h 3550024"/>
              <a:gd name="connsiteX2218" fmla="*/ 2646407 w 9143999"/>
              <a:gd name="connsiteY2218" fmla="*/ 2163461 h 3550024"/>
              <a:gd name="connsiteX2219" fmla="*/ 2646407 w 9143999"/>
              <a:gd name="connsiteY2219" fmla="*/ 2096497 h 3550024"/>
              <a:gd name="connsiteX2220" fmla="*/ 2637956 w 9143999"/>
              <a:gd name="connsiteY2220" fmla="*/ 2063069 h 3550024"/>
              <a:gd name="connsiteX2221" fmla="*/ 2611749 w 9143999"/>
              <a:gd name="connsiteY2221" fmla="*/ 2052747 h 3550024"/>
              <a:gd name="connsiteX2222" fmla="*/ 2589445 w 9143999"/>
              <a:gd name="connsiteY2222" fmla="*/ 2059807 h 3550024"/>
              <a:gd name="connsiteX2223" fmla="*/ 2576235 w 9143999"/>
              <a:gd name="connsiteY2223" fmla="*/ 2079275 h 3550024"/>
              <a:gd name="connsiteX2224" fmla="*/ 2575807 w 9143999"/>
              <a:gd name="connsiteY2224" fmla="*/ 2079275 h 3550024"/>
              <a:gd name="connsiteX2225" fmla="*/ 2565912 w 9143999"/>
              <a:gd name="connsiteY2225" fmla="*/ 2059700 h 3550024"/>
              <a:gd name="connsiteX2226" fmla="*/ 2544250 w 9143999"/>
              <a:gd name="connsiteY2226" fmla="*/ 2052747 h 3550024"/>
              <a:gd name="connsiteX2227" fmla="*/ 2203489 w 9143999"/>
              <a:gd name="connsiteY2227" fmla="*/ 2052747 h 3550024"/>
              <a:gd name="connsiteX2228" fmla="*/ 2181026 w 9143999"/>
              <a:gd name="connsiteY2228" fmla="*/ 2059058 h 3550024"/>
              <a:gd name="connsiteX2229" fmla="*/ 2167120 w 9143999"/>
              <a:gd name="connsiteY2229" fmla="*/ 2076387 h 3550024"/>
              <a:gd name="connsiteX2230" fmla="*/ 2166692 w 9143999"/>
              <a:gd name="connsiteY2230" fmla="*/ 2076387 h 3550024"/>
              <a:gd name="connsiteX2231" fmla="*/ 2165194 w 9143999"/>
              <a:gd name="connsiteY2231" fmla="*/ 2054779 h 3550024"/>
              <a:gd name="connsiteX2232" fmla="*/ 2156530 w 9143999"/>
              <a:gd name="connsiteY2232" fmla="*/ 2054779 h 3550024"/>
              <a:gd name="connsiteX2233" fmla="*/ 2157065 w 9143999"/>
              <a:gd name="connsiteY2233" fmla="*/ 2066813 h 3550024"/>
              <a:gd name="connsiteX2234" fmla="*/ 2157279 w 9143999"/>
              <a:gd name="connsiteY2234" fmla="*/ 2078847 h 3550024"/>
              <a:gd name="connsiteX2235" fmla="*/ 2157279 w 9143999"/>
              <a:gd name="connsiteY2235" fmla="*/ 2163461 h 3550024"/>
              <a:gd name="connsiteX2236" fmla="*/ 2167548 w 9143999"/>
              <a:gd name="connsiteY2236" fmla="*/ 2163461 h 3550024"/>
              <a:gd name="connsiteX2237" fmla="*/ 2167548 w 9143999"/>
              <a:gd name="connsiteY2237" fmla="*/ 2104413 h 3550024"/>
              <a:gd name="connsiteX2238" fmla="*/ 2176961 w 9143999"/>
              <a:gd name="connsiteY2238" fmla="*/ 2073071 h 3550024"/>
              <a:gd name="connsiteX2239" fmla="*/ 2202313 w 9143999"/>
              <a:gd name="connsiteY2239" fmla="*/ 2061411 h 3550024"/>
              <a:gd name="connsiteX2240" fmla="*/ 2223868 w 9143999"/>
              <a:gd name="connsiteY2240" fmla="*/ 2070718 h 3550024"/>
              <a:gd name="connsiteX2241" fmla="*/ 2230553 w 9143999"/>
              <a:gd name="connsiteY2241" fmla="*/ 2098102 h 3550024"/>
              <a:gd name="connsiteX2242" fmla="*/ 2230553 w 9143999"/>
              <a:gd name="connsiteY2242" fmla="*/ 2163461 h 3550024"/>
              <a:gd name="connsiteX2243" fmla="*/ 2240609 w 9143999"/>
              <a:gd name="connsiteY2243" fmla="*/ 2163461 h 3550024"/>
              <a:gd name="connsiteX2244" fmla="*/ 2240609 w 9143999"/>
              <a:gd name="connsiteY2244" fmla="*/ 2096497 h 3550024"/>
              <a:gd name="connsiteX2245" fmla="*/ 2231463 w 9143999"/>
              <a:gd name="connsiteY2245" fmla="*/ 2063497 h 3550024"/>
              <a:gd name="connsiteX2246" fmla="*/ 2203489 w 9143999"/>
              <a:gd name="connsiteY2246" fmla="*/ 2052747 h 3550024"/>
              <a:gd name="connsiteX2247" fmla="*/ 2089729 w 9143999"/>
              <a:gd name="connsiteY2247" fmla="*/ 2052747 h 3550024"/>
              <a:gd name="connsiteX2248" fmla="*/ 2064003 w 9143999"/>
              <a:gd name="connsiteY2248" fmla="*/ 2058576 h 3550024"/>
              <a:gd name="connsiteX2249" fmla="*/ 2050685 w 9143999"/>
              <a:gd name="connsiteY2249" fmla="*/ 2078312 h 3550024"/>
              <a:gd name="connsiteX2250" fmla="*/ 2060205 w 9143999"/>
              <a:gd name="connsiteY2250" fmla="*/ 2080345 h 3550024"/>
              <a:gd name="connsiteX2251" fmla="*/ 2069458 w 9143999"/>
              <a:gd name="connsiteY2251" fmla="*/ 2065743 h 3550024"/>
              <a:gd name="connsiteX2252" fmla="*/ 2089622 w 9143999"/>
              <a:gd name="connsiteY2252" fmla="*/ 2061411 h 3550024"/>
              <a:gd name="connsiteX2253" fmla="*/ 2109412 w 9143999"/>
              <a:gd name="connsiteY2253" fmla="*/ 2069060 h 3550024"/>
              <a:gd name="connsiteX2254" fmla="*/ 2116579 w 9143999"/>
              <a:gd name="connsiteY2254" fmla="*/ 2093181 h 3550024"/>
              <a:gd name="connsiteX2255" fmla="*/ 2116579 w 9143999"/>
              <a:gd name="connsiteY2255" fmla="*/ 2100027 h 3550024"/>
              <a:gd name="connsiteX2256" fmla="*/ 2096790 w 9143999"/>
              <a:gd name="connsiteY2256" fmla="*/ 2100669 h 3550024"/>
              <a:gd name="connsiteX2257" fmla="*/ 2057318 w 9143999"/>
              <a:gd name="connsiteY2257" fmla="*/ 2109762 h 3550024"/>
              <a:gd name="connsiteX2258" fmla="*/ 2044802 w 9143999"/>
              <a:gd name="connsiteY2258" fmla="*/ 2134900 h 3550024"/>
              <a:gd name="connsiteX2259" fmla="*/ 2054108 w 9143999"/>
              <a:gd name="connsiteY2259" fmla="*/ 2157470 h 3550024"/>
              <a:gd name="connsiteX2260" fmla="*/ 2079888 w 9143999"/>
              <a:gd name="connsiteY2260" fmla="*/ 2165600 h 3550024"/>
              <a:gd name="connsiteX2261" fmla="*/ 2100480 w 9143999"/>
              <a:gd name="connsiteY2261" fmla="*/ 2160305 h 3550024"/>
              <a:gd name="connsiteX2262" fmla="*/ 2116151 w 9143999"/>
              <a:gd name="connsiteY2262" fmla="*/ 2142709 h 3550024"/>
              <a:gd name="connsiteX2263" fmla="*/ 2116686 w 9143999"/>
              <a:gd name="connsiteY2263" fmla="*/ 2142709 h 3550024"/>
              <a:gd name="connsiteX2264" fmla="*/ 2117435 w 9143999"/>
              <a:gd name="connsiteY2264" fmla="*/ 2163461 h 3550024"/>
              <a:gd name="connsiteX2265" fmla="*/ 2126848 w 9143999"/>
              <a:gd name="connsiteY2265" fmla="*/ 2163461 h 3550024"/>
              <a:gd name="connsiteX2266" fmla="*/ 2126848 w 9143999"/>
              <a:gd name="connsiteY2266" fmla="*/ 2093074 h 3550024"/>
              <a:gd name="connsiteX2267" fmla="*/ 2117648 w 9143999"/>
              <a:gd name="connsiteY2267" fmla="*/ 2062534 h 3550024"/>
              <a:gd name="connsiteX2268" fmla="*/ 2089729 w 9143999"/>
              <a:gd name="connsiteY2268" fmla="*/ 2052747 h 3550024"/>
              <a:gd name="connsiteX2269" fmla="*/ 1936790 w 9143999"/>
              <a:gd name="connsiteY2269" fmla="*/ 2052747 h 3550024"/>
              <a:gd name="connsiteX2270" fmla="*/ 1914326 w 9143999"/>
              <a:gd name="connsiteY2270" fmla="*/ 2059058 h 3550024"/>
              <a:gd name="connsiteX2271" fmla="*/ 1900420 w 9143999"/>
              <a:gd name="connsiteY2271" fmla="*/ 2076387 h 3550024"/>
              <a:gd name="connsiteX2272" fmla="*/ 1899992 w 9143999"/>
              <a:gd name="connsiteY2272" fmla="*/ 2076387 h 3550024"/>
              <a:gd name="connsiteX2273" fmla="*/ 1898495 w 9143999"/>
              <a:gd name="connsiteY2273" fmla="*/ 2054779 h 3550024"/>
              <a:gd name="connsiteX2274" fmla="*/ 1889830 w 9143999"/>
              <a:gd name="connsiteY2274" fmla="*/ 2054779 h 3550024"/>
              <a:gd name="connsiteX2275" fmla="*/ 1890365 w 9143999"/>
              <a:gd name="connsiteY2275" fmla="*/ 2066813 h 3550024"/>
              <a:gd name="connsiteX2276" fmla="*/ 1890578 w 9143999"/>
              <a:gd name="connsiteY2276" fmla="*/ 2078847 h 3550024"/>
              <a:gd name="connsiteX2277" fmla="*/ 1890578 w 9143999"/>
              <a:gd name="connsiteY2277" fmla="*/ 2163461 h 3550024"/>
              <a:gd name="connsiteX2278" fmla="*/ 1900848 w 9143999"/>
              <a:gd name="connsiteY2278" fmla="*/ 2163461 h 3550024"/>
              <a:gd name="connsiteX2279" fmla="*/ 1900848 w 9143999"/>
              <a:gd name="connsiteY2279" fmla="*/ 2104413 h 3550024"/>
              <a:gd name="connsiteX2280" fmla="*/ 1910261 w 9143999"/>
              <a:gd name="connsiteY2280" fmla="*/ 2073071 h 3550024"/>
              <a:gd name="connsiteX2281" fmla="*/ 1935613 w 9143999"/>
              <a:gd name="connsiteY2281" fmla="*/ 2061411 h 3550024"/>
              <a:gd name="connsiteX2282" fmla="*/ 1957168 w 9143999"/>
              <a:gd name="connsiteY2282" fmla="*/ 2070718 h 3550024"/>
              <a:gd name="connsiteX2283" fmla="*/ 1963853 w 9143999"/>
              <a:gd name="connsiteY2283" fmla="*/ 2098102 h 3550024"/>
              <a:gd name="connsiteX2284" fmla="*/ 1963853 w 9143999"/>
              <a:gd name="connsiteY2284" fmla="*/ 2163461 h 3550024"/>
              <a:gd name="connsiteX2285" fmla="*/ 1973908 w 9143999"/>
              <a:gd name="connsiteY2285" fmla="*/ 2163461 h 3550024"/>
              <a:gd name="connsiteX2286" fmla="*/ 1973908 w 9143999"/>
              <a:gd name="connsiteY2286" fmla="*/ 2096497 h 3550024"/>
              <a:gd name="connsiteX2287" fmla="*/ 1964762 w 9143999"/>
              <a:gd name="connsiteY2287" fmla="*/ 2063497 h 3550024"/>
              <a:gd name="connsiteX2288" fmla="*/ 1936790 w 9143999"/>
              <a:gd name="connsiteY2288" fmla="*/ 2052747 h 3550024"/>
              <a:gd name="connsiteX2289" fmla="*/ 7535564 w 9143999"/>
              <a:gd name="connsiteY2289" fmla="*/ 2052640 h 3550024"/>
              <a:gd name="connsiteX2290" fmla="*/ 7498231 w 9143999"/>
              <a:gd name="connsiteY2290" fmla="*/ 2067615 h 3550024"/>
              <a:gd name="connsiteX2291" fmla="*/ 7484753 w 9143999"/>
              <a:gd name="connsiteY2291" fmla="*/ 2109013 h 3550024"/>
              <a:gd name="connsiteX2292" fmla="*/ 7498339 w 9143999"/>
              <a:gd name="connsiteY2292" fmla="*/ 2150410 h 3550024"/>
              <a:gd name="connsiteX2293" fmla="*/ 7534922 w 9143999"/>
              <a:gd name="connsiteY2293" fmla="*/ 2165600 h 3550024"/>
              <a:gd name="connsiteX2294" fmla="*/ 7572522 w 9143999"/>
              <a:gd name="connsiteY2294" fmla="*/ 2150571 h 3550024"/>
              <a:gd name="connsiteX2295" fmla="*/ 7586054 w 9143999"/>
              <a:gd name="connsiteY2295" fmla="*/ 2109013 h 3550024"/>
              <a:gd name="connsiteX2296" fmla="*/ 7573111 w 9143999"/>
              <a:gd name="connsiteY2296" fmla="*/ 2067348 h 3550024"/>
              <a:gd name="connsiteX2297" fmla="*/ 7535564 w 9143999"/>
              <a:gd name="connsiteY2297" fmla="*/ 2052640 h 3550024"/>
              <a:gd name="connsiteX2298" fmla="*/ 7254953 w 9143999"/>
              <a:gd name="connsiteY2298" fmla="*/ 2052640 h 3550024"/>
              <a:gd name="connsiteX2299" fmla="*/ 7230136 w 9143999"/>
              <a:gd name="connsiteY2299" fmla="*/ 2059004 h 3550024"/>
              <a:gd name="connsiteX2300" fmla="*/ 7214251 w 9143999"/>
              <a:gd name="connsiteY2300" fmla="*/ 2077778 h 3550024"/>
              <a:gd name="connsiteX2301" fmla="*/ 7208635 w 9143999"/>
              <a:gd name="connsiteY2301" fmla="*/ 2108264 h 3550024"/>
              <a:gd name="connsiteX2302" fmla="*/ 7220349 w 9143999"/>
              <a:gd name="connsiteY2302" fmla="*/ 2150892 h 3550024"/>
              <a:gd name="connsiteX2303" fmla="*/ 7255702 w 9143999"/>
              <a:gd name="connsiteY2303" fmla="*/ 2165600 h 3550024"/>
              <a:gd name="connsiteX2304" fmla="*/ 7280198 w 9143999"/>
              <a:gd name="connsiteY2304" fmla="*/ 2159610 h 3550024"/>
              <a:gd name="connsiteX2305" fmla="*/ 7296993 w 9143999"/>
              <a:gd name="connsiteY2305" fmla="*/ 2140355 h 3550024"/>
              <a:gd name="connsiteX2306" fmla="*/ 7288756 w 9143999"/>
              <a:gd name="connsiteY2306" fmla="*/ 2136183 h 3550024"/>
              <a:gd name="connsiteX2307" fmla="*/ 7275171 w 9143999"/>
              <a:gd name="connsiteY2307" fmla="*/ 2152282 h 3550024"/>
              <a:gd name="connsiteX2308" fmla="*/ 7255916 w 9143999"/>
              <a:gd name="connsiteY2308" fmla="*/ 2156936 h 3550024"/>
              <a:gd name="connsiteX2309" fmla="*/ 7228639 w 9143999"/>
              <a:gd name="connsiteY2309" fmla="*/ 2145008 h 3550024"/>
              <a:gd name="connsiteX2310" fmla="*/ 7219225 w 9143999"/>
              <a:gd name="connsiteY2310" fmla="*/ 2110404 h 3550024"/>
              <a:gd name="connsiteX2311" fmla="*/ 7299346 w 9143999"/>
              <a:gd name="connsiteY2311" fmla="*/ 2110404 h 3550024"/>
              <a:gd name="connsiteX2312" fmla="*/ 7299346 w 9143999"/>
              <a:gd name="connsiteY2312" fmla="*/ 2107515 h 3550024"/>
              <a:gd name="connsiteX2313" fmla="*/ 7254953 w 9143999"/>
              <a:gd name="connsiteY2313" fmla="*/ 2052640 h 3550024"/>
              <a:gd name="connsiteX2314" fmla="*/ 7154894 w 9143999"/>
              <a:gd name="connsiteY2314" fmla="*/ 2052640 h 3550024"/>
              <a:gd name="connsiteX2315" fmla="*/ 7129168 w 9143999"/>
              <a:gd name="connsiteY2315" fmla="*/ 2060341 h 3550024"/>
              <a:gd name="connsiteX2316" fmla="*/ 7120236 w 9143999"/>
              <a:gd name="connsiteY2316" fmla="*/ 2082270 h 3550024"/>
              <a:gd name="connsiteX2317" fmla="*/ 7123391 w 9143999"/>
              <a:gd name="connsiteY2317" fmla="*/ 2095481 h 3550024"/>
              <a:gd name="connsiteX2318" fmla="*/ 7132484 w 9143999"/>
              <a:gd name="connsiteY2318" fmla="*/ 2104413 h 3550024"/>
              <a:gd name="connsiteX2319" fmla="*/ 7150295 w 9143999"/>
              <a:gd name="connsiteY2319" fmla="*/ 2110938 h 3550024"/>
              <a:gd name="connsiteX2320" fmla="*/ 7162917 w 9143999"/>
              <a:gd name="connsiteY2320" fmla="*/ 2114308 h 3550024"/>
              <a:gd name="connsiteX2321" fmla="*/ 7172865 w 9143999"/>
              <a:gd name="connsiteY2321" fmla="*/ 2118319 h 3550024"/>
              <a:gd name="connsiteX2322" fmla="*/ 7179391 w 9143999"/>
              <a:gd name="connsiteY2322" fmla="*/ 2124631 h 3550024"/>
              <a:gd name="connsiteX2323" fmla="*/ 7181744 w 9143999"/>
              <a:gd name="connsiteY2323" fmla="*/ 2134793 h 3550024"/>
              <a:gd name="connsiteX2324" fmla="*/ 7174791 w 9143999"/>
              <a:gd name="connsiteY2324" fmla="*/ 2151320 h 3550024"/>
              <a:gd name="connsiteX2325" fmla="*/ 7154253 w 9143999"/>
              <a:gd name="connsiteY2325" fmla="*/ 2157043 h 3550024"/>
              <a:gd name="connsiteX2326" fmla="*/ 7134677 w 9143999"/>
              <a:gd name="connsiteY2326" fmla="*/ 2152122 h 3550024"/>
              <a:gd name="connsiteX2327" fmla="*/ 7124621 w 9143999"/>
              <a:gd name="connsiteY2327" fmla="*/ 2136825 h 3550024"/>
              <a:gd name="connsiteX2328" fmla="*/ 7114781 w 9143999"/>
              <a:gd name="connsiteY2328" fmla="*/ 2138644 h 3550024"/>
              <a:gd name="connsiteX2329" fmla="*/ 7127831 w 9143999"/>
              <a:gd name="connsiteY2329" fmla="*/ 2159021 h 3550024"/>
              <a:gd name="connsiteX2330" fmla="*/ 7154467 w 9143999"/>
              <a:gd name="connsiteY2330" fmla="*/ 2165493 h 3550024"/>
              <a:gd name="connsiteX2331" fmla="*/ 7182385 w 9143999"/>
              <a:gd name="connsiteY2331" fmla="*/ 2157256 h 3550024"/>
              <a:gd name="connsiteX2332" fmla="*/ 7192334 w 9143999"/>
              <a:gd name="connsiteY2332" fmla="*/ 2133937 h 3550024"/>
              <a:gd name="connsiteX2333" fmla="*/ 7189017 w 9143999"/>
              <a:gd name="connsiteY2333" fmla="*/ 2119977 h 3550024"/>
              <a:gd name="connsiteX2334" fmla="*/ 7179872 w 9143999"/>
              <a:gd name="connsiteY2334" fmla="*/ 2110778 h 3550024"/>
              <a:gd name="connsiteX2335" fmla="*/ 7159387 w 9143999"/>
              <a:gd name="connsiteY2335" fmla="*/ 2103023 h 3550024"/>
              <a:gd name="connsiteX2336" fmla="*/ 7147299 w 9143999"/>
              <a:gd name="connsiteY2336" fmla="*/ 2099653 h 3550024"/>
              <a:gd name="connsiteX2337" fmla="*/ 7138261 w 9143999"/>
              <a:gd name="connsiteY2337" fmla="*/ 2095856 h 3550024"/>
              <a:gd name="connsiteX2338" fmla="*/ 7132591 w 9143999"/>
              <a:gd name="connsiteY2338" fmla="*/ 2090186 h 3550024"/>
              <a:gd name="connsiteX2339" fmla="*/ 7130612 w 9143999"/>
              <a:gd name="connsiteY2339" fmla="*/ 2080987 h 3550024"/>
              <a:gd name="connsiteX2340" fmla="*/ 7136709 w 9143999"/>
              <a:gd name="connsiteY2340" fmla="*/ 2066332 h 3550024"/>
              <a:gd name="connsiteX2341" fmla="*/ 7154894 w 9143999"/>
              <a:gd name="connsiteY2341" fmla="*/ 2061197 h 3550024"/>
              <a:gd name="connsiteX2342" fmla="*/ 7172491 w 9143999"/>
              <a:gd name="connsiteY2342" fmla="*/ 2065155 h 3550024"/>
              <a:gd name="connsiteX2343" fmla="*/ 7180460 w 9143999"/>
              <a:gd name="connsiteY2343" fmla="*/ 2077885 h 3550024"/>
              <a:gd name="connsiteX2344" fmla="*/ 7190623 w 9143999"/>
              <a:gd name="connsiteY2344" fmla="*/ 2076601 h 3550024"/>
              <a:gd name="connsiteX2345" fmla="*/ 7178909 w 9143999"/>
              <a:gd name="connsiteY2345" fmla="*/ 2058256 h 3550024"/>
              <a:gd name="connsiteX2346" fmla="*/ 7154894 w 9143999"/>
              <a:gd name="connsiteY2346" fmla="*/ 2052640 h 3550024"/>
              <a:gd name="connsiteX2347" fmla="*/ 6588204 w 9143999"/>
              <a:gd name="connsiteY2347" fmla="*/ 2052640 h 3550024"/>
              <a:gd name="connsiteX2348" fmla="*/ 6563386 w 9143999"/>
              <a:gd name="connsiteY2348" fmla="*/ 2059004 h 3550024"/>
              <a:gd name="connsiteX2349" fmla="*/ 6547501 w 9143999"/>
              <a:gd name="connsiteY2349" fmla="*/ 2077778 h 3550024"/>
              <a:gd name="connsiteX2350" fmla="*/ 6541885 w 9143999"/>
              <a:gd name="connsiteY2350" fmla="*/ 2108264 h 3550024"/>
              <a:gd name="connsiteX2351" fmla="*/ 6553599 w 9143999"/>
              <a:gd name="connsiteY2351" fmla="*/ 2150892 h 3550024"/>
              <a:gd name="connsiteX2352" fmla="*/ 6588952 w 9143999"/>
              <a:gd name="connsiteY2352" fmla="*/ 2165600 h 3550024"/>
              <a:gd name="connsiteX2353" fmla="*/ 6613448 w 9143999"/>
              <a:gd name="connsiteY2353" fmla="*/ 2159610 h 3550024"/>
              <a:gd name="connsiteX2354" fmla="*/ 6630243 w 9143999"/>
              <a:gd name="connsiteY2354" fmla="*/ 2140355 h 3550024"/>
              <a:gd name="connsiteX2355" fmla="*/ 6622006 w 9143999"/>
              <a:gd name="connsiteY2355" fmla="*/ 2136183 h 3550024"/>
              <a:gd name="connsiteX2356" fmla="*/ 6608421 w 9143999"/>
              <a:gd name="connsiteY2356" fmla="*/ 2152282 h 3550024"/>
              <a:gd name="connsiteX2357" fmla="*/ 6589166 w 9143999"/>
              <a:gd name="connsiteY2357" fmla="*/ 2156936 h 3550024"/>
              <a:gd name="connsiteX2358" fmla="*/ 6561889 w 9143999"/>
              <a:gd name="connsiteY2358" fmla="*/ 2145008 h 3550024"/>
              <a:gd name="connsiteX2359" fmla="*/ 6552475 w 9143999"/>
              <a:gd name="connsiteY2359" fmla="*/ 2110404 h 3550024"/>
              <a:gd name="connsiteX2360" fmla="*/ 6632596 w 9143999"/>
              <a:gd name="connsiteY2360" fmla="*/ 2110404 h 3550024"/>
              <a:gd name="connsiteX2361" fmla="*/ 6632596 w 9143999"/>
              <a:gd name="connsiteY2361" fmla="*/ 2107515 h 3550024"/>
              <a:gd name="connsiteX2362" fmla="*/ 6588204 w 9143999"/>
              <a:gd name="connsiteY2362" fmla="*/ 2052640 h 3550024"/>
              <a:gd name="connsiteX2363" fmla="*/ 6421469 w 9143999"/>
              <a:gd name="connsiteY2363" fmla="*/ 2052640 h 3550024"/>
              <a:gd name="connsiteX2364" fmla="*/ 6395743 w 9143999"/>
              <a:gd name="connsiteY2364" fmla="*/ 2060341 h 3550024"/>
              <a:gd name="connsiteX2365" fmla="*/ 6386811 w 9143999"/>
              <a:gd name="connsiteY2365" fmla="*/ 2082270 h 3550024"/>
              <a:gd name="connsiteX2366" fmla="*/ 6389967 w 9143999"/>
              <a:gd name="connsiteY2366" fmla="*/ 2095481 h 3550024"/>
              <a:gd name="connsiteX2367" fmla="*/ 6399059 w 9143999"/>
              <a:gd name="connsiteY2367" fmla="*/ 2104413 h 3550024"/>
              <a:gd name="connsiteX2368" fmla="*/ 6416870 w 9143999"/>
              <a:gd name="connsiteY2368" fmla="*/ 2110938 h 3550024"/>
              <a:gd name="connsiteX2369" fmla="*/ 6429492 w 9143999"/>
              <a:gd name="connsiteY2369" fmla="*/ 2114308 h 3550024"/>
              <a:gd name="connsiteX2370" fmla="*/ 6439440 w 9143999"/>
              <a:gd name="connsiteY2370" fmla="*/ 2118319 h 3550024"/>
              <a:gd name="connsiteX2371" fmla="*/ 6445966 w 9143999"/>
              <a:gd name="connsiteY2371" fmla="*/ 2124631 h 3550024"/>
              <a:gd name="connsiteX2372" fmla="*/ 6448319 w 9143999"/>
              <a:gd name="connsiteY2372" fmla="*/ 2134793 h 3550024"/>
              <a:gd name="connsiteX2373" fmla="*/ 6441366 w 9143999"/>
              <a:gd name="connsiteY2373" fmla="*/ 2151320 h 3550024"/>
              <a:gd name="connsiteX2374" fmla="*/ 6420828 w 9143999"/>
              <a:gd name="connsiteY2374" fmla="*/ 2157043 h 3550024"/>
              <a:gd name="connsiteX2375" fmla="*/ 6401252 w 9143999"/>
              <a:gd name="connsiteY2375" fmla="*/ 2152122 h 3550024"/>
              <a:gd name="connsiteX2376" fmla="*/ 6391197 w 9143999"/>
              <a:gd name="connsiteY2376" fmla="*/ 2136825 h 3550024"/>
              <a:gd name="connsiteX2377" fmla="*/ 6381356 w 9143999"/>
              <a:gd name="connsiteY2377" fmla="*/ 2138644 h 3550024"/>
              <a:gd name="connsiteX2378" fmla="*/ 6394406 w 9143999"/>
              <a:gd name="connsiteY2378" fmla="*/ 2159021 h 3550024"/>
              <a:gd name="connsiteX2379" fmla="*/ 6421042 w 9143999"/>
              <a:gd name="connsiteY2379" fmla="*/ 2165493 h 3550024"/>
              <a:gd name="connsiteX2380" fmla="*/ 6448961 w 9143999"/>
              <a:gd name="connsiteY2380" fmla="*/ 2157256 h 3550024"/>
              <a:gd name="connsiteX2381" fmla="*/ 6458909 w 9143999"/>
              <a:gd name="connsiteY2381" fmla="*/ 2133937 h 3550024"/>
              <a:gd name="connsiteX2382" fmla="*/ 6455593 w 9143999"/>
              <a:gd name="connsiteY2382" fmla="*/ 2119977 h 3550024"/>
              <a:gd name="connsiteX2383" fmla="*/ 6446447 w 9143999"/>
              <a:gd name="connsiteY2383" fmla="*/ 2110778 h 3550024"/>
              <a:gd name="connsiteX2384" fmla="*/ 6425962 w 9143999"/>
              <a:gd name="connsiteY2384" fmla="*/ 2103023 h 3550024"/>
              <a:gd name="connsiteX2385" fmla="*/ 6413875 w 9143999"/>
              <a:gd name="connsiteY2385" fmla="*/ 2099653 h 3550024"/>
              <a:gd name="connsiteX2386" fmla="*/ 6404836 w 9143999"/>
              <a:gd name="connsiteY2386" fmla="*/ 2095856 h 3550024"/>
              <a:gd name="connsiteX2387" fmla="*/ 6399166 w 9143999"/>
              <a:gd name="connsiteY2387" fmla="*/ 2090186 h 3550024"/>
              <a:gd name="connsiteX2388" fmla="*/ 6397187 w 9143999"/>
              <a:gd name="connsiteY2388" fmla="*/ 2080987 h 3550024"/>
              <a:gd name="connsiteX2389" fmla="*/ 6403285 w 9143999"/>
              <a:gd name="connsiteY2389" fmla="*/ 2066332 h 3550024"/>
              <a:gd name="connsiteX2390" fmla="*/ 6421469 w 9143999"/>
              <a:gd name="connsiteY2390" fmla="*/ 2061197 h 3550024"/>
              <a:gd name="connsiteX2391" fmla="*/ 6439066 w 9143999"/>
              <a:gd name="connsiteY2391" fmla="*/ 2065155 h 3550024"/>
              <a:gd name="connsiteX2392" fmla="*/ 6447035 w 9143999"/>
              <a:gd name="connsiteY2392" fmla="*/ 2077885 h 3550024"/>
              <a:gd name="connsiteX2393" fmla="*/ 6457198 w 9143999"/>
              <a:gd name="connsiteY2393" fmla="*/ 2076601 h 3550024"/>
              <a:gd name="connsiteX2394" fmla="*/ 6445484 w 9143999"/>
              <a:gd name="connsiteY2394" fmla="*/ 2058256 h 3550024"/>
              <a:gd name="connsiteX2395" fmla="*/ 6421469 w 9143999"/>
              <a:gd name="connsiteY2395" fmla="*/ 2052640 h 3550024"/>
              <a:gd name="connsiteX2396" fmla="*/ 6055338 w 9143999"/>
              <a:gd name="connsiteY2396" fmla="*/ 2052640 h 3550024"/>
              <a:gd name="connsiteX2397" fmla="*/ 6020680 w 9143999"/>
              <a:gd name="connsiteY2397" fmla="*/ 2067615 h 3550024"/>
              <a:gd name="connsiteX2398" fmla="*/ 6008271 w 9143999"/>
              <a:gd name="connsiteY2398" fmla="*/ 2109548 h 3550024"/>
              <a:gd name="connsiteX2399" fmla="*/ 6020038 w 9143999"/>
              <a:gd name="connsiteY2399" fmla="*/ 2150838 h 3550024"/>
              <a:gd name="connsiteX2400" fmla="*/ 6053199 w 9143999"/>
              <a:gd name="connsiteY2400" fmla="*/ 2165600 h 3550024"/>
              <a:gd name="connsiteX2401" fmla="*/ 6076732 w 9143999"/>
              <a:gd name="connsiteY2401" fmla="*/ 2159984 h 3550024"/>
              <a:gd name="connsiteX2402" fmla="*/ 6092457 w 9143999"/>
              <a:gd name="connsiteY2402" fmla="*/ 2142067 h 3550024"/>
              <a:gd name="connsiteX2403" fmla="*/ 6092885 w 9143999"/>
              <a:gd name="connsiteY2403" fmla="*/ 2142067 h 3550024"/>
              <a:gd name="connsiteX2404" fmla="*/ 6092724 w 9143999"/>
              <a:gd name="connsiteY2404" fmla="*/ 2147041 h 3550024"/>
              <a:gd name="connsiteX2405" fmla="*/ 6092671 w 9143999"/>
              <a:gd name="connsiteY2405" fmla="*/ 2152015 h 3550024"/>
              <a:gd name="connsiteX2406" fmla="*/ 6092671 w 9143999"/>
              <a:gd name="connsiteY2406" fmla="*/ 2161535 h 3550024"/>
              <a:gd name="connsiteX2407" fmla="*/ 6054910 w 9143999"/>
              <a:gd name="connsiteY2407" fmla="*/ 2197156 h 3550024"/>
              <a:gd name="connsiteX2408" fmla="*/ 6033356 w 9143999"/>
              <a:gd name="connsiteY2408" fmla="*/ 2192343 h 3550024"/>
              <a:gd name="connsiteX2409" fmla="*/ 6021964 w 9143999"/>
              <a:gd name="connsiteY2409" fmla="*/ 2177260 h 3550024"/>
              <a:gd name="connsiteX2410" fmla="*/ 6012015 w 9143999"/>
              <a:gd name="connsiteY2410" fmla="*/ 2179506 h 3550024"/>
              <a:gd name="connsiteX2411" fmla="*/ 6026242 w 9143999"/>
              <a:gd name="connsiteY2411" fmla="*/ 2199349 h 3550024"/>
              <a:gd name="connsiteX2412" fmla="*/ 6054910 w 9143999"/>
              <a:gd name="connsiteY2412" fmla="*/ 2205714 h 3550024"/>
              <a:gd name="connsiteX2413" fmla="*/ 6090799 w 9143999"/>
              <a:gd name="connsiteY2413" fmla="*/ 2192503 h 3550024"/>
              <a:gd name="connsiteX2414" fmla="*/ 6102833 w 9143999"/>
              <a:gd name="connsiteY2414" fmla="*/ 2160573 h 3550024"/>
              <a:gd name="connsiteX2415" fmla="*/ 6102833 w 9143999"/>
              <a:gd name="connsiteY2415" fmla="*/ 2081094 h 3550024"/>
              <a:gd name="connsiteX2416" fmla="*/ 6103582 w 9143999"/>
              <a:gd name="connsiteY2416" fmla="*/ 2054779 h 3550024"/>
              <a:gd name="connsiteX2417" fmla="*/ 6094169 w 9143999"/>
              <a:gd name="connsiteY2417" fmla="*/ 2054779 h 3550024"/>
              <a:gd name="connsiteX2418" fmla="*/ 6092885 w 9143999"/>
              <a:gd name="connsiteY2418" fmla="*/ 2075210 h 3550024"/>
              <a:gd name="connsiteX2419" fmla="*/ 6092457 w 9143999"/>
              <a:gd name="connsiteY2419" fmla="*/ 2075210 h 3550024"/>
              <a:gd name="connsiteX2420" fmla="*/ 6077588 w 9143999"/>
              <a:gd name="connsiteY2420" fmla="*/ 2058202 h 3550024"/>
              <a:gd name="connsiteX2421" fmla="*/ 6055338 w 9143999"/>
              <a:gd name="connsiteY2421" fmla="*/ 2052640 h 3550024"/>
              <a:gd name="connsiteX2422" fmla="*/ 5421014 w 9143999"/>
              <a:gd name="connsiteY2422" fmla="*/ 2052640 h 3550024"/>
              <a:gd name="connsiteX2423" fmla="*/ 5383682 w 9143999"/>
              <a:gd name="connsiteY2423" fmla="*/ 2067615 h 3550024"/>
              <a:gd name="connsiteX2424" fmla="*/ 5370203 w 9143999"/>
              <a:gd name="connsiteY2424" fmla="*/ 2109013 h 3550024"/>
              <a:gd name="connsiteX2425" fmla="*/ 5383789 w 9143999"/>
              <a:gd name="connsiteY2425" fmla="*/ 2150410 h 3550024"/>
              <a:gd name="connsiteX2426" fmla="*/ 5420372 w 9143999"/>
              <a:gd name="connsiteY2426" fmla="*/ 2165600 h 3550024"/>
              <a:gd name="connsiteX2427" fmla="*/ 5457972 w 9143999"/>
              <a:gd name="connsiteY2427" fmla="*/ 2150571 h 3550024"/>
              <a:gd name="connsiteX2428" fmla="*/ 5471504 w 9143999"/>
              <a:gd name="connsiteY2428" fmla="*/ 2109013 h 3550024"/>
              <a:gd name="connsiteX2429" fmla="*/ 5458561 w 9143999"/>
              <a:gd name="connsiteY2429" fmla="*/ 2067348 h 3550024"/>
              <a:gd name="connsiteX2430" fmla="*/ 5421014 w 9143999"/>
              <a:gd name="connsiteY2430" fmla="*/ 2052640 h 3550024"/>
              <a:gd name="connsiteX2431" fmla="*/ 5174867 w 9143999"/>
              <a:gd name="connsiteY2431" fmla="*/ 2052640 h 3550024"/>
              <a:gd name="connsiteX2432" fmla="*/ 5143364 w 9143999"/>
              <a:gd name="connsiteY2432" fmla="*/ 2067401 h 3550024"/>
              <a:gd name="connsiteX2433" fmla="*/ 5132185 w 9143999"/>
              <a:gd name="connsiteY2433" fmla="*/ 2109334 h 3550024"/>
              <a:gd name="connsiteX2434" fmla="*/ 5142989 w 9143999"/>
              <a:gd name="connsiteY2434" fmla="*/ 2151320 h 3550024"/>
              <a:gd name="connsiteX2435" fmla="*/ 5174653 w 9143999"/>
              <a:gd name="connsiteY2435" fmla="*/ 2165600 h 3550024"/>
              <a:gd name="connsiteX2436" fmla="*/ 5213269 w 9143999"/>
              <a:gd name="connsiteY2436" fmla="*/ 2136825 h 3550024"/>
              <a:gd name="connsiteX2437" fmla="*/ 5203321 w 9143999"/>
              <a:gd name="connsiteY2437" fmla="*/ 2135328 h 3550024"/>
              <a:gd name="connsiteX2438" fmla="*/ 5174760 w 9143999"/>
              <a:gd name="connsiteY2438" fmla="*/ 2156936 h 3550024"/>
              <a:gd name="connsiteX2439" fmla="*/ 5142668 w 9143999"/>
              <a:gd name="connsiteY2439" fmla="*/ 2109334 h 3550024"/>
              <a:gd name="connsiteX2440" fmla="*/ 5174760 w 9143999"/>
              <a:gd name="connsiteY2440" fmla="*/ 2061304 h 3550024"/>
              <a:gd name="connsiteX2441" fmla="*/ 5188880 w 9143999"/>
              <a:gd name="connsiteY2441" fmla="*/ 2063604 h 3550024"/>
              <a:gd name="connsiteX2442" fmla="*/ 5197491 w 9143999"/>
              <a:gd name="connsiteY2442" fmla="*/ 2070022 h 3550024"/>
              <a:gd name="connsiteX2443" fmla="*/ 5202465 w 9143999"/>
              <a:gd name="connsiteY2443" fmla="*/ 2082377 h 3550024"/>
              <a:gd name="connsiteX2444" fmla="*/ 5212948 w 9143999"/>
              <a:gd name="connsiteY2444" fmla="*/ 2080773 h 3550024"/>
              <a:gd name="connsiteX2445" fmla="*/ 5206369 w 9143999"/>
              <a:gd name="connsiteY2445" fmla="*/ 2064246 h 3550024"/>
              <a:gd name="connsiteX2446" fmla="*/ 5194228 w 9143999"/>
              <a:gd name="connsiteY2446" fmla="*/ 2055581 h 3550024"/>
              <a:gd name="connsiteX2447" fmla="*/ 5174867 w 9143999"/>
              <a:gd name="connsiteY2447" fmla="*/ 2052640 h 3550024"/>
              <a:gd name="connsiteX2448" fmla="*/ 4940378 w 9143999"/>
              <a:gd name="connsiteY2448" fmla="*/ 2052640 h 3550024"/>
              <a:gd name="connsiteX2449" fmla="*/ 4915561 w 9143999"/>
              <a:gd name="connsiteY2449" fmla="*/ 2059004 h 3550024"/>
              <a:gd name="connsiteX2450" fmla="*/ 4899676 w 9143999"/>
              <a:gd name="connsiteY2450" fmla="*/ 2077778 h 3550024"/>
              <a:gd name="connsiteX2451" fmla="*/ 4894060 w 9143999"/>
              <a:gd name="connsiteY2451" fmla="*/ 2108264 h 3550024"/>
              <a:gd name="connsiteX2452" fmla="*/ 4905773 w 9143999"/>
              <a:gd name="connsiteY2452" fmla="*/ 2150892 h 3550024"/>
              <a:gd name="connsiteX2453" fmla="*/ 4941127 w 9143999"/>
              <a:gd name="connsiteY2453" fmla="*/ 2165600 h 3550024"/>
              <a:gd name="connsiteX2454" fmla="*/ 4965623 w 9143999"/>
              <a:gd name="connsiteY2454" fmla="*/ 2159610 h 3550024"/>
              <a:gd name="connsiteX2455" fmla="*/ 4982417 w 9143999"/>
              <a:gd name="connsiteY2455" fmla="*/ 2140355 h 3550024"/>
              <a:gd name="connsiteX2456" fmla="*/ 4974181 w 9143999"/>
              <a:gd name="connsiteY2456" fmla="*/ 2136183 h 3550024"/>
              <a:gd name="connsiteX2457" fmla="*/ 4960595 w 9143999"/>
              <a:gd name="connsiteY2457" fmla="*/ 2152282 h 3550024"/>
              <a:gd name="connsiteX2458" fmla="*/ 4941341 w 9143999"/>
              <a:gd name="connsiteY2458" fmla="*/ 2156936 h 3550024"/>
              <a:gd name="connsiteX2459" fmla="*/ 4914063 w 9143999"/>
              <a:gd name="connsiteY2459" fmla="*/ 2145008 h 3550024"/>
              <a:gd name="connsiteX2460" fmla="*/ 4904650 w 9143999"/>
              <a:gd name="connsiteY2460" fmla="*/ 2110404 h 3550024"/>
              <a:gd name="connsiteX2461" fmla="*/ 4984771 w 9143999"/>
              <a:gd name="connsiteY2461" fmla="*/ 2110404 h 3550024"/>
              <a:gd name="connsiteX2462" fmla="*/ 4984771 w 9143999"/>
              <a:gd name="connsiteY2462" fmla="*/ 2107515 h 3550024"/>
              <a:gd name="connsiteX2463" fmla="*/ 4940378 w 9143999"/>
              <a:gd name="connsiteY2463" fmla="*/ 2052640 h 3550024"/>
              <a:gd name="connsiteX2464" fmla="*/ 4712094 w 9143999"/>
              <a:gd name="connsiteY2464" fmla="*/ 2052640 h 3550024"/>
              <a:gd name="connsiteX2465" fmla="*/ 4689096 w 9143999"/>
              <a:gd name="connsiteY2465" fmla="*/ 2057774 h 3550024"/>
              <a:gd name="connsiteX2466" fmla="*/ 4672622 w 9143999"/>
              <a:gd name="connsiteY2466" fmla="*/ 2076066 h 3550024"/>
              <a:gd name="connsiteX2467" fmla="*/ 4672195 w 9143999"/>
              <a:gd name="connsiteY2467" fmla="*/ 2076066 h 3550024"/>
              <a:gd name="connsiteX2468" fmla="*/ 4670697 w 9143999"/>
              <a:gd name="connsiteY2468" fmla="*/ 2054779 h 3550024"/>
              <a:gd name="connsiteX2469" fmla="*/ 4661605 w 9143999"/>
              <a:gd name="connsiteY2469" fmla="*/ 2054779 h 3550024"/>
              <a:gd name="connsiteX2470" fmla="*/ 4662353 w 9143999"/>
              <a:gd name="connsiteY2470" fmla="*/ 2077457 h 3550024"/>
              <a:gd name="connsiteX2471" fmla="*/ 4662353 w 9143999"/>
              <a:gd name="connsiteY2471" fmla="*/ 2205714 h 3550024"/>
              <a:gd name="connsiteX2472" fmla="*/ 4672622 w 9143999"/>
              <a:gd name="connsiteY2472" fmla="*/ 2205714 h 3550024"/>
              <a:gd name="connsiteX2473" fmla="*/ 4672622 w 9143999"/>
              <a:gd name="connsiteY2473" fmla="*/ 2163247 h 3550024"/>
              <a:gd name="connsiteX2474" fmla="*/ 4672195 w 9143999"/>
              <a:gd name="connsiteY2474" fmla="*/ 2142922 h 3550024"/>
              <a:gd name="connsiteX2475" fmla="*/ 4672622 w 9143999"/>
              <a:gd name="connsiteY2475" fmla="*/ 2142922 h 3550024"/>
              <a:gd name="connsiteX2476" fmla="*/ 4687759 w 9143999"/>
              <a:gd name="connsiteY2476" fmla="*/ 2160198 h 3550024"/>
              <a:gd name="connsiteX2477" fmla="*/ 4709955 w 9143999"/>
              <a:gd name="connsiteY2477" fmla="*/ 2165600 h 3550024"/>
              <a:gd name="connsiteX2478" fmla="*/ 4744560 w 9143999"/>
              <a:gd name="connsiteY2478" fmla="*/ 2150785 h 3550024"/>
              <a:gd name="connsiteX2479" fmla="*/ 4756915 w 9143999"/>
              <a:gd name="connsiteY2479" fmla="*/ 2108692 h 3550024"/>
              <a:gd name="connsiteX2480" fmla="*/ 4745202 w 9143999"/>
              <a:gd name="connsiteY2480" fmla="*/ 2067401 h 3550024"/>
              <a:gd name="connsiteX2481" fmla="*/ 4712094 w 9143999"/>
              <a:gd name="connsiteY2481" fmla="*/ 2052640 h 3550024"/>
              <a:gd name="connsiteX2482" fmla="*/ 4602194 w 9143999"/>
              <a:gd name="connsiteY2482" fmla="*/ 2052640 h 3550024"/>
              <a:gd name="connsiteX2483" fmla="*/ 4576468 w 9143999"/>
              <a:gd name="connsiteY2483" fmla="*/ 2060341 h 3550024"/>
              <a:gd name="connsiteX2484" fmla="*/ 4567536 w 9143999"/>
              <a:gd name="connsiteY2484" fmla="*/ 2082270 h 3550024"/>
              <a:gd name="connsiteX2485" fmla="*/ 4570691 w 9143999"/>
              <a:gd name="connsiteY2485" fmla="*/ 2095481 h 3550024"/>
              <a:gd name="connsiteX2486" fmla="*/ 4579784 w 9143999"/>
              <a:gd name="connsiteY2486" fmla="*/ 2104413 h 3550024"/>
              <a:gd name="connsiteX2487" fmla="*/ 4597594 w 9143999"/>
              <a:gd name="connsiteY2487" fmla="*/ 2110938 h 3550024"/>
              <a:gd name="connsiteX2488" fmla="*/ 4610217 w 9143999"/>
              <a:gd name="connsiteY2488" fmla="*/ 2114308 h 3550024"/>
              <a:gd name="connsiteX2489" fmla="*/ 4620165 w 9143999"/>
              <a:gd name="connsiteY2489" fmla="*/ 2118319 h 3550024"/>
              <a:gd name="connsiteX2490" fmla="*/ 4626690 w 9143999"/>
              <a:gd name="connsiteY2490" fmla="*/ 2124631 h 3550024"/>
              <a:gd name="connsiteX2491" fmla="*/ 4629044 w 9143999"/>
              <a:gd name="connsiteY2491" fmla="*/ 2134793 h 3550024"/>
              <a:gd name="connsiteX2492" fmla="*/ 4622091 w 9143999"/>
              <a:gd name="connsiteY2492" fmla="*/ 2151320 h 3550024"/>
              <a:gd name="connsiteX2493" fmla="*/ 4601552 w 9143999"/>
              <a:gd name="connsiteY2493" fmla="*/ 2157043 h 3550024"/>
              <a:gd name="connsiteX2494" fmla="*/ 4581977 w 9143999"/>
              <a:gd name="connsiteY2494" fmla="*/ 2152122 h 3550024"/>
              <a:gd name="connsiteX2495" fmla="*/ 4571922 w 9143999"/>
              <a:gd name="connsiteY2495" fmla="*/ 2136825 h 3550024"/>
              <a:gd name="connsiteX2496" fmla="*/ 4562080 w 9143999"/>
              <a:gd name="connsiteY2496" fmla="*/ 2138644 h 3550024"/>
              <a:gd name="connsiteX2497" fmla="*/ 4575131 w 9143999"/>
              <a:gd name="connsiteY2497" fmla="*/ 2159021 h 3550024"/>
              <a:gd name="connsiteX2498" fmla="*/ 4601766 w 9143999"/>
              <a:gd name="connsiteY2498" fmla="*/ 2165493 h 3550024"/>
              <a:gd name="connsiteX2499" fmla="*/ 4629686 w 9143999"/>
              <a:gd name="connsiteY2499" fmla="*/ 2157256 h 3550024"/>
              <a:gd name="connsiteX2500" fmla="*/ 4639634 w 9143999"/>
              <a:gd name="connsiteY2500" fmla="*/ 2133937 h 3550024"/>
              <a:gd name="connsiteX2501" fmla="*/ 4636318 w 9143999"/>
              <a:gd name="connsiteY2501" fmla="*/ 2119977 h 3550024"/>
              <a:gd name="connsiteX2502" fmla="*/ 4627172 w 9143999"/>
              <a:gd name="connsiteY2502" fmla="*/ 2110778 h 3550024"/>
              <a:gd name="connsiteX2503" fmla="*/ 4606687 w 9143999"/>
              <a:gd name="connsiteY2503" fmla="*/ 2103023 h 3550024"/>
              <a:gd name="connsiteX2504" fmla="*/ 4594599 w 9143999"/>
              <a:gd name="connsiteY2504" fmla="*/ 2099653 h 3550024"/>
              <a:gd name="connsiteX2505" fmla="*/ 4585560 w 9143999"/>
              <a:gd name="connsiteY2505" fmla="*/ 2095856 h 3550024"/>
              <a:gd name="connsiteX2506" fmla="*/ 4579891 w 9143999"/>
              <a:gd name="connsiteY2506" fmla="*/ 2090186 h 3550024"/>
              <a:gd name="connsiteX2507" fmla="*/ 4577912 w 9143999"/>
              <a:gd name="connsiteY2507" fmla="*/ 2080987 h 3550024"/>
              <a:gd name="connsiteX2508" fmla="*/ 4584009 w 9143999"/>
              <a:gd name="connsiteY2508" fmla="*/ 2066332 h 3550024"/>
              <a:gd name="connsiteX2509" fmla="*/ 4602194 w 9143999"/>
              <a:gd name="connsiteY2509" fmla="*/ 2061197 h 3550024"/>
              <a:gd name="connsiteX2510" fmla="*/ 4619791 w 9143999"/>
              <a:gd name="connsiteY2510" fmla="*/ 2065155 h 3550024"/>
              <a:gd name="connsiteX2511" fmla="*/ 4627760 w 9143999"/>
              <a:gd name="connsiteY2511" fmla="*/ 2077885 h 3550024"/>
              <a:gd name="connsiteX2512" fmla="*/ 4637922 w 9143999"/>
              <a:gd name="connsiteY2512" fmla="*/ 2076601 h 3550024"/>
              <a:gd name="connsiteX2513" fmla="*/ 4626209 w 9143999"/>
              <a:gd name="connsiteY2513" fmla="*/ 2058256 h 3550024"/>
              <a:gd name="connsiteX2514" fmla="*/ 4602194 w 9143999"/>
              <a:gd name="connsiteY2514" fmla="*/ 2052640 h 3550024"/>
              <a:gd name="connsiteX2515" fmla="*/ 4497089 w 9143999"/>
              <a:gd name="connsiteY2515" fmla="*/ 2052640 h 3550024"/>
              <a:gd name="connsiteX2516" fmla="*/ 4459756 w 9143999"/>
              <a:gd name="connsiteY2516" fmla="*/ 2067615 h 3550024"/>
              <a:gd name="connsiteX2517" fmla="*/ 4446278 w 9143999"/>
              <a:gd name="connsiteY2517" fmla="*/ 2109013 h 3550024"/>
              <a:gd name="connsiteX2518" fmla="*/ 4459863 w 9143999"/>
              <a:gd name="connsiteY2518" fmla="*/ 2150410 h 3550024"/>
              <a:gd name="connsiteX2519" fmla="*/ 4496447 w 9143999"/>
              <a:gd name="connsiteY2519" fmla="*/ 2165600 h 3550024"/>
              <a:gd name="connsiteX2520" fmla="*/ 4534047 w 9143999"/>
              <a:gd name="connsiteY2520" fmla="*/ 2150571 h 3550024"/>
              <a:gd name="connsiteX2521" fmla="*/ 4547579 w 9143999"/>
              <a:gd name="connsiteY2521" fmla="*/ 2109013 h 3550024"/>
              <a:gd name="connsiteX2522" fmla="*/ 4534636 w 9143999"/>
              <a:gd name="connsiteY2522" fmla="*/ 2067348 h 3550024"/>
              <a:gd name="connsiteX2523" fmla="*/ 4497089 w 9143999"/>
              <a:gd name="connsiteY2523" fmla="*/ 2052640 h 3550024"/>
              <a:gd name="connsiteX2524" fmla="*/ 4258964 w 9143999"/>
              <a:gd name="connsiteY2524" fmla="*/ 2052640 h 3550024"/>
              <a:gd name="connsiteX2525" fmla="*/ 4221631 w 9143999"/>
              <a:gd name="connsiteY2525" fmla="*/ 2067615 h 3550024"/>
              <a:gd name="connsiteX2526" fmla="*/ 4208153 w 9143999"/>
              <a:gd name="connsiteY2526" fmla="*/ 2109013 h 3550024"/>
              <a:gd name="connsiteX2527" fmla="*/ 4221738 w 9143999"/>
              <a:gd name="connsiteY2527" fmla="*/ 2150410 h 3550024"/>
              <a:gd name="connsiteX2528" fmla="*/ 4258322 w 9143999"/>
              <a:gd name="connsiteY2528" fmla="*/ 2165600 h 3550024"/>
              <a:gd name="connsiteX2529" fmla="*/ 4295922 w 9143999"/>
              <a:gd name="connsiteY2529" fmla="*/ 2150571 h 3550024"/>
              <a:gd name="connsiteX2530" fmla="*/ 4309454 w 9143999"/>
              <a:gd name="connsiteY2530" fmla="*/ 2109013 h 3550024"/>
              <a:gd name="connsiteX2531" fmla="*/ 4296511 w 9143999"/>
              <a:gd name="connsiteY2531" fmla="*/ 2067348 h 3550024"/>
              <a:gd name="connsiteX2532" fmla="*/ 4258964 w 9143999"/>
              <a:gd name="connsiteY2532" fmla="*/ 2052640 h 3550024"/>
              <a:gd name="connsiteX2533" fmla="*/ 3982739 w 9143999"/>
              <a:gd name="connsiteY2533" fmla="*/ 2052640 h 3550024"/>
              <a:gd name="connsiteX2534" fmla="*/ 3945406 w 9143999"/>
              <a:gd name="connsiteY2534" fmla="*/ 2067615 h 3550024"/>
              <a:gd name="connsiteX2535" fmla="*/ 3931928 w 9143999"/>
              <a:gd name="connsiteY2535" fmla="*/ 2109013 h 3550024"/>
              <a:gd name="connsiteX2536" fmla="*/ 3945513 w 9143999"/>
              <a:gd name="connsiteY2536" fmla="*/ 2150410 h 3550024"/>
              <a:gd name="connsiteX2537" fmla="*/ 3982097 w 9143999"/>
              <a:gd name="connsiteY2537" fmla="*/ 2165600 h 3550024"/>
              <a:gd name="connsiteX2538" fmla="*/ 4019697 w 9143999"/>
              <a:gd name="connsiteY2538" fmla="*/ 2150571 h 3550024"/>
              <a:gd name="connsiteX2539" fmla="*/ 4033229 w 9143999"/>
              <a:gd name="connsiteY2539" fmla="*/ 2109013 h 3550024"/>
              <a:gd name="connsiteX2540" fmla="*/ 4020285 w 9143999"/>
              <a:gd name="connsiteY2540" fmla="*/ 2067348 h 3550024"/>
              <a:gd name="connsiteX2541" fmla="*/ 3982739 w 9143999"/>
              <a:gd name="connsiteY2541" fmla="*/ 2052640 h 3550024"/>
              <a:gd name="connsiteX2542" fmla="*/ 3706514 w 9143999"/>
              <a:gd name="connsiteY2542" fmla="*/ 2052640 h 3550024"/>
              <a:gd name="connsiteX2543" fmla="*/ 3669182 w 9143999"/>
              <a:gd name="connsiteY2543" fmla="*/ 2067615 h 3550024"/>
              <a:gd name="connsiteX2544" fmla="*/ 3655703 w 9143999"/>
              <a:gd name="connsiteY2544" fmla="*/ 2109013 h 3550024"/>
              <a:gd name="connsiteX2545" fmla="*/ 3669289 w 9143999"/>
              <a:gd name="connsiteY2545" fmla="*/ 2150410 h 3550024"/>
              <a:gd name="connsiteX2546" fmla="*/ 3705872 w 9143999"/>
              <a:gd name="connsiteY2546" fmla="*/ 2165600 h 3550024"/>
              <a:gd name="connsiteX2547" fmla="*/ 3743472 w 9143999"/>
              <a:gd name="connsiteY2547" fmla="*/ 2150571 h 3550024"/>
              <a:gd name="connsiteX2548" fmla="*/ 3757004 w 9143999"/>
              <a:gd name="connsiteY2548" fmla="*/ 2109013 h 3550024"/>
              <a:gd name="connsiteX2549" fmla="*/ 3744061 w 9143999"/>
              <a:gd name="connsiteY2549" fmla="*/ 2067348 h 3550024"/>
              <a:gd name="connsiteX2550" fmla="*/ 3706514 w 9143999"/>
              <a:gd name="connsiteY2550" fmla="*/ 2052640 h 3550024"/>
              <a:gd name="connsiteX2551" fmla="*/ 3187778 w 9143999"/>
              <a:gd name="connsiteY2551" fmla="*/ 2052640 h 3550024"/>
              <a:gd name="connsiteX2552" fmla="*/ 3162961 w 9143999"/>
              <a:gd name="connsiteY2552" fmla="*/ 2059004 h 3550024"/>
              <a:gd name="connsiteX2553" fmla="*/ 3147076 w 9143999"/>
              <a:gd name="connsiteY2553" fmla="*/ 2077778 h 3550024"/>
              <a:gd name="connsiteX2554" fmla="*/ 3141460 w 9143999"/>
              <a:gd name="connsiteY2554" fmla="*/ 2108264 h 3550024"/>
              <a:gd name="connsiteX2555" fmla="*/ 3153174 w 9143999"/>
              <a:gd name="connsiteY2555" fmla="*/ 2150892 h 3550024"/>
              <a:gd name="connsiteX2556" fmla="*/ 3188527 w 9143999"/>
              <a:gd name="connsiteY2556" fmla="*/ 2165600 h 3550024"/>
              <a:gd name="connsiteX2557" fmla="*/ 3213023 w 9143999"/>
              <a:gd name="connsiteY2557" fmla="*/ 2159610 h 3550024"/>
              <a:gd name="connsiteX2558" fmla="*/ 3229818 w 9143999"/>
              <a:gd name="connsiteY2558" fmla="*/ 2140355 h 3550024"/>
              <a:gd name="connsiteX2559" fmla="*/ 3221581 w 9143999"/>
              <a:gd name="connsiteY2559" fmla="*/ 2136183 h 3550024"/>
              <a:gd name="connsiteX2560" fmla="*/ 3207995 w 9143999"/>
              <a:gd name="connsiteY2560" fmla="*/ 2152282 h 3550024"/>
              <a:gd name="connsiteX2561" fmla="*/ 3188741 w 9143999"/>
              <a:gd name="connsiteY2561" fmla="*/ 2156936 h 3550024"/>
              <a:gd name="connsiteX2562" fmla="*/ 3161464 w 9143999"/>
              <a:gd name="connsiteY2562" fmla="*/ 2145008 h 3550024"/>
              <a:gd name="connsiteX2563" fmla="*/ 3152050 w 9143999"/>
              <a:gd name="connsiteY2563" fmla="*/ 2110404 h 3550024"/>
              <a:gd name="connsiteX2564" fmla="*/ 3232171 w 9143999"/>
              <a:gd name="connsiteY2564" fmla="*/ 2110404 h 3550024"/>
              <a:gd name="connsiteX2565" fmla="*/ 3232171 w 9143999"/>
              <a:gd name="connsiteY2565" fmla="*/ 2107515 h 3550024"/>
              <a:gd name="connsiteX2566" fmla="*/ 3187778 w 9143999"/>
              <a:gd name="connsiteY2566" fmla="*/ 2052640 h 3550024"/>
              <a:gd name="connsiteX2567" fmla="*/ 2892503 w 9143999"/>
              <a:gd name="connsiteY2567" fmla="*/ 2052640 h 3550024"/>
              <a:gd name="connsiteX2568" fmla="*/ 2867686 w 9143999"/>
              <a:gd name="connsiteY2568" fmla="*/ 2059004 h 3550024"/>
              <a:gd name="connsiteX2569" fmla="*/ 2851801 w 9143999"/>
              <a:gd name="connsiteY2569" fmla="*/ 2077778 h 3550024"/>
              <a:gd name="connsiteX2570" fmla="*/ 2846185 w 9143999"/>
              <a:gd name="connsiteY2570" fmla="*/ 2108264 h 3550024"/>
              <a:gd name="connsiteX2571" fmla="*/ 2857899 w 9143999"/>
              <a:gd name="connsiteY2571" fmla="*/ 2150892 h 3550024"/>
              <a:gd name="connsiteX2572" fmla="*/ 2893252 w 9143999"/>
              <a:gd name="connsiteY2572" fmla="*/ 2165600 h 3550024"/>
              <a:gd name="connsiteX2573" fmla="*/ 2917748 w 9143999"/>
              <a:gd name="connsiteY2573" fmla="*/ 2159610 h 3550024"/>
              <a:gd name="connsiteX2574" fmla="*/ 2934543 w 9143999"/>
              <a:gd name="connsiteY2574" fmla="*/ 2140355 h 3550024"/>
              <a:gd name="connsiteX2575" fmla="*/ 2926306 w 9143999"/>
              <a:gd name="connsiteY2575" fmla="*/ 2136183 h 3550024"/>
              <a:gd name="connsiteX2576" fmla="*/ 2912721 w 9143999"/>
              <a:gd name="connsiteY2576" fmla="*/ 2152282 h 3550024"/>
              <a:gd name="connsiteX2577" fmla="*/ 2893466 w 9143999"/>
              <a:gd name="connsiteY2577" fmla="*/ 2156936 h 3550024"/>
              <a:gd name="connsiteX2578" fmla="*/ 2866189 w 9143999"/>
              <a:gd name="connsiteY2578" fmla="*/ 2145008 h 3550024"/>
              <a:gd name="connsiteX2579" fmla="*/ 2856775 w 9143999"/>
              <a:gd name="connsiteY2579" fmla="*/ 2110404 h 3550024"/>
              <a:gd name="connsiteX2580" fmla="*/ 2936896 w 9143999"/>
              <a:gd name="connsiteY2580" fmla="*/ 2110404 h 3550024"/>
              <a:gd name="connsiteX2581" fmla="*/ 2936896 w 9143999"/>
              <a:gd name="connsiteY2581" fmla="*/ 2107515 h 3550024"/>
              <a:gd name="connsiteX2582" fmla="*/ 2892503 w 9143999"/>
              <a:gd name="connsiteY2582" fmla="*/ 2052640 h 3550024"/>
              <a:gd name="connsiteX2583" fmla="*/ 2730895 w 9143999"/>
              <a:gd name="connsiteY2583" fmla="*/ 2052640 h 3550024"/>
              <a:gd name="connsiteX2584" fmla="*/ 2707896 w 9143999"/>
              <a:gd name="connsiteY2584" fmla="*/ 2057774 h 3550024"/>
              <a:gd name="connsiteX2585" fmla="*/ 2691423 w 9143999"/>
              <a:gd name="connsiteY2585" fmla="*/ 2076066 h 3550024"/>
              <a:gd name="connsiteX2586" fmla="*/ 2690994 w 9143999"/>
              <a:gd name="connsiteY2586" fmla="*/ 2076066 h 3550024"/>
              <a:gd name="connsiteX2587" fmla="*/ 2689497 w 9143999"/>
              <a:gd name="connsiteY2587" fmla="*/ 2054779 h 3550024"/>
              <a:gd name="connsiteX2588" fmla="*/ 2680405 w 9143999"/>
              <a:gd name="connsiteY2588" fmla="*/ 2054779 h 3550024"/>
              <a:gd name="connsiteX2589" fmla="*/ 2681153 w 9143999"/>
              <a:gd name="connsiteY2589" fmla="*/ 2077457 h 3550024"/>
              <a:gd name="connsiteX2590" fmla="*/ 2681153 w 9143999"/>
              <a:gd name="connsiteY2590" fmla="*/ 2205714 h 3550024"/>
              <a:gd name="connsiteX2591" fmla="*/ 2691423 w 9143999"/>
              <a:gd name="connsiteY2591" fmla="*/ 2205714 h 3550024"/>
              <a:gd name="connsiteX2592" fmla="*/ 2691423 w 9143999"/>
              <a:gd name="connsiteY2592" fmla="*/ 2163247 h 3550024"/>
              <a:gd name="connsiteX2593" fmla="*/ 2690994 w 9143999"/>
              <a:gd name="connsiteY2593" fmla="*/ 2142922 h 3550024"/>
              <a:gd name="connsiteX2594" fmla="*/ 2691423 w 9143999"/>
              <a:gd name="connsiteY2594" fmla="*/ 2142922 h 3550024"/>
              <a:gd name="connsiteX2595" fmla="*/ 2706559 w 9143999"/>
              <a:gd name="connsiteY2595" fmla="*/ 2160198 h 3550024"/>
              <a:gd name="connsiteX2596" fmla="*/ 2728755 w 9143999"/>
              <a:gd name="connsiteY2596" fmla="*/ 2165600 h 3550024"/>
              <a:gd name="connsiteX2597" fmla="*/ 2763360 w 9143999"/>
              <a:gd name="connsiteY2597" fmla="*/ 2150785 h 3550024"/>
              <a:gd name="connsiteX2598" fmla="*/ 2775715 w 9143999"/>
              <a:gd name="connsiteY2598" fmla="*/ 2108692 h 3550024"/>
              <a:gd name="connsiteX2599" fmla="*/ 2764002 w 9143999"/>
              <a:gd name="connsiteY2599" fmla="*/ 2067401 h 3550024"/>
              <a:gd name="connsiteX2600" fmla="*/ 2730895 w 9143999"/>
              <a:gd name="connsiteY2600" fmla="*/ 2052640 h 3550024"/>
              <a:gd name="connsiteX2601" fmla="*/ 1807188 w 9143999"/>
              <a:gd name="connsiteY2601" fmla="*/ 2052640 h 3550024"/>
              <a:gd name="connsiteX2602" fmla="*/ 1772530 w 9143999"/>
              <a:gd name="connsiteY2602" fmla="*/ 2067615 h 3550024"/>
              <a:gd name="connsiteX2603" fmla="*/ 1760122 w 9143999"/>
              <a:gd name="connsiteY2603" fmla="*/ 2109548 h 3550024"/>
              <a:gd name="connsiteX2604" fmla="*/ 1771888 w 9143999"/>
              <a:gd name="connsiteY2604" fmla="*/ 2150838 h 3550024"/>
              <a:gd name="connsiteX2605" fmla="*/ 1805049 w 9143999"/>
              <a:gd name="connsiteY2605" fmla="*/ 2165600 h 3550024"/>
              <a:gd name="connsiteX2606" fmla="*/ 1828582 w 9143999"/>
              <a:gd name="connsiteY2606" fmla="*/ 2159984 h 3550024"/>
              <a:gd name="connsiteX2607" fmla="*/ 1844307 w 9143999"/>
              <a:gd name="connsiteY2607" fmla="*/ 2142067 h 3550024"/>
              <a:gd name="connsiteX2608" fmla="*/ 1844735 w 9143999"/>
              <a:gd name="connsiteY2608" fmla="*/ 2142067 h 3550024"/>
              <a:gd name="connsiteX2609" fmla="*/ 1844575 w 9143999"/>
              <a:gd name="connsiteY2609" fmla="*/ 2147041 h 3550024"/>
              <a:gd name="connsiteX2610" fmla="*/ 1844521 w 9143999"/>
              <a:gd name="connsiteY2610" fmla="*/ 2152015 h 3550024"/>
              <a:gd name="connsiteX2611" fmla="*/ 1844521 w 9143999"/>
              <a:gd name="connsiteY2611" fmla="*/ 2161535 h 3550024"/>
              <a:gd name="connsiteX2612" fmla="*/ 1806760 w 9143999"/>
              <a:gd name="connsiteY2612" fmla="*/ 2197156 h 3550024"/>
              <a:gd name="connsiteX2613" fmla="*/ 1785206 w 9143999"/>
              <a:gd name="connsiteY2613" fmla="*/ 2192343 h 3550024"/>
              <a:gd name="connsiteX2614" fmla="*/ 1773813 w 9143999"/>
              <a:gd name="connsiteY2614" fmla="*/ 2177260 h 3550024"/>
              <a:gd name="connsiteX2615" fmla="*/ 1763866 w 9143999"/>
              <a:gd name="connsiteY2615" fmla="*/ 2179506 h 3550024"/>
              <a:gd name="connsiteX2616" fmla="*/ 1778092 w 9143999"/>
              <a:gd name="connsiteY2616" fmla="*/ 2199349 h 3550024"/>
              <a:gd name="connsiteX2617" fmla="*/ 1806760 w 9143999"/>
              <a:gd name="connsiteY2617" fmla="*/ 2205714 h 3550024"/>
              <a:gd name="connsiteX2618" fmla="*/ 1842649 w 9143999"/>
              <a:gd name="connsiteY2618" fmla="*/ 2192503 h 3550024"/>
              <a:gd name="connsiteX2619" fmla="*/ 1854683 w 9143999"/>
              <a:gd name="connsiteY2619" fmla="*/ 2160573 h 3550024"/>
              <a:gd name="connsiteX2620" fmla="*/ 1854683 w 9143999"/>
              <a:gd name="connsiteY2620" fmla="*/ 2081094 h 3550024"/>
              <a:gd name="connsiteX2621" fmla="*/ 1855432 w 9143999"/>
              <a:gd name="connsiteY2621" fmla="*/ 2054779 h 3550024"/>
              <a:gd name="connsiteX2622" fmla="*/ 1846019 w 9143999"/>
              <a:gd name="connsiteY2622" fmla="*/ 2054779 h 3550024"/>
              <a:gd name="connsiteX2623" fmla="*/ 1844735 w 9143999"/>
              <a:gd name="connsiteY2623" fmla="*/ 2075210 h 3550024"/>
              <a:gd name="connsiteX2624" fmla="*/ 1844307 w 9143999"/>
              <a:gd name="connsiteY2624" fmla="*/ 2075210 h 3550024"/>
              <a:gd name="connsiteX2625" fmla="*/ 1829438 w 9143999"/>
              <a:gd name="connsiteY2625" fmla="*/ 2058202 h 3550024"/>
              <a:gd name="connsiteX2626" fmla="*/ 1807188 w 9143999"/>
              <a:gd name="connsiteY2626" fmla="*/ 2052640 h 3550024"/>
              <a:gd name="connsiteX2627" fmla="*/ 1658969 w 9143999"/>
              <a:gd name="connsiteY2627" fmla="*/ 2052640 h 3550024"/>
              <a:gd name="connsiteX2628" fmla="*/ 1633243 w 9143999"/>
              <a:gd name="connsiteY2628" fmla="*/ 2060341 h 3550024"/>
              <a:gd name="connsiteX2629" fmla="*/ 1624311 w 9143999"/>
              <a:gd name="connsiteY2629" fmla="*/ 2082270 h 3550024"/>
              <a:gd name="connsiteX2630" fmla="*/ 1627467 w 9143999"/>
              <a:gd name="connsiteY2630" fmla="*/ 2095481 h 3550024"/>
              <a:gd name="connsiteX2631" fmla="*/ 1636559 w 9143999"/>
              <a:gd name="connsiteY2631" fmla="*/ 2104413 h 3550024"/>
              <a:gd name="connsiteX2632" fmla="*/ 1654370 w 9143999"/>
              <a:gd name="connsiteY2632" fmla="*/ 2110938 h 3550024"/>
              <a:gd name="connsiteX2633" fmla="*/ 1666992 w 9143999"/>
              <a:gd name="connsiteY2633" fmla="*/ 2114308 h 3550024"/>
              <a:gd name="connsiteX2634" fmla="*/ 1676940 w 9143999"/>
              <a:gd name="connsiteY2634" fmla="*/ 2118319 h 3550024"/>
              <a:gd name="connsiteX2635" fmla="*/ 1683466 w 9143999"/>
              <a:gd name="connsiteY2635" fmla="*/ 2124631 h 3550024"/>
              <a:gd name="connsiteX2636" fmla="*/ 1685819 w 9143999"/>
              <a:gd name="connsiteY2636" fmla="*/ 2134793 h 3550024"/>
              <a:gd name="connsiteX2637" fmla="*/ 1678866 w 9143999"/>
              <a:gd name="connsiteY2637" fmla="*/ 2151320 h 3550024"/>
              <a:gd name="connsiteX2638" fmla="*/ 1658328 w 9143999"/>
              <a:gd name="connsiteY2638" fmla="*/ 2157043 h 3550024"/>
              <a:gd name="connsiteX2639" fmla="*/ 1638752 w 9143999"/>
              <a:gd name="connsiteY2639" fmla="*/ 2152122 h 3550024"/>
              <a:gd name="connsiteX2640" fmla="*/ 1628697 w 9143999"/>
              <a:gd name="connsiteY2640" fmla="*/ 2136825 h 3550024"/>
              <a:gd name="connsiteX2641" fmla="*/ 1618856 w 9143999"/>
              <a:gd name="connsiteY2641" fmla="*/ 2138644 h 3550024"/>
              <a:gd name="connsiteX2642" fmla="*/ 1631906 w 9143999"/>
              <a:gd name="connsiteY2642" fmla="*/ 2159021 h 3550024"/>
              <a:gd name="connsiteX2643" fmla="*/ 1658542 w 9143999"/>
              <a:gd name="connsiteY2643" fmla="*/ 2165493 h 3550024"/>
              <a:gd name="connsiteX2644" fmla="*/ 1686461 w 9143999"/>
              <a:gd name="connsiteY2644" fmla="*/ 2157256 h 3550024"/>
              <a:gd name="connsiteX2645" fmla="*/ 1696410 w 9143999"/>
              <a:gd name="connsiteY2645" fmla="*/ 2133937 h 3550024"/>
              <a:gd name="connsiteX2646" fmla="*/ 1693093 w 9143999"/>
              <a:gd name="connsiteY2646" fmla="*/ 2119977 h 3550024"/>
              <a:gd name="connsiteX2647" fmla="*/ 1683947 w 9143999"/>
              <a:gd name="connsiteY2647" fmla="*/ 2110778 h 3550024"/>
              <a:gd name="connsiteX2648" fmla="*/ 1663463 w 9143999"/>
              <a:gd name="connsiteY2648" fmla="*/ 2103023 h 3550024"/>
              <a:gd name="connsiteX2649" fmla="*/ 1651375 w 9143999"/>
              <a:gd name="connsiteY2649" fmla="*/ 2099653 h 3550024"/>
              <a:gd name="connsiteX2650" fmla="*/ 1642335 w 9143999"/>
              <a:gd name="connsiteY2650" fmla="*/ 2095856 h 3550024"/>
              <a:gd name="connsiteX2651" fmla="*/ 1636666 w 9143999"/>
              <a:gd name="connsiteY2651" fmla="*/ 2090186 h 3550024"/>
              <a:gd name="connsiteX2652" fmla="*/ 1634688 w 9143999"/>
              <a:gd name="connsiteY2652" fmla="*/ 2080987 h 3550024"/>
              <a:gd name="connsiteX2653" fmla="*/ 1640785 w 9143999"/>
              <a:gd name="connsiteY2653" fmla="*/ 2066332 h 3550024"/>
              <a:gd name="connsiteX2654" fmla="*/ 1658969 w 9143999"/>
              <a:gd name="connsiteY2654" fmla="*/ 2061197 h 3550024"/>
              <a:gd name="connsiteX2655" fmla="*/ 1676566 w 9143999"/>
              <a:gd name="connsiteY2655" fmla="*/ 2065155 h 3550024"/>
              <a:gd name="connsiteX2656" fmla="*/ 1684536 w 9143999"/>
              <a:gd name="connsiteY2656" fmla="*/ 2077885 h 3550024"/>
              <a:gd name="connsiteX2657" fmla="*/ 1694697 w 9143999"/>
              <a:gd name="connsiteY2657" fmla="*/ 2076601 h 3550024"/>
              <a:gd name="connsiteX2658" fmla="*/ 1682985 w 9143999"/>
              <a:gd name="connsiteY2658" fmla="*/ 2058256 h 3550024"/>
              <a:gd name="connsiteX2659" fmla="*/ 1658969 w 9143999"/>
              <a:gd name="connsiteY2659" fmla="*/ 2052640 h 3550024"/>
              <a:gd name="connsiteX2660" fmla="*/ 1559003 w 9143999"/>
              <a:gd name="connsiteY2660" fmla="*/ 2052640 h 3550024"/>
              <a:gd name="connsiteX2661" fmla="*/ 1534186 w 9143999"/>
              <a:gd name="connsiteY2661" fmla="*/ 2059004 h 3550024"/>
              <a:gd name="connsiteX2662" fmla="*/ 1518301 w 9143999"/>
              <a:gd name="connsiteY2662" fmla="*/ 2077778 h 3550024"/>
              <a:gd name="connsiteX2663" fmla="*/ 1512686 w 9143999"/>
              <a:gd name="connsiteY2663" fmla="*/ 2108264 h 3550024"/>
              <a:gd name="connsiteX2664" fmla="*/ 1524399 w 9143999"/>
              <a:gd name="connsiteY2664" fmla="*/ 2150892 h 3550024"/>
              <a:gd name="connsiteX2665" fmla="*/ 1559752 w 9143999"/>
              <a:gd name="connsiteY2665" fmla="*/ 2165600 h 3550024"/>
              <a:gd name="connsiteX2666" fmla="*/ 1584248 w 9143999"/>
              <a:gd name="connsiteY2666" fmla="*/ 2159610 h 3550024"/>
              <a:gd name="connsiteX2667" fmla="*/ 1601043 w 9143999"/>
              <a:gd name="connsiteY2667" fmla="*/ 2140355 h 3550024"/>
              <a:gd name="connsiteX2668" fmla="*/ 1592806 w 9143999"/>
              <a:gd name="connsiteY2668" fmla="*/ 2136183 h 3550024"/>
              <a:gd name="connsiteX2669" fmla="*/ 1579221 w 9143999"/>
              <a:gd name="connsiteY2669" fmla="*/ 2152282 h 3550024"/>
              <a:gd name="connsiteX2670" fmla="*/ 1559967 w 9143999"/>
              <a:gd name="connsiteY2670" fmla="*/ 2156936 h 3550024"/>
              <a:gd name="connsiteX2671" fmla="*/ 1532689 w 9143999"/>
              <a:gd name="connsiteY2671" fmla="*/ 2145008 h 3550024"/>
              <a:gd name="connsiteX2672" fmla="*/ 1523275 w 9143999"/>
              <a:gd name="connsiteY2672" fmla="*/ 2110404 h 3550024"/>
              <a:gd name="connsiteX2673" fmla="*/ 1603396 w 9143999"/>
              <a:gd name="connsiteY2673" fmla="*/ 2110404 h 3550024"/>
              <a:gd name="connsiteX2674" fmla="*/ 1603396 w 9143999"/>
              <a:gd name="connsiteY2674" fmla="*/ 2107515 h 3550024"/>
              <a:gd name="connsiteX2675" fmla="*/ 1559003 w 9143999"/>
              <a:gd name="connsiteY2675" fmla="*/ 2052640 h 3550024"/>
              <a:gd name="connsiteX2676" fmla="*/ 1244679 w 9143999"/>
              <a:gd name="connsiteY2676" fmla="*/ 2052640 h 3550024"/>
              <a:gd name="connsiteX2677" fmla="*/ 1219862 w 9143999"/>
              <a:gd name="connsiteY2677" fmla="*/ 2059004 h 3550024"/>
              <a:gd name="connsiteX2678" fmla="*/ 1203976 w 9143999"/>
              <a:gd name="connsiteY2678" fmla="*/ 2077778 h 3550024"/>
              <a:gd name="connsiteX2679" fmla="*/ 1198360 w 9143999"/>
              <a:gd name="connsiteY2679" fmla="*/ 2108264 h 3550024"/>
              <a:gd name="connsiteX2680" fmla="*/ 1210073 w 9143999"/>
              <a:gd name="connsiteY2680" fmla="*/ 2150892 h 3550024"/>
              <a:gd name="connsiteX2681" fmla="*/ 1245428 w 9143999"/>
              <a:gd name="connsiteY2681" fmla="*/ 2165600 h 3550024"/>
              <a:gd name="connsiteX2682" fmla="*/ 1269923 w 9143999"/>
              <a:gd name="connsiteY2682" fmla="*/ 2159610 h 3550024"/>
              <a:gd name="connsiteX2683" fmla="*/ 1286718 w 9143999"/>
              <a:gd name="connsiteY2683" fmla="*/ 2140355 h 3550024"/>
              <a:gd name="connsiteX2684" fmla="*/ 1278482 w 9143999"/>
              <a:gd name="connsiteY2684" fmla="*/ 2136183 h 3550024"/>
              <a:gd name="connsiteX2685" fmla="*/ 1264896 w 9143999"/>
              <a:gd name="connsiteY2685" fmla="*/ 2152282 h 3550024"/>
              <a:gd name="connsiteX2686" fmla="*/ 1245641 w 9143999"/>
              <a:gd name="connsiteY2686" fmla="*/ 2156936 h 3550024"/>
              <a:gd name="connsiteX2687" fmla="*/ 1218364 w 9143999"/>
              <a:gd name="connsiteY2687" fmla="*/ 2145008 h 3550024"/>
              <a:gd name="connsiteX2688" fmla="*/ 1208950 w 9143999"/>
              <a:gd name="connsiteY2688" fmla="*/ 2110404 h 3550024"/>
              <a:gd name="connsiteX2689" fmla="*/ 1289071 w 9143999"/>
              <a:gd name="connsiteY2689" fmla="*/ 2110404 h 3550024"/>
              <a:gd name="connsiteX2690" fmla="*/ 1289071 w 9143999"/>
              <a:gd name="connsiteY2690" fmla="*/ 2107515 h 3550024"/>
              <a:gd name="connsiteX2691" fmla="*/ 1244679 w 9143999"/>
              <a:gd name="connsiteY2691" fmla="*/ 2052640 h 3550024"/>
              <a:gd name="connsiteX2692" fmla="*/ 6485693 w 9143999"/>
              <a:gd name="connsiteY2692" fmla="*/ 2030069 h 3550024"/>
              <a:gd name="connsiteX2693" fmla="*/ 6483875 w 9143999"/>
              <a:gd name="connsiteY2693" fmla="*/ 2054779 h 3550024"/>
              <a:gd name="connsiteX2694" fmla="*/ 6468257 w 9143999"/>
              <a:gd name="connsiteY2694" fmla="*/ 2054779 h 3550024"/>
              <a:gd name="connsiteX2695" fmla="*/ 6468257 w 9143999"/>
              <a:gd name="connsiteY2695" fmla="*/ 2063444 h 3550024"/>
              <a:gd name="connsiteX2696" fmla="*/ 6483768 w 9143999"/>
              <a:gd name="connsiteY2696" fmla="*/ 2063444 h 3550024"/>
              <a:gd name="connsiteX2697" fmla="*/ 6483768 w 9143999"/>
              <a:gd name="connsiteY2697" fmla="*/ 2140997 h 3550024"/>
              <a:gd name="connsiteX2698" fmla="*/ 6489330 w 9143999"/>
              <a:gd name="connsiteY2698" fmla="*/ 2159128 h 3550024"/>
              <a:gd name="connsiteX2699" fmla="*/ 6506660 w 9143999"/>
              <a:gd name="connsiteY2699" fmla="*/ 2165172 h 3550024"/>
              <a:gd name="connsiteX2700" fmla="*/ 6516929 w 9143999"/>
              <a:gd name="connsiteY2700" fmla="*/ 2164423 h 3550024"/>
              <a:gd name="connsiteX2701" fmla="*/ 6526128 w 9143999"/>
              <a:gd name="connsiteY2701" fmla="*/ 2162712 h 3550024"/>
              <a:gd name="connsiteX2702" fmla="*/ 6526128 w 9143999"/>
              <a:gd name="connsiteY2702" fmla="*/ 2154475 h 3550024"/>
              <a:gd name="connsiteX2703" fmla="*/ 6508692 w 9143999"/>
              <a:gd name="connsiteY2703" fmla="*/ 2156615 h 3550024"/>
              <a:gd name="connsiteX2704" fmla="*/ 6497621 w 9143999"/>
              <a:gd name="connsiteY2704" fmla="*/ 2152978 h 3550024"/>
              <a:gd name="connsiteX2705" fmla="*/ 6494037 w 9143999"/>
              <a:gd name="connsiteY2705" fmla="*/ 2140355 h 3550024"/>
              <a:gd name="connsiteX2706" fmla="*/ 6494037 w 9143999"/>
              <a:gd name="connsiteY2706" fmla="*/ 2063444 h 3550024"/>
              <a:gd name="connsiteX2707" fmla="*/ 6525059 w 9143999"/>
              <a:gd name="connsiteY2707" fmla="*/ 2063444 h 3550024"/>
              <a:gd name="connsiteX2708" fmla="*/ 6525059 w 9143999"/>
              <a:gd name="connsiteY2708" fmla="*/ 2054779 h 3550024"/>
              <a:gd name="connsiteX2709" fmla="*/ 6494037 w 9143999"/>
              <a:gd name="connsiteY2709" fmla="*/ 2054779 h 3550024"/>
              <a:gd name="connsiteX2710" fmla="*/ 6494037 w 9143999"/>
              <a:gd name="connsiteY2710" fmla="*/ 2030069 h 3550024"/>
              <a:gd name="connsiteX2711" fmla="*/ 3551993 w 9143999"/>
              <a:gd name="connsiteY2711" fmla="*/ 2030069 h 3550024"/>
              <a:gd name="connsiteX2712" fmla="*/ 3550175 w 9143999"/>
              <a:gd name="connsiteY2712" fmla="*/ 2054779 h 3550024"/>
              <a:gd name="connsiteX2713" fmla="*/ 3534557 w 9143999"/>
              <a:gd name="connsiteY2713" fmla="*/ 2054779 h 3550024"/>
              <a:gd name="connsiteX2714" fmla="*/ 3534557 w 9143999"/>
              <a:gd name="connsiteY2714" fmla="*/ 2063444 h 3550024"/>
              <a:gd name="connsiteX2715" fmla="*/ 3550068 w 9143999"/>
              <a:gd name="connsiteY2715" fmla="*/ 2063444 h 3550024"/>
              <a:gd name="connsiteX2716" fmla="*/ 3550068 w 9143999"/>
              <a:gd name="connsiteY2716" fmla="*/ 2140997 h 3550024"/>
              <a:gd name="connsiteX2717" fmla="*/ 3555630 w 9143999"/>
              <a:gd name="connsiteY2717" fmla="*/ 2159128 h 3550024"/>
              <a:gd name="connsiteX2718" fmla="*/ 3572960 w 9143999"/>
              <a:gd name="connsiteY2718" fmla="*/ 2165172 h 3550024"/>
              <a:gd name="connsiteX2719" fmla="*/ 3583228 w 9143999"/>
              <a:gd name="connsiteY2719" fmla="*/ 2164423 h 3550024"/>
              <a:gd name="connsiteX2720" fmla="*/ 3592428 w 9143999"/>
              <a:gd name="connsiteY2720" fmla="*/ 2162712 h 3550024"/>
              <a:gd name="connsiteX2721" fmla="*/ 3592428 w 9143999"/>
              <a:gd name="connsiteY2721" fmla="*/ 2154475 h 3550024"/>
              <a:gd name="connsiteX2722" fmla="*/ 3574992 w 9143999"/>
              <a:gd name="connsiteY2722" fmla="*/ 2156615 h 3550024"/>
              <a:gd name="connsiteX2723" fmla="*/ 3563920 w 9143999"/>
              <a:gd name="connsiteY2723" fmla="*/ 2152978 h 3550024"/>
              <a:gd name="connsiteX2724" fmla="*/ 3560337 w 9143999"/>
              <a:gd name="connsiteY2724" fmla="*/ 2140355 h 3550024"/>
              <a:gd name="connsiteX2725" fmla="*/ 3560337 w 9143999"/>
              <a:gd name="connsiteY2725" fmla="*/ 2063444 h 3550024"/>
              <a:gd name="connsiteX2726" fmla="*/ 3591358 w 9143999"/>
              <a:gd name="connsiteY2726" fmla="*/ 2063444 h 3550024"/>
              <a:gd name="connsiteX2727" fmla="*/ 3591358 w 9143999"/>
              <a:gd name="connsiteY2727" fmla="*/ 2054779 h 3550024"/>
              <a:gd name="connsiteX2728" fmla="*/ 3560337 w 9143999"/>
              <a:gd name="connsiteY2728" fmla="*/ 2054779 h 3550024"/>
              <a:gd name="connsiteX2729" fmla="*/ 3560337 w 9143999"/>
              <a:gd name="connsiteY2729" fmla="*/ 2030069 h 3550024"/>
              <a:gd name="connsiteX2730" fmla="*/ 3380543 w 9143999"/>
              <a:gd name="connsiteY2730" fmla="*/ 2030069 h 3550024"/>
              <a:gd name="connsiteX2731" fmla="*/ 3378725 w 9143999"/>
              <a:gd name="connsiteY2731" fmla="*/ 2054779 h 3550024"/>
              <a:gd name="connsiteX2732" fmla="*/ 3363107 w 9143999"/>
              <a:gd name="connsiteY2732" fmla="*/ 2054779 h 3550024"/>
              <a:gd name="connsiteX2733" fmla="*/ 3363107 w 9143999"/>
              <a:gd name="connsiteY2733" fmla="*/ 2063444 h 3550024"/>
              <a:gd name="connsiteX2734" fmla="*/ 3378618 w 9143999"/>
              <a:gd name="connsiteY2734" fmla="*/ 2063444 h 3550024"/>
              <a:gd name="connsiteX2735" fmla="*/ 3378618 w 9143999"/>
              <a:gd name="connsiteY2735" fmla="*/ 2140997 h 3550024"/>
              <a:gd name="connsiteX2736" fmla="*/ 3384180 w 9143999"/>
              <a:gd name="connsiteY2736" fmla="*/ 2159128 h 3550024"/>
              <a:gd name="connsiteX2737" fmla="*/ 3401509 w 9143999"/>
              <a:gd name="connsiteY2737" fmla="*/ 2165172 h 3550024"/>
              <a:gd name="connsiteX2738" fmla="*/ 3411779 w 9143999"/>
              <a:gd name="connsiteY2738" fmla="*/ 2164423 h 3550024"/>
              <a:gd name="connsiteX2739" fmla="*/ 3420978 w 9143999"/>
              <a:gd name="connsiteY2739" fmla="*/ 2162712 h 3550024"/>
              <a:gd name="connsiteX2740" fmla="*/ 3420978 w 9143999"/>
              <a:gd name="connsiteY2740" fmla="*/ 2154475 h 3550024"/>
              <a:gd name="connsiteX2741" fmla="*/ 3403542 w 9143999"/>
              <a:gd name="connsiteY2741" fmla="*/ 2156615 h 3550024"/>
              <a:gd name="connsiteX2742" fmla="*/ 3392471 w 9143999"/>
              <a:gd name="connsiteY2742" fmla="*/ 2152978 h 3550024"/>
              <a:gd name="connsiteX2743" fmla="*/ 3388887 w 9143999"/>
              <a:gd name="connsiteY2743" fmla="*/ 2140355 h 3550024"/>
              <a:gd name="connsiteX2744" fmla="*/ 3388887 w 9143999"/>
              <a:gd name="connsiteY2744" fmla="*/ 2063444 h 3550024"/>
              <a:gd name="connsiteX2745" fmla="*/ 3419908 w 9143999"/>
              <a:gd name="connsiteY2745" fmla="*/ 2063444 h 3550024"/>
              <a:gd name="connsiteX2746" fmla="*/ 3419908 w 9143999"/>
              <a:gd name="connsiteY2746" fmla="*/ 2054779 h 3550024"/>
              <a:gd name="connsiteX2747" fmla="*/ 3388887 w 9143999"/>
              <a:gd name="connsiteY2747" fmla="*/ 2054779 h 3550024"/>
              <a:gd name="connsiteX2748" fmla="*/ 3388887 w 9143999"/>
              <a:gd name="connsiteY2748" fmla="*/ 2030069 h 3550024"/>
              <a:gd name="connsiteX2749" fmla="*/ 1379433 w 9143999"/>
              <a:gd name="connsiteY2749" fmla="*/ 2022260 h 3550024"/>
              <a:gd name="connsiteX2750" fmla="*/ 1404143 w 9143999"/>
              <a:gd name="connsiteY2750" fmla="*/ 2022260 h 3550024"/>
              <a:gd name="connsiteX2751" fmla="*/ 1455810 w 9143999"/>
              <a:gd name="connsiteY2751" fmla="*/ 2038573 h 3550024"/>
              <a:gd name="connsiteX2752" fmla="*/ 1473246 w 9143999"/>
              <a:gd name="connsiteY2752" fmla="*/ 2086335 h 3550024"/>
              <a:gd name="connsiteX2753" fmla="*/ 1465491 w 9143999"/>
              <a:gd name="connsiteY2753" fmla="*/ 2122545 h 3550024"/>
              <a:gd name="connsiteX2754" fmla="*/ 1443241 w 9143999"/>
              <a:gd name="connsiteY2754" fmla="*/ 2145918 h 3550024"/>
              <a:gd name="connsiteX2755" fmla="*/ 1409278 w 9143999"/>
              <a:gd name="connsiteY2755" fmla="*/ 2153940 h 3550024"/>
              <a:gd name="connsiteX2756" fmla="*/ 1379433 w 9143999"/>
              <a:gd name="connsiteY2756" fmla="*/ 2153940 h 3550024"/>
              <a:gd name="connsiteX2757" fmla="*/ 6913458 w 9143999"/>
              <a:gd name="connsiteY2757" fmla="*/ 2021939 h 3550024"/>
              <a:gd name="connsiteX2758" fmla="*/ 6935387 w 9143999"/>
              <a:gd name="connsiteY2758" fmla="*/ 2021939 h 3550024"/>
              <a:gd name="connsiteX2759" fmla="*/ 6965499 w 9143999"/>
              <a:gd name="connsiteY2759" fmla="*/ 2028571 h 3550024"/>
              <a:gd name="connsiteX2760" fmla="*/ 6975393 w 9143999"/>
              <a:gd name="connsiteY2760" fmla="*/ 2049644 h 3550024"/>
              <a:gd name="connsiteX2761" fmla="*/ 6965285 w 9143999"/>
              <a:gd name="connsiteY2761" fmla="*/ 2072162 h 3550024"/>
              <a:gd name="connsiteX2762" fmla="*/ 6935601 w 9143999"/>
              <a:gd name="connsiteY2762" fmla="*/ 2080024 h 3550024"/>
              <a:gd name="connsiteX2763" fmla="*/ 6913458 w 9143999"/>
              <a:gd name="connsiteY2763" fmla="*/ 2080024 h 3550024"/>
              <a:gd name="connsiteX2764" fmla="*/ 7957329 w 9143999"/>
              <a:gd name="connsiteY2764" fmla="*/ 2020014 h 3550024"/>
              <a:gd name="connsiteX2765" fmla="*/ 8000973 w 9143999"/>
              <a:gd name="connsiteY2765" fmla="*/ 2037931 h 3550024"/>
              <a:gd name="connsiteX2766" fmla="*/ 8016805 w 9143999"/>
              <a:gd name="connsiteY2766" fmla="*/ 2087405 h 3550024"/>
              <a:gd name="connsiteX2767" fmla="*/ 8001133 w 9143999"/>
              <a:gd name="connsiteY2767" fmla="*/ 2138162 h 3550024"/>
              <a:gd name="connsiteX2768" fmla="*/ 7957115 w 9143999"/>
              <a:gd name="connsiteY2768" fmla="*/ 2156187 h 3550024"/>
              <a:gd name="connsiteX2769" fmla="*/ 7913845 w 9143999"/>
              <a:gd name="connsiteY2769" fmla="*/ 2137574 h 3550024"/>
              <a:gd name="connsiteX2770" fmla="*/ 7897747 w 9143999"/>
              <a:gd name="connsiteY2770" fmla="*/ 2087405 h 3550024"/>
              <a:gd name="connsiteX2771" fmla="*/ 7913525 w 9143999"/>
              <a:gd name="connsiteY2771" fmla="*/ 2037824 h 3550024"/>
              <a:gd name="connsiteX2772" fmla="*/ 7957329 w 9143999"/>
              <a:gd name="connsiteY2772" fmla="*/ 2020014 h 3550024"/>
              <a:gd name="connsiteX2773" fmla="*/ 6902761 w 9143999"/>
              <a:gd name="connsiteY2773" fmla="*/ 2012740 h 3550024"/>
              <a:gd name="connsiteX2774" fmla="*/ 6902761 w 9143999"/>
              <a:gd name="connsiteY2774" fmla="*/ 2163461 h 3550024"/>
              <a:gd name="connsiteX2775" fmla="*/ 6942019 w 9143999"/>
              <a:gd name="connsiteY2775" fmla="*/ 2163461 h 3550024"/>
              <a:gd name="connsiteX2776" fmla="*/ 6981117 w 9143999"/>
              <a:gd name="connsiteY2776" fmla="*/ 2152443 h 3550024"/>
              <a:gd name="connsiteX2777" fmla="*/ 6995076 w 9143999"/>
              <a:gd name="connsiteY2777" fmla="*/ 2121314 h 3550024"/>
              <a:gd name="connsiteX2778" fmla="*/ 6985075 w 9143999"/>
              <a:gd name="connsiteY2778" fmla="*/ 2095909 h 3550024"/>
              <a:gd name="connsiteX2779" fmla="*/ 6957637 w 9143999"/>
              <a:gd name="connsiteY2779" fmla="*/ 2083768 h 3550024"/>
              <a:gd name="connsiteX2780" fmla="*/ 6978817 w 9143999"/>
              <a:gd name="connsiteY2780" fmla="*/ 2071573 h 3550024"/>
              <a:gd name="connsiteX2781" fmla="*/ 6986305 w 9143999"/>
              <a:gd name="connsiteY2781" fmla="*/ 2049003 h 3550024"/>
              <a:gd name="connsiteX2782" fmla="*/ 6973415 w 9143999"/>
              <a:gd name="connsiteY2782" fmla="*/ 2021618 h 3550024"/>
              <a:gd name="connsiteX2783" fmla="*/ 6935601 w 9143999"/>
              <a:gd name="connsiteY2783" fmla="*/ 2012740 h 3550024"/>
              <a:gd name="connsiteX2784" fmla="*/ 4169193 w 9143999"/>
              <a:gd name="connsiteY2784" fmla="*/ 2012740 h 3550024"/>
              <a:gd name="connsiteX2785" fmla="*/ 4169193 w 9143999"/>
              <a:gd name="connsiteY2785" fmla="*/ 2163461 h 3550024"/>
              <a:gd name="connsiteX2786" fmla="*/ 4179890 w 9143999"/>
              <a:gd name="connsiteY2786" fmla="*/ 2163461 h 3550024"/>
              <a:gd name="connsiteX2787" fmla="*/ 4179890 w 9143999"/>
              <a:gd name="connsiteY2787" fmla="*/ 2012740 h 3550024"/>
              <a:gd name="connsiteX2788" fmla="*/ 2454693 w 9143999"/>
              <a:gd name="connsiteY2788" fmla="*/ 2012740 h 3550024"/>
              <a:gd name="connsiteX2789" fmla="*/ 2454693 w 9143999"/>
              <a:gd name="connsiteY2789" fmla="*/ 2163461 h 3550024"/>
              <a:gd name="connsiteX2790" fmla="*/ 2465390 w 9143999"/>
              <a:gd name="connsiteY2790" fmla="*/ 2163461 h 3550024"/>
              <a:gd name="connsiteX2791" fmla="*/ 2465390 w 9143999"/>
              <a:gd name="connsiteY2791" fmla="*/ 2012740 h 3550024"/>
              <a:gd name="connsiteX2792" fmla="*/ 1368736 w 9143999"/>
              <a:gd name="connsiteY2792" fmla="*/ 2012740 h 3550024"/>
              <a:gd name="connsiteX2793" fmla="*/ 1368736 w 9143999"/>
              <a:gd name="connsiteY2793" fmla="*/ 2163461 h 3550024"/>
              <a:gd name="connsiteX2794" fmla="*/ 1411204 w 9143999"/>
              <a:gd name="connsiteY2794" fmla="*/ 2163461 h 3550024"/>
              <a:gd name="connsiteX2795" fmla="*/ 1449392 w 9143999"/>
              <a:gd name="connsiteY2795" fmla="*/ 2154208 h 3550024"/>
              <a:gd name="connsiteX2796" fmla="*/ 1475065 w 9143999"/>
              <a:gd name="connsiteY2796" fmla="*/ 2127412 h 3550024"/>
              <a:gd name="connsiteX2797" fmla="*/ 1484157 w 9143999"/>
              <a:gd name="connsiteY2797" fmla="*/ 2086335 h 3550024"/>
              <a:gd name="connsiteX2798" fmla="*/ 1463673 w 9143999"/>
              <a:gd name="connsiteY2798" fmla="*/ 2031834 h 3550024"/>
              <a:gd name="connsiteX2799" fmla="*/ 1404785 w 9143999"/>
              <a:gd name="connsiteY2799" fmla="*/ 2012740 h 3550024"/>
              <a:gd name="connsiteX2800" fmla="*/ 960668 w 9143999"/>
              <a:gd name="connsiteY2800" fmla="*/ 2012740 h 3550024"/>
              <a:gd name="connsiteX2801" fmla="*/ 960668 w 9143999"/>
              <a:gd name="connsiteY2801" fmla="*/ 2022260 h 3550024"/>
              <a:gd name="connsiteX2802" fmla="*/ 1009126 w 9143999"/>
              <a:gd name="connsiteY2802" fmla="*/ 2022260 h 3550024"/>
              <a:gd name="connsiteX2803" fmla="*/ 1009126 w 9143999"/>
              <a:gd name="connsiteY2803" fmla="*/ 2163461 h 3550024"/>
              <a:gd name="connsiteX2804" fmla="*/ 1019822 w 9143999"/>
              <a:gd name="connsiteY2804" fmla="*/ 2163461 h 3550024"/>
              <a:gd name="connsiteX2805" fmla="*/ 1019822 w 9143999"/>
              <a:gd name="connsiteY2805" fmla="*/ 2022260 h 3550024"/>
              <a:gd name="connsiteX2806" fmla="*/ 1069135 w 9143999"/>
              <a:gd name="connsiteY2806" fmla="*/ 2022260 h 3550024"/>
              <a:gd name="connsiteX2807" fmla="*/ 1069135 w 9143999"/>
              <a:gd name="connsiteY2807" fmla="*/ 2012740 h 3550024"/>
              <a:gd name="connsiteX2808" fmla="*/ 8123751 w 9143999"/>
              <a:gd name="connsiteY2808" fmla="*/ 2010493 h 3550024"/>
              <a:gd name="connsiteX2809" fmla="*/ 8076791 w 9143999"/>
              <a:gd name="connsiteY2809" fmla="*/ 2030657 h 3550024"/>
              <a:gd name="connsiteX2810" fmla="*/ 8059890 w 9143999"/>
              <a:gd name="connsiteY2810" fmla="*/ 2087405 h 3550024"/>
              <a:gd name="connsiteX2811" fmla="*/ 8076203 w 9143999"/>
              <a:gd name="connsiteY2811" fmla="*/ 2144848 h 3550024"/>
              <a:gd name="connsiteX2812" fmla="*/ 8121077 w 9143999"/>
              <a:gd name="connsiteY2812" fmla="*/ 2165600 h 3550024"/>
              <a:gd name="connsiteX2813" fmla="*/ 8175311 w 9143999"/>
              <a:gd name="connsiteY2813" fmla="*/ 2132867 h 3550024"/>
              <a:gd name="connsiteX2814" fmla="*/ 8165897 w 9143999"/>
              <a:gd name="connsiteY2814" fmla="*/ 2128481 h 3550024"/>
              <a:gd name="connsiteX2815" fmla="*/ 8122040 w 9143999"/>
              <a:gd name="connsiteY2815" fmla="*/ 2156187 h 3550024"/>
              <a:gd name="connsiteX2816" fmla="*/ 8084333 w 9143999"/>
              <a:gd name="connsiteY2816" fmla="*/ 2138269 h 3550024"/>
              <a:gd name="connsiteX2817" fmla="*/ 8070908 w 9143999"/>
              <a:gd name="connsiteY2817" fmla="*/ 2087405 h 3550024"/>
              <a:gd name="connsiteX2818" fmla="*/ 8084867 w 9143999"/>
              <a:gd name="connsiteY2818" fmla="*/ 2037824 h 3550024"/>
              <a:gd name="connsiteX2819" fmla="*/ 8123751 w 9143999"/>
              <a:gd name="connsiteY2819" fmla="*/ 2020014 h 3550024"/>
              <a:gd name="connsiteX2820" fmla="*/ 8165256 w 9143999"/>
              <a:gd name="connsiteY2820" fmla="*/ 2044510 h 3550024"/>
              <a:gd name="connsiteX2821" fmla="*/ 8175311 w 9143999"/>
              <a:gd name="connsiteY2821" fmla="*/ 2039696 h 3550024"/>
              <a:gd name="connsiteX2822" fmla="*/ 8154131 w 9143999"/>
              <a:gd name="connsiteY2822" fmla="*/ 2017286 h 3550024"/>
              <a:gd name="connsiteX2823" fmla="*/ 8123751 w 9143999"/>
              <a:gd name="connsiteY2823" fmla="*/ 2010493 h 3550024"/>
              <a:gd name="connsiteX2824" fmla="*/ 7957329 w 9143999"/>
              <a:gd name="connsiteY2824" fmla="*/ 2010493 h 3550024"/>
              <a:gd name="connsiteX2825" fmla="*/ 7919783 w 9143999"/>
              <a:gd name="connsiteY2825" fmla="*/ 2019693 h 3550024"/>
              <a:gd name="connsiteX2826" fmla="*/ 7895233 w 9143999"/>
              <a:gd name="connsiteY2826" fmla="*/ 2046382 h 3550024"/>
              <a:gd name="connsiteX2827" fmla="*/ 7886729 w 9143999"/>
              <a:gd name="connsiteY2827" fmla="*/ 2087405 h 3550024"/>
              <a:gd name="connsiteX2828" fmla="*/ 7895126 w 9143999"/>
              <a:gd name="connsiteY2828" fmla="*/ 2128802 h 3550024"/>
              <a:gd name="connsiteX2829" fmla="*/ 7919461 w 9143999"/>
              <a:gd name="connsiteY2829" fmla="*/ 2156080 h 3550024"/>
              <a:gd name="connsiteX2830" fmla="*/ 7957115 w 9143999"/>
              <a:gd name="connsiteY2830" fmla="*/ 2165600 h 3550024"/>
              <a:gd name="connsiteX2831" fmla="*/ 7994394 w 9143999"/>
              <a:gd name="connsiteY2831" fmla="*/ 2156133 h 3550024"/>
              <a:gd name="connsiteX2832" fmla="*/ 8019211 w 9143999"/>
              <a:gd name="connsiteY2832" fmla="*/ 2128749 h 3550024"/>
              <a:gd name="connsiteX2833" fmla="*/ 8027929 w 9143999"/>
              <a:gd name="connsiteY2833" fmla="*/ 2087405 h 3550024"/>
              <a:gd name="connsiteX2834" fmla="*/ 8019425 w 9143999"/>
              <a:gd name="connsiteY2834" fmla="*/ 2046435 h 3550024"/>
              <a:gd name="connsiteX2835" fmla="*/ 7994929 w 9143999"/>
              <a:gd name="connsiteY2835" fmla="*/ 2019746 h 3550024"/>
              <a:gd name="connsiteX2836" fmla="*/ 7957329 w 9143999"/>
              <a:gd name="connsiteY2836" fmla="*/ 2010493 h 3550024"/>
              <a:gd name="connsiteX2837" fmla="*/ 7822817 w 9143999"/>
              <a:gd name="connsiteY2837" fmla="*/ 2010493 h 3550024"/>
              <a:gd name="connsiteX2838" fmla="*/ 7792971 w 9143999"/>
              <a:gd name="connsiteY2838" fmla="*/ 2020656 h 3550024"/>
              <a:gd name="connsiteX2839" fmla="*/ 7782381 w 9143999"/>
              <a:gd name="connsiteY2839" fmla="*/ 2049324 h 3550024"/>
              <a:gd name="connsiteX2840" fmla="*/ 7783933 w 9143999"/>
              <a:gd name="connsiteY2840" fmla="*/ 2061518 h 3550024"/>
              <a:gd name="connsiteX2841" fmla="*/ 7788158 w 9143999"/>
              <a:gd name="connsiteY2841" fmla="*/ 2070771 h 3550024"/>
              <a:gd name="connsiteX2842" fmla="*/ 7794469 w 9143999"/>
              <a:gd name="connsiteY2842" fmla="*/ 2077617 h 3550024"/>
              <a:gd name="connsiteX2843" fmla="*/ 7802278 w 9143999"/>
              <a:gd name="connsiteY2843" fmla="*/ 2082591 h 3550024"/>
              <a:gd name="connsiteX2844" fmla="*/ 7810943 w 9143999"/>
              <a:gd name="connsiteY2844" fmla="*/ 2086282 h 3550024"/>
              <a:gd name="connsiteX2845" fmla="*/ 7819821 w 9143999"/>
              <a:gd name="connsiteY2845" fmla="*/ 2089330 h 3550024"/>
              <a:gd name="connsiteX2846" fmla="*/ 7833727 w 9143999"/>
              <a:gd name="connsiteY2846" fmla="*/ 2093930 h 3550024"/>
              <a:gd name="connsiteX2847" fmla="*/ 7851324 w 9143999"/>
              <a:gd name="connsiteY2847" fmla="*/ 2105162 h 3550024"/>
              <a:gd name="connsiteX2848" fmla="*/ 7856940 w 9143999"/>
              <a:gd name="connsiteY2848" fmla="*/ 2123775 h 3550024"/>
              <a:gd name="connsiteX2849" fmla="*/ 7847955 w 9143999"/>
              <a:gd name="connsiteY2849" fmla="*/ 2148004 h 3550024"/>
              <a:gd name="connsiteX2850" fmla="*/ 7822923 w 9143999"/>
              <a:gd name="connsiteY2850" fmla="*/ 2156294 h 3550024"/>
              <a:gd name="connsiteX2851" fmla="*/ 7789121 w 9143999"/>
              <a:gd name="connsiteY2851" fmla="*/ 2126877 h 3550024"/>
              <a:gd name="connsiteX2852" fmla="*/ 7779279 w 9143999"/>
              <a:gd name="connsiteY2852" fmla="*/ 2129123 h 3550024"/>
              <a:gd name="connsiteX2853" fmla="*/ 7793667 w 9143999"/>
              <a:gd name="connsiteY2853" fmla="*/ 2156347 h 3550024"/>
              <a:gd name="connsiteX2854" fmla="*/ 7824100 w 9143999"/>
              <a:gd name="connsiteY2854" fmla="*/ 2165600 h 3550024"/>
              <a:gd name="connsiteX2855" fmla="*/ 7855977 w 9143999"/>
              <a:gd name="connsiteY2855" fmla="*/ 2154208 h 3550024"/>
              <a:gd name="connsiteX2856" fmla="*/ 7867423 w 9143999"/>
              <a:gd name="connsiteY2856" fmla="*/ 2123347 h 3550024"/>
              <a:gd name="connsiteX2857" fmla="*/ 7860203 w 9143999"/>
              <a:gd name="connsiteY2857" fmla="*/ 2098530 h 3550024"/>
              <a:gd name="connsiteX2858" fmla="*/ 7836081 w 9143999"/>
              <a:gd name="connsiteY2858" fmla="*/ 2083768 h 3550024"/>
              <a:gd name="connsiteX2859" fmla="*/ 7826025 w 9143999"/>
              <a:gd name="connsiteY2859" fmla="*/ 2080559 h 3550024"/>
              <a:gd name="connsiteX2860" fmla="*/ 7804311 w 9143999"/>
              <a:gd name="connsiteY2860" fmla="*/ 2071680 h 3550024"/>
              <a:gd name="connsiteX2861" fmla="*/ 7795753 w 9143999"/>
              <a:gd name="connsiteY2861" fmla="*/ 2062427 h 3550024"/>
              <a:gd name="connsiteX2862" fmla="*/ 7792757 w 9143999"/>
              <a:gd name="connsiteY2862" fmla="*/ 2048682 h 3550024"/>
              <a:gd name="connsiteX2863" fmla="*/ 7800406 w 9143999"/>
              <a:gd name="connsiteY2863" fmla="*/ 2027074 h 3550024"/>
              <a:gd name="connsiteX2864" fmla="*/ 7822709 w 9143999"/>
              <a:gd name="connsiteY2864" fmla="*/ 2019693 h 3550024"/>
              <a:gd name="connsiteX2865" fmla="*/ 7854693 w 9143999"/>
              <a:gd name="connsiteY2865" fmla="*/ 2044831 h 3550024"/>
              <a:gd name="connsiteX2866" fmla="*/ 7864749 w 9143999"/>
              <a:gd name="connsiteY2866" fmla="*/ 2042691 h 3550024"/>
              <a:gd name="connsiteX2867" fmla="*/ 7850949 w 9143999"/>
              <a:gd name="connsiteY2867" fmla="*/ 2018088 h 3550024"/>
              <a:gd name="connsiteX2868" fmla="*/ 7822817 w 9143999"/>
              <a:gd name="connsiteY2868" fmla="*/ 2010493 h 3550024"/>
              <a:gd name="connsiteX2869" fmla="*/ 6232142 w 9143999"/>
              <a:gd name="connsiteY2869" fmla="*/ 2010493 h 3550024"/>
              <a:gd name="connsiteX2870" fmla="*/ 6202297 w 9143999"/>
              <a:gd name="connsiteY2870" fmla="*/ 2020656 h 3550024"/>
              <a:gd name="connsiteX2871" fmla="*/ 6191707 w 9143999"/>
              <a:gd name="connsiteY2871" fmla="*/ 2049324 h 3550024"/>
              <a:gd name="connsiteX2872" fmla="*/ 6193258 w 9143999"/>
              <a:gd name="connsiteY2872" fmla="*/ 2061518 h 3550024"/>
              <a:gd name="connsiteX2873" fmla="*/ 6197483 w 9143999"/>
              <a:gd name="connsiteY2873" fmla="*/ 2070771 h 3550024"/>
              <a:gd name="connsiteX2874" fmla="*/ 6203794 w 9143999"/>
              <a:gd name="connsiteY2874" fmla="*/ 2077617 h 3550024"/>
              <a:gd name="connsiteX2875" fmla="*/ 6211603 w 9143999"/>
              <a:gd name="connsiteY2875" fmla="*/ 2082591 h 3550024"/>
              <a:gd name="connsiteX2876" fmla="*/ 6220268 w 9143999"/>
              <a:gd name="connsiteY2876" fmla="*/ 2086282 h 3550024"/>
              <a:gd name="connsiteX2877" fmla="*/ 6229146 w 9143999"/>
              <a:gd name="connsiteY2877" fmla="*/ 2089330 h 3550024"/>
              <a:gd name="connsiteX2878" fmla="*/ 6243052 w 9143999"/>
              <a:gd name="connsiteY2878" fmla="*/ 2093930 h 3550024"/>
              <a:gd name="connsiteX2879" fmla="*/ 6260649 w 9143999"/>
              <a:gd name="connsiteY2879" fmla="*/ 2105162 h 3550024"/>
              <a:gd name="connsiteX2880" fmla="*/ 6266265 w 9143999"/>
              <a:gd name="connsiteY2880" fmla="*/ 2123775 h 3550024"/>
              <a:gd name="connsiteX2881" fmla="*/ 6257280 w 9143999"/>
              <a:gd name="connsiteY2881" fmla="*/ 2148004 h 3550024"/>
              <a:gd name="connsiteX2882" fmla="*/ 6232248 w 9143999"/>
              <a:gd name="connsiteY2882" fmla="*/ 2156294 h 3550024"/>
              <a:gd name="connsiteX2883" fmla="*/ 6198446 w 9143999"/>
              <a:gd name="connsiteY2883" fmla="*/ 2126877 h 3550024"/>
              <a:gd name="connsiteX2884" fmla="*/ 6188605 w 9143999"/>
              <a:gd name="connsiteY2884" fmla="*/ 2129123 h 3550024"/>
              <a:gd name="connsiteX2885" fmla="*/ 6202992 w 9143999"/>
              <a:gd name="connsiteY2885" fmla="*/ 2156347 h 3550024"/>
              <a:gd name="connsiteX2886" fmla="*/ 6233425 w 9143999"/>
              <a:gd name="connsiteY2886" fmla="*/ 2165600 h 3550024"/>
              <a:gd name="connsiteX2887" fmla="*/ 6265302 w 9143999"/>
              <a:gd name="connsiteY2887" fmla="*/ 2154208 h 3550024"/>
              <a:gd name="connsiteX2888" fmla="*/ 6276748 w 9143999"/>
              <a:gd name="connsiteY2888" fmla="*/ 2123347 h 3550024"/>
              <a:gd name="connsiteX2889" fmla="*/ 6269528 w 9143999"/>
              <a:gd name="connsiteY2889" fmla="*/ 2098530 h 3550024"/>
              <a:gd name="connsiteX2890" fmla="*/ 6245406 w 9143999"/>
              <a:gd name="connsiteY2890" fmla="*/ 2083768 h 3550024"/>
              <a:gd name="connsiteX2891" fmla="*/ 6235351 w 9143999"/>
              <a:gd name="connsiteY2891" fmla="*/ 2080559 h 3550024"/>
              <a:gd name="connsiteX2892" fmla="*/ 6213636 w 9143999"/>
              <a:gd name="connsiteY2892" fmla="*/ 2071680 h 3550024"/>
              <a:gd name="connsiteX2893" fmla="*/ 6205078 w 9143999"/>
              <a:gd name="connsiteY2893" fmla="*/ 2062427 h 3550024"/>
              <a:gd name="connsiteX2894" fmla="*/ 6202083 w 9143999"/>
              <a:gd name="connsiteY2894" fmla="*/ 2048682 h 3550024"/>
              <a:gd name="connsiteX2895" fmla="*/ 6209731 w 9143999"/>
              <a:gd name="connsiteY2895" fmla="*/ 2027074 h 3550024"/>
              <a:gd name="connsiteX2896" fmla="*/ 6232035 w 9143999"/>
              <a:gd name="connsiteY2896" fmla="*/ 2019693 h 3550024"/>
              <a:gd name="connsiteX2897" fmla="*/ 6264019 w 9143999"/>
              <a:gd name="connsiteY2897" fmla="*/ 2044831 h 3550024"/>
              <a:gd name="connsiteX2898" fmla="*/ 6274074 w 9143999"/>
              <a:gd name="connsiteY2898" fmla="*/ 2042691 h 3550024"/>
              <a:gd name="connsiteX2899" fmla="*/ 6260275 w 9143999"/>
              <a:gd name="connsiteY2899" fmla="*/ 2018088 h 3550024"/>
              <a:gd name="connsiteX2900" fmla="*/ 6232142 w 9143999"/>
              <a:gd name="connsiteY2900" fmla="*/ 2010493 h 3550024"/>
              <a:gd name="connsiteX2901" fmla="*/ 5308216 w 9143999"/>
              <a:gd name="connsiteY2901" fmla="*/ 2010493 h 3550024"/>
              <a:gd name="connsiteX2902" fmla="*/ 5278371 w 9143999"/>
              <a:gd name="connsiteY2902" fmla="*/ 2020656 h 3550024"/>
              <a:gd name="connsiteX2903" fmla="*/ 5267781 w 9143999"/>
              <a:gd name="connsiteY2903" fmla="*/ 2049324 h 3550024"/>
              <a:gd name="connsiteX2904" fmla="*/ 5269332 w 9143999"/>
              <a:gd name="connsiteY2904" fmla="*/ 2061518 h 3550024"/>
              <a:gd name="connsiteX2905" fmla="*/ 5273558 w 9143999"/>
              <a:gd name="connsiteY2905" fmla="*/ 2070771 h 3550024"/>
              <a:gd name="connsiteX2906" fmla="*/ 5279869 w 9143999"/>
              <a:gd name="connsiteY2906" fmla="*/ 2077617 h 3550024"/>
              <a:gd name="connsiteX2907" fmla="*/ 5287678 w 9143999"/>
              <a:gd name="connsiteY2907" fmla="*/ 2082591 h 3550024"/>
              <a:gd name="connsiteX2908" fmla="*/ 5296342 w 9143999"/>
              <a:gd name="connsiteY2908" fmla="*/ 2086282 h 3550024"/>
              <a:gd name="connsiteX2909" fmla="*/ 5305221 w 9143999"/>
              <a:gd name="connsiteY2909" fmla="*/ 2089330 h 3550024"/>
              <a:gd name="connsiteX2910" fmla="*/ 5319127 w 9143999"/>
              <a:gd name="connsiteY2910" fmla="*/ 2093930 h 3550024"/>
              <a:gd name="connsiteX2911" fmla="*/ 5336724 w 9143999"/>
              <a:gd name="connsiteY2911" fmla="*/ 2105162 h 3550024"/>
              <a:gd name="connsiteX2912" fmla="*/ 5342339 w 9143999"/>
              <a:gd name="connsiteY2912" fmla="*/ 2123775 h 3550024"/>
              <a:gd name="connsiteX2913" fmla="*/ 5333354 w 9143999"/>
              <a:gd name="connsiteY2913" fmla="*/ 2148004 h 3550024"/>
              <a:gd name="connsiteX2914" fmla="*/ 5308323 w 9143999"/>
              <a:gd name="connsiteY2914" fmla="*/ 2156294 h 3550024"/>
              <a:gd name="connsiteX2915" fmla="*/ 5274520 w 9143999"/>
              <a:gd name="connsiteY2915" fmla="*/ 2126877 h 3550024"/>
              <a:gd name="connsiteX2916" fmla="*/ 5264679 w 9143999"/>
              <a:gd name="connsiteY2916" fmla="*/ 2129123 h 3550024"/>
              <a:gd name="connsiteX2917" fmla="*/ 5279067 w 9143999"/>
              <a:gd name="connsiteY2917" fmla="*/ 2156347 h 3550024"/>
              <a:gd name="connsiteX2918" fmla="*/ 5309500 w 9143999"/>
              <a:gd name="connsiteY2918" fmla="*/ 2165600 h 3550024"/>
              <a:gd name="connsiteX2919" fmla="*/ 5341377 w 9143999"/>
              <a:gd name="connsiteY2919" fmla="*/ 2154208 h 3550024"/>
              <a:gd name="connsiteX2920" fmla="*/ 5352823 w 9143999"/>
              <a:gd name="connsiteY2920" fmla="*/ 2123347 h 3550024"/>
              <a:gd name="connsiteX2921" fmla="*/ 5345602 w 9143999"/>
              <a:gd name="connsiteY2921" fmla="*/ 2098530 h 3550024"/>
              <a:gd name="connsiteX2922" fmla="*/ 5321480 w 9143999"/>
              <a:gd name="connsiteY2922" fmla="*/ 2083768 h 3550024"/>
              <a:gd name="connsiteX2923" fmla="*/ 5311425 w 9143999"/>
              <a:gd name="connsiteY2923" fmla="*/ 2080559 h 3550024"/>
              <a:gd name="connsiteX2924" fmla="*/ 5289710 w 9143999"/>
              <a:gd name="connsiteY2924" fmla="*/ 2071680 h 3550024"/>
              <a:gd name="connsiteX2925" fmla="*/ 5281152 w 9143999"/>
              <a:gd name="connsiteY2925" fmla="*/ 2062427 h 3550024"/>
              <a:gd name="connsiteX2926" fmla="*/ 5278157 w 9143999"/>
              <a:gd name="connsiteY2926" fmla="*/ 2048682 h 3550024"/>
              <a:gd name="connsiteX2927" fmla="*/ 5285806 w 9143999"/>
              <a:gd name="connsiteY2927" fmla="*/ 2027074 h 3550024"/>
              <a:gd name="connsiteX2928" fmla="*/ 5308109 w 9143999"/>
              <a:gd name="connsiteY2928" fmla="*/ 2019693 h 3550024"/>
              <a:gd name="connsiteX2929" fmla="*/ 5340093 w 9143999"/>
              <a:gd name="connsiteY2929" fmla="*/ 2044831 h 3550024"/>
              <a:gd name="connsiteX2930" fmla="*/ 5350148 w 9143999"/>
              <a:gd name="connsiteY2930" fmla="*/ 2042691 h 3550024"/>
              <a:gd name="connsiteX2931" fmla="*/ 5336349 w 9143999"/>
              <a:gd name="connsiteY2931" fmla="*/ 2018088 h 3550024"/>
              <a:gd name="connsiteX2932" fmla="*/ 5308216 w 9143999"/>
              <a:gd name="connsiteY2932" fmla="*/ 2010493 h 3550024"/>
              <a:gd name="connsiteX2933" fmla="*/ 7407227 w 9143999"/>
              <a:gd name="connsiteY2933" fmla="*/ 2008033 h 3550024"/>
              <a:gd name="connsiteX2934" fmla="*/ 7407227 w 9143999"/>
              <a:gd name="connsiteY2934" fmla="*/ 2063230 h 3550024"/>
              <a:gd name="connsiteX2935" fmla="*/ 7407281 w 9143999"/>
              <a:gd name="connsiteY2935" fmla="*/ 2069166 h 3550024"/>
              <a:gd name="connsiteX2936" fmla="*/ 7407441 w 9143999"/>
              <a:gd name="connsiteY2936" fmla="*/ 2075103 h 3550024"/>
              <a:gd name="connsiteX2937" fmla="*/ 7407013 w 9143999"/>
              <a:gd name="connsiteY2937" fmla="*/ 2075103 h 3550024"/>
              <a:gd name="connsiteX2938" fmla="*/ 7392199 w 9143999"/>
              <a:gd name="connsiteY2938" fmla="*/ 2058309 h 3550024"/>
              <a:gd name="connsiteX2939" fmla="*/ 7369788 w 9143999"/>
              <a:gd name="connsiteY2939" fmla="*/ 2052640 h 3550024"/>
              <a:gd name="connsiteX2940" fmla="*/ 7335183 w 9143999"/>
              <a:gd name="connsiteY2940" fmla="*/ 2067562 h 3550024"/>
              <a:gd name="connsiteX2941" fmla="*/ 7322828 w 9143999"/>
              <a:gd name="connsiteY2941" fmla="*/ 2109655 h 3550024"/>
              <a:gd name="connsiteX2942" fmla="*/ 7334488 w 9143999"/>
              <a:gd name="connsiteY2942" fmla="*/ 2150731 h 3550024"/>
              <a:gd name="connsiteX2943" fmla="*/ 7367649 w 9143999"/>
              <a:gd name="connsiteY2943" fmla="*/ 2165600 h 3550024"/>
              <a:gd name="connsiteX2944" fmla="*/ 7391075 w 9143999"/>
              <a:gd name="connsiteY2944" fmla="*/ 2160145 h 3550024"/>
              <a:gd name="connsiteX2945" fmla="*/ 7407013 w 9143999"/>
              <a:gd name="connsiteY2945" fmla="*/ 2142174 h 3550024"/>
              <a:gd name="connsiteX2946" fmla="*/ 7407441 w 9143999"/>
              <a:gd name="connsiteY2946" fmla="*/ 2142174 h 3550024"/>
              <a:gd name="connsiteX2947" fmla="*/ 7408619 w 9143999"/>
              <a:gd name="connsiteY2947" fmla="*/ 2163461 h 3550024"/>
              <a:gd name="connsiteX2948" fmla="*/ 7418353 w 9143999"/>
              <a:gd name="connsiteY2948" fmla="*/ 2163461 h 3550024"/>
              <a:gd name="connsiteX2949" fmla="*/ 7417390 w 9143999"/>
              <a:gd name="connsiteY2949" fmla="*/ 2140890 h 3550024"/>
              <a:gd name="connsiteX2950" fmla="*/ 7417390 w 9143999"/>
              <a:gd name="connsiteY2950" fmla="*/ 2008033 h 3550024"/>
              <a:gd name="connsiteX2951" fmla="*/ 5807028 w 9143999"/>
              <a:gd name="connsiteY2951" fmla="*/ 2008033 h 3550024"/>
              <a:gd name="connsiteX2952" fmla="*/ 5807028 w 9143999"/>
              <a:gd name="connsiteY2952" fmla="*/ 2063230 h 3550024"/>
              <a:gd name="connsiteX2953" fmla="*/ 5807081 w 9143999"/>
              <a:gd name="connsiteY2953" fmla="*/ 2069166 h 3550024"/>
              <a:gd name="connsiteX2954" fmla="*/ 5807242 w 9143999"/>
              <a:gd name="connsiteY2954" fmla="*/ 2075103 h 3550024"/>
              <a:gd name="connsiteX2955" fmla="*/ 5806814 w 9143999"/>
              <a:gd name="connsiteY2955" fmla="*/ 2075103 h 3550024"/>
              <a:gd name="connsiteX2956" fmla="*/ 5791999 w 9143999"/>
              <a:gd name="connsiteY2956" fmla="*/ 2058309 h 3550024"/>
              <a:gd name="connsiteX2957" fmla="*/ 5769588 w 9143999"/>
              <a:gd name="connsiteY2957" fmla="*/ 2052640 h 3550024"/>
              <a:gd name="connsiteX2958" fmla="*/ 5734983 w 9143999"/>
              <a:gd name="connsiteY2958" fmla="*/ 2067562 h 3550024"/>
              <a:gd name="connsiteX2959" fmla="*/ 5722628 w 9143999"/>
              <a:gd name="connsiteY2959" fmla="*/ 2109655 h 3550024"/>
              <a:gd name="connsiteX2960" fmla="*/ 5734288 w 9143999"/>
              <a:gd name="connsiteY2960" fmla="*/ 2150731 h 3550024"/>
              <a:gd name="connsiteX2961" fmla="*/ 5767449 w 9143999"/>
              <a:gd name="connsiteY2961" fmla="*/ 2165600 h 3550024"/>
              <a:gd name="connsiteX2962" fmla="*/ 5790875 w 9143999"/>
              <a:gd name="connsiteY2962" fmla="*/ 2160145 h 3550024"/>
              <a:gd name="connsiteX2963" fmla="*/ 5806814 w 9143999"/>
              <a:gd name="connsiteY2963" fmla="*/ 2142174 h 3550024"/>
              <a:gd name="connsiteX2964" fmla="*/ 5807242 w 9143999"/>
              <a:gd name="connsiteY2964" fmla="*/ 2142174 h 3550024"/>
              <a:gd name="connsiteX2965" fmla="*/ 5808419 w 9143999"/>
              <a:gd name="connsiteY2965" fmla="*/ 2163461 h 3550024"/>
              <a:gd name="connsiteX2966" fmla="*/ 5818153 w 9143999"/>
              <a:gd name="connsiteY2966" fmla="*/ 2163461 h 3550024"/>
              <a:gd name="connsiteX2967" fmla="*/ 5817190 w 9143999"/>
              <a:gd name="connsiteY2967" fmla="*/ 2140890 h 3550024"/>
              <a:gd name="connsiteX2968" fmla="*/ 5817190 w 9143999"/>
              <a:gd name="connsiteY2968" fmla="*/ 2008033 h 3550024"/>
              <a:gd name="connsiteX2969" fmla="*/ 4786178 w 9143999"/>
              <a:gd name="connsiteY2969" fmla="*/ 2008033 h 3550024"/>
              <a:gd name="connsiteX2970" fmla="*/ 4786178 w 9143999"/>
              <a:gd name="connsiteY2970" fmla="*/ 2163461 h 3550024"/>
              <a:gd name="connsiteX2971" fmla="*/ 4796447 w 9143999"/>
              <a:gd name="connsiteY2971" fmla="*/ 2163461 h 3550024"/>
              <a:gd name="connsiteX2972" fmla="*/ 4796447 w 9143999"/>
              <a:gd name="connsiteY2972" fmla="*/ 2104413 h 3550024"/>
              <a:gd name="connsiteX2973" fmla="*/ 4800780 w 9143999"/>
              <a:gd name="connsiteY2973" fmla="*/ 2081468 h 3550024"/>
              <a:gd name="connsiteX2974" fmla="*/ 4813081 w 9143999"/>
              <a:gd name="connsiteY2974" fmla="*/ 2066599 h 3550024"/>
              <a:gd name="connsiteX2975" fmla="*/ 4831213 w 9143999"/>
              <a:gd name="connsiteY2975" fmla="*/ 2061411 h 3550024"/>
              <a:gd name="connsiteX2976" fmla="*/ 4852714 w 9143999"/>
              <a:gd name="connsiteY2976" fmla="*/ 2070718 h 3550024"/>
              <a:gd name="connsiteX2977" fmla="*/ 4859453 w 9143999"/>
              <a:gd name="connsiteY2977" fmla="*/ 2098102 h 3550024"/>
              <a:gd name="connsiteX2978" fmla="*/ 4859453 w 9143999"/>
              <a:gd name="connsiteY2978" fmla="*/ 2163461 h 3550024"/>
              <a:gd name="connsiteX2979" fmla="*/ 4869508 w 9143999"/>
              <a:gd name="connsiteY2979" fmla="*/ 2163461 h 3550024"/>
              <a:gd name="connsiteX2980" fmla="*/ 4869508 w 9143999"/>
              <a:gd name="connsiteY2980" fmla="*/ 2096497 h 3550024"/>
              <a:gd name="connsiteX2981" fmla="*/ 4860362 w 9143999"/>
              <a:gd name="connsiteY2981" fmla="*/ 2063497 h 3550024"/>
              <a:gd name="connsiteX2982" fmla="*/ 4832389 w 9143999"/>
              <a:gd name="connsiteY2982" fmla="*/ 2052747 h 3550024"/>
              <a:gd name="connsiteX2983" fmla="*/ 4809926 w 9143999"/>
              <a:gd name="connsiteY2983" fmla="*/ 2059058 h 3550024"/>
              <a:gd name="connsiteX2984" fmla="*/ 4796127 w 9143999"/>
              <a:gd name="connsiteY2984" fmla="*/ 2076280 h 3550024"/>
              <a:gd name="connsiteX2985" fmla="*/ 4795699 w 9143999"/>
              <a:gd name="connsiteY2985" fmla="*/ 2076280 h 3550024"/>
              <a:gd name="connsiteX2986" fmla="*/ 4796447 w 9143999"/>
              <a:gd name="connsiteY2986" fmla="*/ 2055421 h 3550024"/>
              <a:gd name="connsiteX2987" fmla="*/ 4796447 w 9143999"/>
              <a:gd name="connsiteY2987" fmla="*/ 2008033 h 3550024"/>
              <a:gd name="connsiteX2988" fmla="*/ 2349453 w 9143999"/>
              <a:gd name="connsiteY2988" fmla="*/ 2008033 h 3550024"/>
              <a:gd name="connsiteX2989" fmla="*/ 2349453 w 9143999"/>
              <a:gd name="connsiteY2989" fmla="*/ 2063230 h 3550024"/>
              <a:gd name="connsiteX2990" fmla="*/ 2349507 w 9143999"/>
              <a:gd name="connsiteY2990" fmla="*/ 2069166 h 3550024"/>
              <a:gd name="connsiteX2991" fmla="*/ 2349667 w 9143999"/>
              <a:gd name="connsiteY2991" fmla="*/ 2075103 h 3550024"/>
              <a:gd name="connsiteX2992" fmla="*/ 2349239 w 9143999"/>
              <a:gd name="connsiteY2992" fmla="*/ 2075103 h 3550024"/>
              <a:gd name="connsiteX2993" fmla="*/ 2334424 w 9143999"/>
              <a:gd name="connsiteY2993" fmla="*/ 2058309 h 3550024"/>
              <a:gd name="connsiteX2994" fmla="*/ 2312013 w 9143999"/>
              <a:gd name="connsiteY2994" fmla="*/ 2052640 h 3550024"/>
              <a:gd name="connsiteX2995" fmla="*/ 2277408 w 9143999"/>
              <a:gd name="connsiteY2995" fmla="*/ 2067562 h 3550024"/>
              <a:gd name="connsiteX2996" fmla="*/ 2265053 w 9143999"/>
              <a:gd name="connsiteY2996" fmla="*/ 2109655 h 3550024"/>
              <a:gd name="connsiteX2997" fmla="*/ 2276713 w 9143999"/>
              <a:gd name="connsiteY2997" fmla="*/ 2150731 h 3550024"/>
              <a:gd name="connsiteX2998" fmla="*/ 2309874 w 9143999"/>
              <a:gd name="connsiteY2998" fmla="*/ 2165600 h 3550024"/>
              <a:gd name="connsiteX2999" fmla="*/ 2333301 w 9143999"/>
              <a:gd name="connsiteY2999" fmla="*/ 2160145 h 3550024"/>
              <a:gd name="connsiteX3000" fmla="*/ 2349239 w 9143999"/>
              <a:gd name="connsiteY3000" fmla="*/ 2142174 h 3550024"/>
              <a:gd name="connsiteX3001" fmla="*/ 2349667 w 9143999"/>
              <a:gd name="connsiteY3001" fmla="*/ 2142174 h 3550024"/>
              <a:gd name="connsiteX3002" fmla="*/ 2350844 w 9143999"/>
              <a:gd name="connsiteY3002" fmla="*/ 2163461 h 3550024"/>
              <a:gd name="connsiteX3003" fmla="*/ 2360578 w 9143999"/>
              <a:gd name="connsiteY3003" fmla="*/ 2163461 h 3550024"/>
              <a:gd name="connsiteX3004" fmla="*/ 2359615 w 9143999"/>
              <a:gd name="connsiteY3004" fmla="*/ 2140890 h 3550024"/>
              <a:gd name="connsiteX3005" fmla="*/ 2359615 w 9143999"/>
              <a:gd name="connsiteY3005" fmla="*/ 2008033 h 3550024"/>
              <a:gd name="connsiteX3006" fmla="*/ 1090478 w 9143999"/>
              <a:gd name="connsiteY3006" fmla="*/ 2008033 h 3550024"/>
              <a:gd name="connsiteX3007" fmla="*/ 1090478 w 9143999"/>
              <a:gd name="connsiteY3007" fmla="*/ 2163461 h 3550024"/>
              <a:gd name="connsiteX3008" fmla="*/ 1100747 w 9143999"/>
              <a:gd name="connsiteY3008" fmla="*/ 2163461 h 3550024"/>
              <a:gd name="connsiteX3009" fmla="*/ 1100747 w 9143999"/>
              <a:gd name="connsiteY3009" fmla="*/ 2104413 h 3550024"/>
              <a:gd name="connsiteX3010" fmla="*/ 1105080 w 9143999"/>
              <a:gd name="connsiteY3010" fmla="*/ 2081468 h 3550024"/>
              <a:gd name="connsiteX3011" fmla="*/ 1117381 w 9143999"/>
              <a:gd name="connsiteY3011" fmla="*/ 2066599 h 3550024"/>
              <a:gd name="connsiteX3012" fmla="*/ 1135513 w 9143999"/>
              <a:gd name="connsiteY3012" fmla="*/ 2061411 h 3550024"/>
              <a:gd name="connsiteX3013" fmla="*/ 1157014 w 9143999"/>
              <a:gd name="connsiteY3013" fmla="*/ 2070718 h 3550024"/>
              <a:gd name="connsiteX3014" fmla="*/ 1163753 w 9143999"/>
              <a:gd name="connsiteY3014" fmla="*/ 2098102 h 3550024"/>
              <a:gd name="connsiteX3015" fmla="*/ 1163753 w 9143999"/>
              <a:gd name="connsiteY3015" fmla="*/ 2163461 h 3550024"/>
              <a:gd name="connsiteX3016" fmla="*/ 1173808 w 9143999"/>
              <a:gd name="connsiteY3016" fmla="*/ 2163461 h 3550024"/>
              <a:gd name="connsiteX3017" fmla="*/ 1173808 w 9143999"/>
              <a:gd name="connsiteY3017" fmla="*/ 2096497 h 3550024"/>
              <a:gd name="connsiteX3018" fmla="*/ 1164663 w 9143999"/>
              <a:gd name="connsiteY3018" fmla="*/ 2063497 h 3550024"/>
              <a:gd name="connsiteX3019" fmla="*/ 1136690 w 9143999"/>
              <a:gd name="connsiteY3019" fmla="*/ 2052747 h 3550024"/>
              <a:gd name="connsiteX3020" fmla="*/ 1114226 w 9143999"/>
              <a:gd name="connsiteY3020" fmla="*/ 2059058 h 3550024"/>
              <a:gd name="connsiteX3021" fmla="*/ 1100427 w 9143999"/>
              <a:gd name="connsiteY3021" fmla="*/ 2076280 h 3550024"/>
              <a:gd name="connsiteX3022" fmla="*/ 1099999 w 9143999"/>
              <a:gd name="connsiteY3022" fmla="*/ 2076280 h 3550024"/>
              <a:gd name="connsiteX3023" fmla="*/ 1100747 w 9143999"/>
              <a:gd name="connsiteY3023" fmla="*/ 2055421 h 3550024"/>
              <a:gd name="connsiteX3024" fmla="*/ 1100747 w 9143999"/>
              <a:gd name="connsiteY3024" fmla="*/ 2008033 h 3550024"/>
              <a:gd name="connsiteX3025" fmla="*/ 5852978 w 9143999"/>
              <a:gd name="connsiteY3025" fmla="*/ 2007926 h 3550024"/>
              <a:gd name="connsiteX3026" fmla="*/ 5852978 w 9143999"/>
              <a:gd name="connsiteY3026" fmla="*/ 2023330 h 3550024"/>
              <a:gd name="connsiteX3027" fmla="*/ 5863140 w 9143999"/>
              <a:gd name="connsiteY3027" fmla="*/ 2023330 h 3550024"/>
              <a:gd name="connsiteX3028" fmla="*/ 5863140 w 9143999"/>
              <a:gd name="connsiteY3028" fmla="*/ 2007926 h 3550024"/>
              <a:gd name="connsiteX3029" fmla="*/ 5090979 w 9143999"/>
              <a:gd name="connsiteY3029" fmla="*/ 2007926 h 3550024"/>
              <a:gd name="connsiteX3030" fmla="*/ 5090979 w 9143999"/>
              <a:gd name="connsiteY3030" fmla="*/ 2023330 h 3550024"/>
              <a:gd name="connsiteX3031" fmla="*/ 5101141 w 9143999"/>
              <a:gd name="connsiteY3031" fmla="*/ 2023330 h 3550024"/>
              <a:gd name="connsiteX3032" fmla="*/ 5101141 w 9143999"/>
              <a:gd name="connsiteY3032" fmla="*/ 2007926 h 3550024"/>
              <a:gd name="connsiteX3033" fmla="*/ 4094476 w 9143999"/>
              <a:gd name="connsiteY3033" fmla="*/ 2007926 h 3550024"/>
              <a:gd name="connsiteX3034" fmla="*/ 4066878 w 9143999"/>
              <a:gd name="connsiteY3034" fmla="*/ 2043440 h 3550024"/>
              <a:gd name="connsiteX3035" fmla="*/ 4066878 w 9143999"/>
              <a:gd name="connsiteY3035" fmla="*/ 2054779 h 3550024"/>
              <a:gd name="connsiteX3036" fmla="*/ 4049014 w 9143999"/>
              <a:gd name="connsiteY3036" fmla="*/ 2054779 h 3550024"/>
              <a:gd name="connsiteX3037" fmla="*/ 4049014 w 9143999"/>
              <a:gd name="connsiteY3037" fmla="*/ 2063444 h 3550024"/>
              <a:gd name="connsiteX3038" fmla="*/ 4066878 w 9143999"/>
              <a:gd name="connsiteY3038" fmla="*/ 2063444 h 3550024"/>
              <a:gd name="connsiteX3039" fmla="*/ 4066878 w 9143999"/>
              <a:gd name="connsiteY3039" fmla="*/ 2163461 h 3550024"/>
              <a:gd name="connsiteX3040" fmla="*/ 4076933 w 9143999"/>
              <a:gd name="connsiteY3040" fmla="*/ 2163461 h 3550024"/>
              <a:gd name="connsiteX3041" fmla="*/ 4076933 w 9143999"/>
              <a:gd name="connsiteY3041" fmla="*/ 2063444 h 3550024"/>
              <a:gd name="connsiteX3042" fmla="*/ 4101536 w 9143999"/>
              <a:gd name="connsiteY3042" fmla="*/ 2063444 h 3550024"/>
              <a:gd name="connsiteX3043" fmla="*/ 4101536 w 9143999"/>
              <a:gd name="connsiteY3043" fmla="*/ 2054779 h 3550024"/>
              <a:gd name="connsiteX3044" fmla="*/ 4076933 w 9143999"/>
              <a:gd name="connsiteY3044" fmla="*/ 2054779 h 3550024"/>
              <a:gd name="connsiteX3045" fmla="*/ 4076933 w 9143999"/>
              <a:gd name="connsiteY3045" fmla="*/ 2043761 h 3550024"/>
              <a:gd name="connsiteX3046" fmla="*/ 4094904 w 9143999"/>
              <a:gd name="connsiteY3046" fmla="*/ 2016163 h 3550024"/>
              <a:gd name="connsiteX3047" fmla="*/ 4104745 w 9143999"/>
              <a:gd name="connsiteY3047" fmla="*/ 2017125 h 3550024"/>
              <a:gd name="connsiteX3048" fmla="*/ 4104745 w 9143999"/>
              <a:gd name="connsiteY3048" fmla="*/ 2009103 h 3550024"/>
              <a:gd name="connsiteX3049" fmla="*/ 4094476 w 9143999"/>
              <a:gd name="connsiteY3049" fmla="*/ 2007926 h 3550024"/>
              <a:gd name="connsiteX3050" fmla="*/ 3614603 w 9143999"/>
              <a:gd name="connsiteY3050" fmla="*/ 2007926 h 3550024"/>
              <a:gd name="connsiteX3051" fmla="*/ 3614603 w 9143999"/>
              <a:gd name="connsiteY3051" fmla="*/ 2023330 h 3550024"/>
              <a:gd name="connsiteX3052" fmla="*/ 3624766 w 9143999"/>
              <a:gd name="connsiteY3052" fmla="*/ 2023330 h 3550024"/>
              <a:gd name="connsiteX3053" fmla="*/ 3624766 w 9143999"/>
              <a:gd name="connsiteY3053" fmla="*/ 2007926 h 3550024"/>
              <a:gd name="connsiteX3054" fmla="*/ 2804978 w 9143999"/>
              <a:gd name="connsiteY3054" fmla="*/ 2007926 h 3550024"/>
              <a:gd name="connsiteX3055" fmla="*/ 2804978 w 9143999"/>
              <a:gd name="connsiteY3055" fmla="*/ 2163461 h 3550024"/>
              <a:gd name="connsiteX3056" fmla="*/ 2815141 w 9143999"/>
              <a:gd name="connsiteY3056" fmla="*/ 2163461 h 3550024"/>
              <a:gd name="connsiteX3057" fmla="*/ 2815141 w 9143999"/>
              <a:gd name="connsiteY3057" fmla="*/ 2007926 h 3550024"/>
              <a:gd name="connsiteX3058" fmla="*/ 1719129 w 9143999"/>
              <a:gd name="connsiteY3058" fmla="*/ 2007926 h 3550024"/>
              <a:gd name="connsiteX3059" fmla="*/ 1719129 w 9143999"/>
              <a:gd name="connsiteY3059" fmla="*/ 2023330 h 3550024"/>
              <a:gd name="connsiteX3060" fmla="*/ 1729291 w 9143999"/>
              <a:gd name="connsiteY3060" fmla="*/ 2023330 h 3550024"/>
              <a:gd name="connsiteX3061" fmla="*/ 1729291 w 9143999"/>
              <a:gd name="connsiteY3061" fmla="*/ 2007926 h 3550024"/>
              <a:gd name="connsiteX3062" fmla="*/ 791998 w 9143999"/>
              <a:gd name="connsiteY3062" fmla="*/ 1911416 h 3550024"/>
              <a:gd name="connsiteX3063" fmla="*/ 791998 w 9143999"/>
              <a:gd name="connsiteY3063" fmla="*/ 1922216 h 3550024"/>
              <a:gd name="connsiteX3064" fmla="*/ 8351998 w 9143999"/>
              <a:gd name="connsiteY3064" fmla="*/ 1922216 h 3550024"/>
              <a:gd name="connsiteX3065" fmla="*/ 8351998 w 9143999"/>
              <a:gd name="connsiteY3065" fmla="*/ 1911416 h 3550024"/>
              <a:gd name="connsiteX3066" fmla="*/ 5078908 w 9143999"/>
              <a:gd name="connsiteY3066" fmla="*/ 1536366 h 3550024"/>
              <a:gd name="connsiteX3067" fmla="*/ 5052788 w 9143999"/>
              <a:gd name="connsiteY3067" fmla="*/ 1568066 h 3550024"/>
              <a:gd name="connsiteX3068" fmla="*/ 5192761 w 9143999"/>
              <a:gd name="connsiteY3068" fmla="*/ 1665846 h 3550024"/>
              <a:gd name="connsiteX3069" fmla="*/ 5221113 w 9143999"/>
              <a:gd name="connsiteY3069" fmla="*/ 1631914 h 3550024"/>
              <a:gd name="connsiteX3070" fmla="*/ 5078908 w 9143999"/>
              <a:gd name="connsiteY3070" fmla="*/ 1536366 h 3550024"/>
              <a:gd name="connsiteX3071" fmla="*/ 4375695 w 9143999"/>
              <a:gd name="connsiteY3071" fmla="*/ 1500424 h 3550024"/>
              <a:gd name="connsiteX3072" fmla="*/ 4375695 w 9143999"/>
              <a:gd name="connsiteY3072" fmla="*/ 1542393 h 3550024"/>
              <a:gd name="connsiteX3073" fmla="*/ 4439765 w 9143999"/>
              <a:gd name="connsiteY3073" fmla="*/ 1538375 h 3550024"/>
              <a:gd name="connsiteX3074" fmla="*/ 4596035 w 9143999"/>
              <a:gd name="connsiteY3074" fmla="*/ 1538375 h 3550024"/>
              <a:gd name="connsiteX3075" fmla="*/ 4660105 w 9143999"/>
              <a:gd name="connsiteY3075" fmla="*/ 1542393 h 3550024"/>
              <a:gd name="connsiteX3076" fmla="*/ 4660105 w 9143999"/>
              <a:gd name="connsiteY3076" fmla="*/ 1500424 h 3550024"/>
              <a:gd name="connsiteX3077" fmla="*/ 4596035 w 9143999"/>
              <a:gd name="connsiteY3077" fmla="*/ 1503996 h 3550024"/>
              <a:gd name="connsiteX3078" fmla="*/ 4439765 w 9143999"/>
              <a:gd name="connsiteY3078" fmla="*/ 1503996 h 3550024"/>
              <a:gd name="connsiteX3079" fmla="*/ 4375695 w 9143999"/>
              <a:gd name="connsiteY3079" fmla="*/ 1500424 h 3550024"/>
              <a:gd name="connsiteX3080" fmla="*/ 3668464 w 9143999"/>
              <a:gd name="connsiteY3080" fmla="*/ 1467384 h 3550024"/>
              <a:gd name="connsiteX3081" fmla="*/ 3749724 w 9143999"/>
              <a:gd name="connsiteY3081" fmla="*/ 1467384 h 3550024"/>
              <a:gd name="connsiteX3082" fmla="*/ 3711773 w 9143999"/>
              <a:gd name="connsiteY3082" fmla="*/ 1532794 h 3550024"/>
              <a:gd name="connsiteX3083" fmla="*/ 3668464 w 9143999"/>
              <a:gd name="connsiteY3083" fmla="*/ 1467384 h 3550024"/>
              <a:gd name="connsiteX3084" fmla="*/ 4894510 w 9143999"/>
              <a:gd name="connsiteY3084" fmla="*/ 1409341 h 3550024"/>
              <a:gd name="connsiteX3085" fmla="*/ 4871739 w 9143999"/>
              <a:gd name="connsiteY3085" fmla="*/ 1441265 h 3550024"/>
              <a:gd name="connsiteX3086" fmla="*/ 4969966 w 9143999"/>
              <a:gd name="connsiteY3086" fmla="*/ 1499308 h 3550024"/>
              <a:gd name="connsiteX3087" fmla="*/ 4992067 w 9143999"/>
              <a:gd name="connsiteY3087" fmla="*/ 1465598 h 3550024"/>
              <a:gd name="connsiteX3088" fmla="*/ 4894510 w 9143999"/>
              <a:gd name="connsiteY3088" fmla="*/ 1409341 h 3550024"/>
              <a:gd name="connsiteX3089" fmla="*/ 4012257 w 9143999"/>
              <a:gd name="connsiteY3089" fmla="*/ 1384115 h 3550024"/>
              <a:gd name="connsiteX3090" fmla="*/ 3964706 w 9143999"/>
              <a:gd name="connsiteY3090" fmla="*/ 1388356 h 3550024"/>
              <a:gd name="connsiteX3091" fmla="*/ 3947740 w 9143999"/>
              <a:gd name="connsiteY3091" fmla="*/ 1388356 h 3550024"/>
              <a:gd name="connsiteX3092" fmla="*/ 3897510 w 9143999"/>
              <a:gd name="connsiteY3092" fmla="*/ 1384561 h 3550024"/>
              <a:gd name="connsiteX3093" fmla="*/ 3897510 w 9143999"/>
              <a:gd name="connsiteY3093" fmla="*/ 1426754 h 3550024"/>
              <a:gd name="connsiteX3094" fmla="*/ 3947740 w 9143999"/>
              <a:gd name="connsiteY3094" fmla="*/ 1422512 h 3550024"/>
              <a:gd name="connsiteX3095" fmla="*/ 3966938 w 9143999"/>
              <a:gd name="connsiteY3095" fmla="*/ 1422512 h 3550024"/>
              <a:gd name="connsiteX3096" fmla="*/ 3962250 w 9143999"/>
              <a:gd name="connsiteY3096" fmla="*/ 1582577 h 3550024"/>
              <a:gd name="connsiteX3097" fmla="*/ 3950418 w 9143999"/>
              <a:gd name="connsiteY3097" fmla="*/ 1608696 h 3550024"/>
              <a:gd name="connsiteX3098" fmla="*/ 3982119 w 9143999"/>
              <a:gd name="connsiteY3098" fmla="*/ 1646648 h 3550024"/>
              <a:gd name="connsiteX3099" fmla="*/ 4074318 w 9143999"/>
              <a:gd name="connsiteY3099" fmla="*/ 1568959 h 3550024"/>
              <a:gd name="connsiteX3100" fmla="*/ 4076104 w 9143999"/>
              <a:gd name="connsiteY3100" fmla="*/ 1508461 h 3550024"/>
              <a:gd name="connsiteX3101" fmla="*/ 4004443 w 9143999"/>
              <a:gd name="connsiteY3101" fmla="*/ 1571192 h 3550024"/>
              <a:gd name="connsiteX3102" fmla="*/ 4008461 w 9143999"/>
              <a:gd name="connsiteY3102" fmla="*/ 1432112 h 3550024"/>
              <a:gd name="connsiteX3103" fmla="*/ 4012257 w 9143999"/>
              <a:gd name="connsiteY3103" fmla="*/ 1384115 h 3550024"/>
              <a:gd name="connsiteX3104" fmla="*/ 3445221 w 9143999"/>
              <a:gd name="connsiteY3104" fmla="*/ 1375408 h 3550024"/>
              <a:gd name="connsiteX3105" fmla="*/ 3445221 w 9143999"/>
              <a:gd name="connsiteY3105" fmla="*/ 1418048 h 3550024"/>
              <a:gd name="connsiteX3106" fmla="*/ 3492325 w 9143999"/>
              <a:gd name="connsiteY3106" fmla="*/ 1413806 h 3550024"/>
              <a:gd name="connsiteX3107" fmla="*/ 3502371 w 9143999"/>
              <a:gd name="connsiteY3107" fmla="*/ 1413806 h 3550024"/>
              <a:gd name="connsiteX3108" fmla="*/ 3499692 w 9143999"/>
              <a:gd name="connsiteY3108" fmla="*/ 1565164 h 3550024"/>
              <a:gd name="connsiteX3109" fmla="*/ 3486521 w 9143999"/>
              <a:gd name="connsiteY3109" fmla="*/ 1593516 h 3550024"/>
              <a:gd name="connsiteX3110" fmla="*/ 3520677 w 9143999"/>
              <a:gd name="connsiteY3110" fmla="*/ 1629681 h 3550024"/>
              <a:gd name="connsiteX3111" fmla="*/ 3593454 w 9143999"/>
              <a:gd name="connsiteY3111" fmla="*/ 1561592 h 3550024"/>
              <a:gd name="connsiteX3112" fmla="*/ 3579167 w 9143999"/>
              <a:gd name="connsiteY3112" fmla="*/ 1515381 h 3550024"/>
              <a:gd name="connsiteX3113" fmla="*/ 3566888 w 9143999"/>
              <a:gd name="connsiteY3113" fmla="*/ 1528999 h 3550024"/>
              <a:gd name="connsiteX3114" fmla="*/ 3540769 w 9143999"/>
              <a:gd name="connsiteY3114" fmla="*/ 1556011 h 3550024"/>
              <a:gd name="connsiteX3115" fmla="*/ 3544118 w 9143999"/>
              <a:gd name="connsiteY3115" fmla="*/ 1419387 h 3550024"/>
              <a:gd name="connsiteX3116" fmla="*/ 3546350 w 9143999"/>
              <a:gd name="connsiteY3116" fmla="*/ 1375408 h 3550024"/>
              <a:gd name="connsiteX3117" fmla="*/ 3500585 w 9143999"/>
              <a:gd name="connsiteY3117" fmla="*/ 1379650 h 3550024"/>
              <a:gd name="connsiteX3118" fmla="*/ 3492325 w 9143999"/>
              <a:gd name="connsiteY3118" fmla="*/ 1379650 h 3550024"/>
              <a:gd name="connsiteX3119" fmla="*/ 3445221 w 9143999"/>
              <a:gd name="connsiteY3119" fmla="*/ 1375408 h 3550024"/>
              <a:gd name="connsiteX3120" fmla="*/ 4931568 w 9143999"/>
              <a:gd name="connsiteY3120" fmla="*/ 1347503 h 3550024"/>
              <a:gd name="connsiteX3121" fmla="*/ 4908351 w 9143999"/>
              <a:gd name="connsiteY3121" fmla="*/ 1380096 h 3550024"/>
              <a:gd name="connsiteX3122" fmla="*/ 5000773 w 9143999"/>
              <a:gd name="connsiteY3122" fmla="*/ 1439479 h 3550024"/>
              <a:gd name="connsiteX3123" fmla="*/ 5023990 w 9143999"/>
              <a:gd name="connsiteY3123" fmla="*/ 1407109 h 3550024"/>
              <a:gd name="connsiteX3124" fmla="*/ 4931568 w 9143999"/>
              <a:gd name="connsiteY3124" fmla="*/ 1347503 h 3550024"/>
              <a:gd name="connsiteX3125" fmla="*/ 5022651 w 9143999"/>
              <a:gd name="connsiteY3125" fmla="*/ 1342145 h 3550024"/>
              <a:gd name="connsiteX3126" fmla="*/ 5026669 w 9143999"/>
              <a:gd name="connsiteY3126" fmla="*/ 1402421 h 3550024"/>
              <a:gd name="connsiteX3127" fmla="*/ 5017516 w 9143999"/>
              <a:gd name="connsiteY3127" fmla="*/ 1501317 h 3550024"/>
              <a:gd name="connsiteX3128" fmla="*/ 4879552 w 9143999"/>
              <a:gd name="connsiteY3128" fmla="*/ 1501317 h 3550024"/>
              <a:gd name="connsiteX3129" fmla="*/ 4832002 w 9143999"/>
              <a:gd name="connsiteY3129" fmla="*/ 1497522 h 3550024"/>
              <a:gd name="connsiteX3130" fmla="*/ 4832002 w 9143999"/>
              <a:gd name="connsiteY3130" fmla="*/ 1539268 h 3550024"/>
              <a:gd name="connsiteX3131" fmla="*/ 4879552 w 9143999"/>
              <a:gd name="connsiteY3131" fmla="*/ 1535473 h 3550024"/>
              <a:gd name="connsiteX3132" fmla="*/ 4998764 w 9143999"/>
              <a:gd name="connsiteY3132" fmla="*/ 1535473 h 3550024"/>
              <a:gd name="connsiteX3133" fmla="*/ 4826867 w 9143999"/>
              <a:gd name="connsiteY3133" fmla="*/ 1622314 h 3550024"/>
              <a:gd name="connsiteX3134" fmla="*/ 4863479 w 9143999"/>
              <a:gd name="connsiteY3134" fmla="*/ 1663614 h 3550024"/>
              <a:gd name="connsiteX3135" fmla="*/ 5048770 w 9143999"/>
              <a:gd name="connsiteY3135" fmla="*/ 1535473 h 3550024"/>
              <a:gd name="connsiteX3136" fmla="*/ 5174009 w 9143999"/>
              <a:gd name="connsiteY3136" fmla="*/ 1535473 h 3550024"/>
              <a:gd name="connsiteX3137" fmla="*/ 5220667 w 9143999"/>
              <a:gd name="connsiteY3137" fmla="*/ 1539268 h 3550024"/>
              <a:gd name="connsiteX3138" fmla="*/ 5220667 w 9143999"/>
              <a:gd name="connsiteY3138" fmla="*/ 1497522 h 3550024"/>
              <a:gd name="connsiteX3139" fmla="*/ 5174009 w 9143999"/>
              <a:gd name="connsiteY3139" fmla="*/ 1501317 h 3550024"/>
              <a:gd name="connsiteX3140" fmla="*/ 5061941 w 9143999"/>
              <a:gd name="connsiteY3140" fmla="*/ 1501317 h 3550024"/>
              <a:gd name="connsiteX3141" fmla="*/ 5071094 w 9143999"/>
              <a:gd name="connsiteY3141" fmla="*/ 1391928 h 3550024"/>
              <a:gd name="connsiteX3142" fmla="*/ 5071541 w 9143999"/>
              <a:gd name="connsiteY3142" fmla="*/ 1380096 h 3550024"/>
              <a:gd name="connsiteX3143" fmla="*/ 5074666 w 9143999"/>
              <a:gd name="connsiteY3143" fmla="*/ 1368265 h 3550024"/>
              <a:gd name="connsiteX3144" fmla="*/ 5085158 w 9143999"/>
              <a:gd name="connsiteY3144" fmla="*/ 1355316 h 3550024"/>
              <a:gd name="connsiteX3145" fmla="*/ 5071987 w 9143999"/>
              <a:gd name="connsiteY3145" fmla="*/ 1348173 h 3550024"/>
              <a:gd name="connsiteX3146" fmla="*/ 5521820 w 9143999"/>
              <a:gd name="connsiteY3146" fmla="*/ 1314240 h 3550024"/>
              <a:gd name="connsiteX3147" fmla="*/ 5524722 w 9143999"/>
              <a:gd name="connsiteY3147" fmla="*/ 1374069 h 3550024"/>
              <a:gd name="connsiteX3148" fmla="*/ 5370462 w 9143999"/>
              <a:gd name="connsiteY3148" fmla="*/ 1629235 h 3550024"/>
              <a:gd name="connsiteX3149" fmla="*/ 5410422 w 9143999"/>
              <a:gd name="connsiteY3149" fmla="*/ 1658926 h 3550024"/>
              <a:gd name="connsiteX3150" fmla="*/ 5538787 w 9143999"/>
              <a:gd name="connsiteY3150" fmla="*/ 1526320 h 3550024"/>
              <a:gd name="connsiteX3151" fmla="*/ 5538787 w 9143999"/>
              <a:gd name="connsiteY3151" fmla="*/ 1600883 h 3550024"/>
              <a:gd name="connsiteX3152" fmla="*/ 5584551 w 9143999"/>
              <a:gd name="connsiteY3152" fmla="*/ 1645755 h 3550024"/>
              <a:gd name="connsiteX3153" fmla="*/ 5613796 w 9143999"/>
              <a:gd name="connsiteY3153" fmla="*/ 1646648 h 3550024"/>
              <a:gd name="connsiteX3154" fmla="*/ 5640362 w 9143999"/>
              <a:gd name="connsiteY3154" fmla="*/ 1644415 h 3550024"/>
              <a:gd name="connsiteX3155" fmla="*/ 5698405 w 9143999"/>
              <a:gd name="connsiteY3155" fmla="*/ 1571192 h 3550024"/>
              <a:gd name="connsiteX3156" fmla="*/ 5648622 w 9143999"/>
              <a:gd name="connsiteY3156" fmla="*/ 1545519 h 3550024"/>
              <a:gd name="connsiteX3157" fmla="*/ 5645273 w 9143999"/>
              <a:gd name="connsiteY3157" fmla="*/ 1589498 h 3550024"/>
              <a:gd name="connsiteX3158" fmla="*/ 5631655 w 9143999"/>
              <a:gd name="connsiteY3158" fmla="*/ 1606464 h 3550024"/>
              <a:gd name="connsiteX3159" fmla="*/ 5608662 w 9143999"/>
              <a:gd name="connsiteY3159" fmla="*/ 1607803 h 3550024"/>
              <a:gd name="connsiteX3160" fmla="*/ 5591918 w 9143999"/>
              <a:gd name="connsiteY3160" fmla="*/ 1606910 h 3550024"/>
              <a:gd name="connsiteX3161" fmla="*/ 5580310 w 9143999"/>
              <a:gd name="connsiteY3161" fmla="*/ 1590390 h 3550024"/>
              <a:gd name="connsiteX3162" fmla="*/ 5580310 w 9143999"/>
              <a:gd name="connsiteY3162" fmla="*/ 1501763 h 3550024"/>
              <a:gd name="connsiteX3163" fmla="*/ 5585444 w 9143999"/>
              <a:gd name="connsiteY3163" fmla="*/ 1486583 h 3550024"/>
              <a:gd name="connsiteX3164" fmla="*/ 5593258 w 9143999"/>
              <a:gd name="connsiteY3164" fmla="*/ 1474081 h 3550024"/>
              <a:gd name="connsiteX3165" fmla="*/ 5584105 w 9143999"/>
              <a:gd name="connsiteY3165" fmla="*/ 1467384 h 3550024"/>
              <a:gd name="connsiteX3166" fmla="*/ 5560218 w 9143999"/>
              <a:gd name="connsiteY3166" fmla="*/ 1463366 h 3550024"/>
              <a:gd name="connsiteX3167" fmla="*/ 5567585 w 9143999"/>
              <a:gd name="connsiteY3167" fmla="*/ 1359112 h 3550024"/>
              <a:gd name="connsiteX3168" fmla="*/ 5573613 w 9143999"/>
              <a:gd name="connsiteY3168" fmla="*/ 1340359 h 3550024"/>
              <a:gd name="connsiteX3169" fmla="*/ 5582542 w 9143999"/>
              <a:gd name="connsiteY3169" fmla="*/ 1328527 h 3550024"/>
              <a:gd name="connsiteX3170" fmla="*/ 5574952 w 9143999"/>
              <a:gd name="connsiteY3170" fmla="*/ 1321607 h 3550024"/>
              <a:gd name="connsiteX3171" fmla="*/ 5440114 w 9143999"/>
              <a:gd name="connsiteY3171" fmla="*/ 1267136 h 3550024"/>
              <a:gd name="connsiteX3172" fmla="*/ 5387875 w 9143999"/>
              <a:gd name="connsiteY3172" fmla="*/ 1271154 h 3550024"/>
              <a:gd name="connsiteX3173" fmla="*/ 5326707 w 9143999"/>
              <a:gd name="connsiteY3173" fmla="*/ 1271154 h 3550024"/>
              <a:gd name="connsiteX3174" fmla="*/ 5274468 w 9143999"/>
              <a:gd name="connsiteY3174" fmla="*/ 1267582 h 3550024"/>
              <a:gd name="connsiteX3175" fmla="*/ 5274468 w 9143999"/>
              <a:gd name="connsiteY3175" fmla="*/ 1310222 h 3550024"/>
              <a:gd name="connsiteX3176" fmla="*/ 5324921 w 9143999"/>
              <a:gd name="connsiteY3176" fmla="*/ 1306426 h 3550024"/>
              <a:gd name="connsiteX3177" fmla="*/ 5337199 w 9143999"/>
              <a:gd name="connsiteY3177" fmla="*/ 1306426 h 3550024"/>
              <a:gd name="connsiteX3178" fmla="*/ 5337199 w 9143999"/>
              <a:gd name="connsiteY3178" fmla="*/ 1390142 h 3550024"/>
              <a:gd name="connsiteX3179" fmla="*/ 5330725 w 9143999"/>
              <a:gd name="connsiteY3179" fmla="*/ 1390142 h 3550024"/>
              <a:gd name="connsiteX3180" fmla="*/ 5284514 w 9143999"/>
              <a:gd name="connsiteY3180" fmla="*/ 1386570 h 3550024"/>
              <a:gd name="connsiteX3181" fmla="*/ 5284514 w 9143999"/>
              <a:gd name="connsiteY3181" fmla="*/ 1429433 h 3550024"/>
              <a:gd name="connsiteX3182" fmla="*/ 5330725 w 9143999"/>
              <a:gd name="connsiteY3182" fmla="*/ 1425415 h 3550024"/>
              <a:gd name="connsiteX3183" fmla="*/ 5337199 w 9143999"/>
              <a:gd name="connsiteY3183" fmla="*/ 1425415 h 3550024"/>
              <a:gd name="connsiteX3184" fmla="*/ 5337199 w 9143999"/>
              <a:gd name="connsiteY3184" fmla="*/ 1539715 h 3550024"/>
              <a:gd name="connsiteX3185" fmla="*/ 5263975 w 9143999"/>
              <a:gd name="connsiteY3185" fmla="*/ 1555565 h 3550024"/>
              <a:gd name="connsiteX3186" fmla="*/ 5290541 w 9143999"/>
              <a:gd name="connsiteY3186" fmla="*/ 1606017 h 3550024"/>
              <a:gd name="connsiteX3187" fmla="*/ 5431854 w 9143999"/>
              <a:gd name="connsiteY3187" fmla="*/ 1548421 h 3550024"/>
              <a:gd name="connsiteX3188" fmla="*/ 5438551 w 9143999"/>
              <a:gd name="connsiteY3188" fmla="*/ 1497968 h 3550024"/>
              <a:gd name="connsiteX3189" fmla="*/ 5378275 w 9143999"/>
              <a:gd name="connsiteY3189" fmla="*/ 1524981 h 3550024"/>
              <a:gd name="connsiteX3190" fmla="*/ 5378275 w 9143999"/>
              <a:gd name="connsiteY3190" fmla="*/ 1425415 h 3550024"/>
              <a:gd name="connsiteX3191" fmla="*/ 5386089 w 9143999"/>
              <a:gd name="connsiteY3191" fmla="*/ 1425415 h 3550024"/>
              <a:gd name="connsiteX3192" fmla="*/ 5433640 w 9143999"/>
              <a:gd name="connsiteY3192" fmla="*/ 1429433 h 3550024"/>
              <a:gd name="connsiteX3193" fmla="*/ 5433640 w 9143999"/>
              <a:gd name="connsiteY3193" fmla="*/ 1386570 h 3550024"/>
              <a:gd name="connsiteX3194" fmla="*/ 5386089 w 9143999"/>
              <a:gd name="connsiteY3194" fmla="*/ 1390142 h 3550024"/>
              <a:gd name="connsiteX3195" fmla="*/ 5378275 w 9143999"/>
              <a:gd name="connsiteY3195" fmla="*/ 1390142 h 3550024"/>
              <a:gd name="connsiteX3196" fmla="*/ 5378275 w 9143999"/>
              <a:gd name="connsiteY3196" fmla="*/ 1306426 h 3550024"/>
              <a:gd name="connsiteX3197" fmla="*/ 5389661 w 9143999"/>
              <a:gd name="connsiteY3197" fmla="*/ 1306426 h 3550024"/>
              <a:gd name="connsiteX3198" fmla="*/ 5440114 w 9143999"/>
              <a:gd name="connsiteY3198" fmla="*/ 1310222 h 3550024"/>
              <a:gd name="connsiteX3199" fmla="*/ 3617564 w 9143999"/>
              <a:gd name="connsiteY3199" fmla="*/ 1254411 h 3550024"/>
              <a:gd name="connsiteX3200" fmla="*/ 3620020 w 9143999"/>
              <a:gd name="connsiteY3200" fmla="*/ 1276958 h 3550024"/>
              <a:gd name="connsiteX3201" fmla="*/ 3620243 w 9143999"/>
              <a:gd name="connsiteY3201" fmla="*/ 1287674 h 3550024"/>
              <a:gd name="connsiteX3202" fmla="*/ 3620020 w 9143999"/>
              <a:gd name="connsiteY3202" fmla="*/ 1302855 h 3550024"/>
              <a:gd name="connsiteX3203" fmla="*/ 3565549 w 9143999"/>
              <a:gd name="connsiteY3203" fmla="*/ 1405323 h 3550024"/>
              <a:gd name="connsiteX3204" fmla="*/ 3601268 w 9143999"/>
              <a:gd name="connsiteY3204" fmla="*/ 1431219 h 3550024"/>
              <a:gd name="connsiteX3205" fmla="*/ 3599035 w 9143999"/>
              <a:gd name="connsiteY3205" fmla="*/ 1430996 h 3550024"/>
              <a:gd name="connsiteX3206" fmla="*/ 3584301 w 9143999"/>
              <a:gd name="connsiteY3206" fmla="*/ 1429433 h 3550024"/>
              <a:gd name="connsiteX3207" fmla="*/ 3584301 w 9143999"/>
              <a:gd name="connsiteY3207" fmla="*/ 1470956 h 3550024"/>
              <a:gd name="connsiteX3208" fmla="*/ 3625824 w 9143999"/>
              <a:gd name="connsiteY3208" fmla="*/ 1467384 h 3550024"/>
              <a:gd name="connsiteX3209" fmla="*/ 3682974 w 9143999"/>
              <a:gd name="connsiteY3209" fmla="*/ 1561146 h 3550024"/>
              <a:gd name="connsiteX3210" fmla="*/ 3551708 w 9143999"/>
              <a:gd name="connsiteY3210" fmla="*/ 1616510 h 3550024"/>
              <a:gd name="connsiteX3211" fmla="*/ 3582515 w 9143999"/>
              <a:gd name="connsiteY3211" fmla="*/ 1657586 h 3550024"/>
              <a:gd name="connsiteX3212" fmla="*/ 3715121 w 9143999"/>
              <a:gd name="connsiteY3212" fmla="*/ 1589051 h 3550024"/>
              <a:gd name="connsiteX3213" fmla="*/ 3843932 w 9143999"/>
              <a:gd name="connsiteY3213" fmla="*/ 1650666 h 3550024"/>
              <a:gd name="connsiteX3214" fmla="*/ 3869605 w 9143999"/>
              <a:gd name="connsiteY3214" fmla="*/ 1603562 h 3550024"/>
              <a:gd name="connsiteX3215" fmla="*/ 3743473 w 9143999"/>
              <a:gd name="connsiteY3215" fmla="*/ 1558467 h 3550024"/>
              <a:gd name="connsiteX3216" fmla="*/ 3809553 w 9143999"/>
              <a:gd name="connsiteY3216" fmla="*/ 1429433 h 3550024"/>
              <a:gd name="connsiteX3217" fmla="*/ 3754858 w 9143999"/>
              <a:gd name="connsiteY3217" fmla="*/ 1433005 h 3550024"/>
              <a:gd name="connsiteX3218" fmla="*/ 3632298 w 9143999"/>
              <a:gd name="connsiteY3218" fmla="*/ 1433005 h 3550024"/>
              <a:gd name="connsiteX3219" fmla="*/ 3605286 w 9143999"/>
              <a:gd name="connsiteY3219" fmla="*/ 1431665 h 3550024"/>
              <a:gd name="connsiteX3220" fmla="*/ 3662883 w 9143999"/>
              <a:gd name="connsiteY3220" fmla="*/ 1292809 h 3550024"/>
              <a:gd name="connsiteX3221" fmla="*/ 3736106 w 9143999"/>
              <a:gd name="connsiteY3221" fmla="*/ 1292809 h 3550024"/>
              <a:gd name="connsiteX3222" fmla="*/ 3736106 w 9143999"/>
              <a:gd name="connsiteY3222" fmla="*/ 1363130 h 3550024"/>
              <a:gd name="connsiteX3223" fmla="*/ 3747715 w 9143999"/>
              <a:gd name="connsiteY3223" fmla="*/ 1400411 h 3550024"/>
              <a:gd name="connsiteX3224" fmla="*/ 3795488 w 9143999"/>
              <a:gd name="connsiteY3224" fmla="*/ 1410234 h 3550024"/>
              <a:gd name="connsiteX3225" fmla="*/ 3824733 w 9143999"/>
              <a:gd name="connsiteY3225" fmla="*/ 1409341 h 3550024"/>
              <a:gd name="connsiteX3226" fmla="*/ 3834779 w 9143999"/>
              <a:gd name="connsiteY3226" fmla="*/ 1408895 h 3550024"/>
              <a:gd name="connsiteX3227" fmla="*/ 3844825 w 9143999"/>
              <a:gd name="connsiteY3227" fmla="*/ 1363130 h 3550024"/>
              <a:gd name="connsiteX3228" fmla="*/ 3790800 w 9143999"/>
              <a:gd name="connsiteY3228" fmla="*/ 1373176 h 3550024"/>
              <a:gd name="connsiteX3229" fmla="*/ 3780085 w 9143999"/>
              <a:gd name="connsiteY3229" fmla="*/ 1369604 h 3550024"/>
              <a:gd name="connsiteX3230" fmla="*/ 3777629 w 9143999"/>
              <a:gd name="connsiteY3230" fmla="*/ 1353977 h 3550024"/>
              <a:gd name="connsiteX3231" fmla="*/ 3777629 w 9143999"/>
              <a:gd name="connsiteY3231" fmla="*/ 1296381 h 3550024"/>
              <a:gd name="connsiteX3232" fmla="*/ 3781201 w 9143999"/>
              <a:gd name="connsiteY3232" fmla="*/ 1254411 h 3550024"/>
              <a:gd name="connsiteX3233" fmla="*/ 3732757 w 9143999"/>
              <a:gd name="connsiteY3233" fmla="*/ 1258429 h 3550024"/>
              <a:gd name="connsiteX3234" fmla="*/ 3668017 w 9143999"/>
              <a:gd name="connsiteY3234" fmla="*/ 1258429 h 3550024"/>
              <a:gd name="connsiteX3235" fmla="*/ 3617564 w 9143999"/>
              <a:gd name="connsiteY3235" fmla="*/ 1254411 h 3550024"/>
              <a:gd name="connsiteX3236" fmla="*/ 5449713 w 9143999"/>
              <a:gd name="connsiteY3236" fmla="*/ 1250169 h 3550024"/>
              <a:gd name="connsiteX3237" fmla="*/ 5453285 w 9143999"/>
              <a:gd name="connsiteY3237" fmla="*/ 1311561 h 3550024"/>
              <a:gd name="connsiteX3238" fmla="*/ 5453285 w 9143999"/>
              <a:gd name="connsiteY3238" fmla="*/ 1434567 h 3550024"/>
              <a:gd name="connsiteX3239" fmla="*/ 5449713 w 9143999"/>
              <a:gd name="connsiteY3239" fmla="*/ 1500424 h 3550024"/>
              <a:gd name="connsiteX3240" fmla="*/ 5498157 w 9143999"/>
              <a:gd name="connsiteY3240" fmla="*/ 1500424 h 3550024"/>
              <a:gd name="connsiteX3241" fmla="*/ 5494362 w 9143999"/>
              <a:gd name="connsiteY3241" fmla="*/ 1434567 h 3550024"/>
              <a:gd name="connsiteX3242" fmla="*/ 5494362 w 9143999"/>
              <a:gd name="connsiteY3242" fmla="*/ 1289460 h 3550024"/>
              <a:gd name="connsiteX3243" fmla="*/ 5602857 w 9143999"/>
              <a:gd name="connsiteY3243" fmla="*/ 1289460 h 3550024"/>
              <a:gd name="connsiteX3244" fmla="*/ 5602857 w 9143999"/>
              <a:gd name="connsiteY3244" fmla="*/ 1428986 h 3550024"/>
              <a:gd name="connsiteX3245" fmla="*/ 5599062 w 9143999"/>
              <a:gd name="connsiteY3245" fmla="*/ 1494843 h 3550024"/>
              <a:gd name="connsiteX3246" fmla="*/ 5647506 w 9143999"/>
              <a:gd name="connsiteY3246" fmla="*/ 1494843 h 3550024"/>
              <a:gd name="connsiteX3247" fmla="*/ 5643934 w 9143999"/>
              <a:gd name="connsiteY3247" fmla="*/ 1428986 h 3550024"/>
              <a:gd name="connsiteX3248" fmla="*/ 5643934 w 9143999"/>
              <a:gd name="connsiteY3248" fmla="*/ 1309775 h 3550024"/>
              <a:gd name="connsiteX3249" fmla="*/ 5647952 w 9143999"/>
              <a:gd name="connsiteY3249" fmla="*/ 1250169 h 3550024"/>
              <a:gd name="connsiteX3250" fmla="*/ 5588570 w 9143999"/>
              <a:gd name="connsiteY3250" fmla="*/ 1254411 h 3550024"/>
              <a:gd name="connsiteX3251" fmla="*/ 5509096 w 9143999"/>
              <a:gd name="connsiteY3251" fmla="*/ 1254411 h 3550024"/>
              <a:gd name="connsiteX3252" fmla="*/ 5449713 w 9143999"/>
              <a:gd name="connsiteY3252" fmla="*/ 1250169 h 3550024"/>
              <a:gd name="connsiteX3253" fmla="*/ 3945061 w 9143999"/>
              <a:gd name="connsiteY3253" fmla="*/ 1241463 h 3550024"/>
              <a:gd name="connsiteX3254" fmla="*/ 3918048 w 9143999"/>
              <a:gd name="connsiteY3254" fmla="*/ 1274056 h 3550024"/>
              <a:gd name="connsiteX3255" fmla="*/ 4005783 w 9143999"/>
              <a:gd name="connsiteY3255" fmla="*/ 1341252 h 3550024"/>
              <a:gd name="connsiteX3256" fmla="*/ 4031902 w 9143999"/>
              <a:gd name="connsiteY3256" fmla="*/ 1306426 h 3550024"/>
              <a:gd name="connsiteX3257" fmla="*/ 3945061 w 9143999"/>
              <a:gd name="connsiteY3257" fmla="*/ 1241463 h 3550024"/>
              <a:gd name="connsiteX3258" fmla="*/ 3510185 w 9143999"/>
              <a:gd name="connsiteY3258" fmla="*/ 1240570 h 3550024"/>
              <a:gd name="connsiteX3259" fmla="*/ 3478708 w 9143999"/>
              <a:gd name="connsiteY3259" fmla="*/ 1268922 h 3550024"/>
              <a:gd name="connsiteX3260" fmla="*/ 3540769 w 9143999"/>
              <a:gd name="connsiteY3260" fmla="*/ 1335225 h 3550024"/>
              <a:gd name="connsiteX3261" fmla="*/ 3574702 w 9143999"/>
              <a:gd name="connsiteY3261" fmla="*/ 1305980 h 3550024"/>
              <a:gd name="connsiteX3262" fmla="*/ 3537420 w 9143999"/>
              <a:gd name="connsiteY3262" fmla="*/ 1267806 h 3550024"/>
              <a:gd name="connsiteX3263" fmla="*/ 3510185 w 9143999"/>
              <a:gd name="connsiteY3263" fmla="*/ 1240570 h 3550024"/>
              <a:gd name="connsiteX3264" fmla="*/ 4454723 w 9143999"/>
              <a:gd name="connsiteY3264" fmla="*/ 1238338 h 3550024"/>
              <a:gd name="connsiteX3265" fmla="*/ 4456062 w 9143999"/>
              <a:gd name="connsiteY3265" fmla="*/ 1266913 h 3550024"/>
              <a:gd name="connsiteX3266" fmla="*/ 4455169 w 9143999"/>
              <a:gd name="connsiteY3266" fmla="*/ 1291469 h 3550024"/>
              <a:gd name="connsiteX3267" fmla="*/ 4446909 w 9143999"/>
              <a:gd name="connsiteY3267" fmla="*/ 1393268 h 3550024"/>
              <a:gd name="connsiteX3268" fmla="*/ 4436863 w 9143999"/>
              <a:gd name="connsiteY3268" fmla="*/ 1448632 h 3550024"/>
              <a:gd name="connsiteX3269" fmla="*/ 4492227 w 9143999"/>
              <a:gd name="connsiteY3269" fmla="*/ 1445060 h 3550024"/>
              <a:gd name="connsiteX3270" fmla="*/ 4687118 w 9143999"/>
              <a:gd name="connsiteY3270" fmla="*/ 1445060 h 3550024"/>
              <a:gd name="connsiteX3271" fmla="*/ 4686671 w 9143999"/>
              <a:gd name="connsiteY3271" fmla="*/ 1454436 h 3550024"/>
              <a:gd name="connsiteX3272" fmla="*/ 4677965 w 9143999"/>
              <a:gd name="connsiteY3272" fmla="*/ 1558020 h 3550024"/>
              <a:gd name="connsiteX3273" fmla="*/ 4605188 w 9143999"/>
              <a:gd name="connsiteY3273" fmla="*/ 1606464 h 3550024"/>
              <a:gd name="connsiteX3274" fmla="*/ 4555405 w 9143999"/>
              <a:gd name="connsiteY3274" fmla="*/ 1603562 h 3550024"/>
              <a:gd name="connsiteX3275" fmla="*/ 4576390 w 9143999"/>
              <a:gd name="connsiteY3275" fmla="*/ 1655800 h 3550024"/>
              <a:gd name="connsiteX3276" fmla="*/ 4722613 w 9143999"/>
              <a:gd name="connsiteY3276" fmla="*/ 1563378 h 3550024"/>
              <a:gd name="connsiteX3277" fmla="*/ 4731766 w 9143999"/>
              <a:gd name="connsiteY3277" fmla="*/ 1464259 h 3550024"/>
              <a:gd name="connsiteX3278" fmla="*/ 4737347 w 9143999"/>
              <a:gd name="connsiteY3278" fmla="*/ 1407109 h 3550024"/>
              <a:gd name="connsiteX3279" fmla="*/ 4677965 w 9143999"/>
              <a:gd name="connsiteY3279" fmla="*/ 1410681 h 3550024"/>
              <a:gd name="connsiteX3280" fmla="*/ 4490441 w 9143999"/>
              <a:gd name="connsiteY3280" fmla="*/ 1410681 h 3550024"/>
              <a:gd name="connsiteX3281" fmla="*/ 4495353 w 9143999"/>
              <a:gd name="connsiteY3281" fmla="*/ 1341252 h 3550024"/>
              <a:gd name="connsiteX3282" fmla="*/ 4692922 w 9143999"/>
              <a:gd name="connsiteY3282" fmla="*/ 1341252 h 3550024"/>
              <a:gd name="connsiteX3283" fmla="*/ 4756992 w 9143999"/>
              <a:gd name="connsiteY3283" fmla="*/ 1345271 h 3550024"/>
              <a:gd name="connsiteX3284" fmla="*/ 4756992 w 9143999"/>
              <a:gd name="connsiteY3284" fmla="*/ 1303301 h 3550024"/>
              <a:gd name="connsiteX3285" fmla="*/ 4692922 w 9143999"/>
              <a:gd name="connsiteY3285" fmla="*/ 1306873 h 3550024"/>
              <a:gd name="connsiteX3286" fmla="*/ 4498701 w 9143999"/>
              <a:gd name="connsiteY3286" fmla="*/ 1306873 h 3550024"/>
              <a:gd name="connsiteX3287" fmla="*/ 4500041 w 9143999"/>
              <a:gd name="connsiteY3287" fmla="*/ 1288790 h 3550024"/>
              <a:gd name="connsiteX3288" fmla="*/ 4500487 w 9143999"/>
              <a:gd name="connsiteY3288" fmla="*/ 1284102 h 3550024"/>
              <a:gd name="connsiteX3289" fmla="*/ 4506961 w 9143999"/>
              <a:gd name="connsiteY3289" fmla="*/ 1263564 h 3550024"/>
              <a:gd name="connsiteX3290" fmla="*/ 4513658 w 9143999"/>
              <a:gd name="connsiteY3290" fmla="*/ 1251509 h 3550024"/>
              <a:gd name="connsiteX3291" fmla="*/ 4504506 w 9143999"/>
              <a:gd name="connsiteY3291" fmla="*/ 1245705 h 3550024"/>
              <a:gd name="connsiteX3292" fmla="*/ 4154462 w 9143999"/>
              <a:gd name="connsiteY3292" fmla="*/ 1232310 h 3550024"/>
              <a:gd name="connsiteX3293" fmla="*/ 4158034 w 9143999"/>
              <a:gd name="connsiteY3293" fmla="*/ 1300176 h 3550024"/>
              <a:gd name="connsiteX3294" fmla="*/ 4158034 w 9143999"/>
              <a:gd name="connsiteY3294" fmla="*/ 1381882 h 3550024"/>
              <a:gd name="connsiteX3295" fmla="*/ 4096865 w 9143999"/>
              <a:gd name="connsiteY3295" fmla="*/ 1381882 h 3550024"/>
              <a:gd name="connsiteX3296" fmla="*/ 4039269 w 9143999"/>
              <a:gd name="connsiteY3296" fmla="*/ 1377417 h 3550024"/>
              <a:gd name="connsiteX3297" fmla="*/ 4039269 w 9143999"/>
              <a:gd name="connsiteY3297" fmla="*/ 1420726 h 3550024"/>
              <a:gd name="connsiteX3298" fmla="*/ 4096865 w 9143999"/>
              <a:gd name="connsiteY3298" fmla="*/ 1417155 h 3550024"/>
              <a:gd name="connsiteX3299" fmla="*/ 4158034 w 9143999"/>
              <a:gd name="connsiteY3299" fmla="*/ 1417155 h 3550024"/>
              <a:gd name="connsiteX3300" fmla="*/ 4158034 w 9143999"/>
              <a:gd name="connsiteY3300" fmla="*/ 1594409 h 3550024"/>
              <a:gd name="connsiteX3301" fmla="*/ 4154462 w 9143999"/>
              <a:gd name="connsiteY3301" fmla="*/ 1662721 h 3550024"/>
              <a:gd name="connsiteX3302" fmla="*/ 4203798 w 9143999"/>
              <a:gd name="connsiteY3302" fmla="*/ 1662721 h 3550024"/>
              <a:gd name="connsiteX3303" fmla="*/ 4200003 w 9143999"/>
              <a:gd name="connsiteY3303" fmla="*/ 1594409 h 3550024"/>
              <a:gd name="connsiteX3304" fmla="*/ 4200003 w 9143999"/>
              <a:gd name="connsiteY3304" fmla="*/ 1417155 h 3550024"/>
              <a:gd name="connsiteX3305" fmla="*/ 4264967 w 9143999"/>
              <a:gd name="connsiteY3305" fmla="*/ 1417155 h 3550024"/>
              <a:gd name="connsiteX3306" fmla="*/ 4321670 w 9143999"/>
              <a:gd name="connsiteY3306" fmla="*/ 1420726 h 3550024"/>
              <a:gd name="connsiteX3307" fmla="*/ 4321670 w 9143999"/>
              <a:gd name="connsiteY3307" fmla="*/ 1377864 h 3550024"/>
              <a:gd name="connsiteX3308" fmla="*/ 4264967 w 9143999"/>
              <a:gd name="connsiteY3308" fmla="*/ 1381882 h 3550024"/>
              <a:gd name="connsiteX3309" fmla="*/ 4200003 w 9143999"/>
              <a:gd name="connsiteY3309" fmla="*/ 1381882 h 3550024"/>
              <a:gd name="connsiteX3310" fmla="*/ 4200003 w 9143999"/>
              <a:gd name="connsiteY3310" fmla="*/ 1289907 h 3550024"/>
              <a:gd name="connsiteX3311" fmla="*/ 4207817 w 9143999"/>
              <a:gd name="connsiteY3311" fmla="*/ 1259322 h 3550024"/>
              <a:gd name="connsiteX3312" fmla="*/ 4214960 w 9143999"/>
              <a:gd name="connsiteY3312" fmla="*/ 1246374 h 3550024"/>
              <a:gd name="connsiteX3313" fmla="*/ 4207370 w 9143999"/>
              <a:gd name="connsiteY3313" fmla="*/ 1239677 h 3550024"/>
              <a:gd name="connsiteX3314" fmla="*/ 5001666 w 9143999"/>
              <a:gd name="connsiteY3314" fmla="*/ 1227845 h 3550024"/>
              <a:gd name="connsiteX3315" fmla="*/ 4974654 w 9143999"/>
              <a:gd name="connsiteY3315" fmla="*/ 1259322 h 3550024"/>
              <a:gd name="connsiteX3316" fmla="*/ 5020865 w 9143999"/>
              <a:gd name="connsiteY3316" fmla="*/ 1293702 h 3550024"/>
              <a:gd name="connsiteX3317" fmla="*/ 4889598 w 9143999"/>
              <a:gd name="connsiteY3317" fmla="*/ 1293702 h 3550024"/>
              <a:gd name="connsiteX3318" fmla="*/ 4841155 w 9143999"/>
              <a:gd name="connsiteY3318" fmla="*/ 1289907 h 3550024"/>
              <a:gd name="connsiteX3319" fmla="*/ 4844727 w 9143999"/>
              <a:gd name="connsiteY3319" fmla="*/ 1332099 h 3550024"/>
              <a:gd name="connsiteX3320" fmla="*/ 4844727 w 9143999"/>
              <a:gd name="connsiteY3320" fmla="*/ 1343038 h 3550024"/>
              <a:gd name="connsiteX3321" fmla="*/ 4841155 w 9143999"/>
              <a:gd name="connsiteY3321" fmla="*/ 1384115 h 3550024"/>
              <a:gd name="connsiteX3322" fmla="*/ 4889152 w 9143999"/>
              <a:gd name="connsiteY3322" fmla="*/ 1384115 h 3550024"/>
              <a:gd name="connsiteX3323" fmla="*/ 4885803 w 9143999"/>
              <a:gd name="connsiteY3323" fmla="*/ 1343038 h 3550024"/>
              <a:gd name="connsiteX3324" fmla="*/ 4885803 w 9143999"/>
              <a:gd name="connsiteY3324" fmla="*/ 1327858 h 3550024"/>
              <a:gd name="connsiteX3325" fmla="*/ 5163517 w 9143999"/>
              <a:gd name="connsiteY3325" fmla="*/ 1327858 h 3550024"/>
              <a:gd name="connsiteX3326" fmla="*/ 5163517 w 9143999"/>
              <a:gd name="connsiteY3326" fmla="*/ 1340359 h 3550024"/>
              <a:gd name="connsiteX3327" fmla="*/ 5161731 w 9143999"/>
              <a:gd name="connsiteY3327" fmla="*/ 1364023 h 3550024"/>
              <a:gd name="connsiteX3328" fmla="*/ 5160168 w 9143999"/>
              <a:gd name="connsiteY3328" fmla="*/ 1381882 h 3550024"/>
              <a:gd name="connsiteX3329" fmla="*/ 5208611 w 9143999"/>
              <a:gd name="connsiteY3329" fmla="*/ 1381882 h 3550024"/>
              <a:gd name="connsiteX3330" fmla="*/ 5205040 w 9143999"/>
              <a:gd name="connsiteY3330" fmla="*/ 1340359 h 3550024"/>
              <a:gd name="connsiteX3331" fmla="*/ 5205040 w 9143999"/>
              <a:gd name="connsiteY3331" fmla="*/ 1330760 h 3550024"/>
              <a:gd name="connsiteX3332" fmla="*/ 5208611 w 9143999"/>
              <a:gd name="connsiteY3332" fmla="*/ 1289907 h 3550024"/>
              <a:gd name="connsiteX3333" fmla="*/ 5157935 w 9143999"/>
              <a:gd name="connsiteY3333" fmla="*/ 1293702 h 3550024"/>
              <a:gd name="connsiteX3334" fmla="*/ 5059709 w 9143999"/>
              <a:gd name="connsiteY3334" fmla="*/ 1293702 h 3550024"/>
              <a:gd name="connsiteX3335" fmla="*/ 5071541 w 9143999"/>
              <a:gd name="connsiteY3335" fmla="*/ 1279861 h 3550024"/>
              <a:gd name="connsiteX3336" fmla="*/ 5001666 w 9143999"/>
              <a:gd name="connsiteY3336" fmla="*/ 1227845 h 3550024"/>
              <a:gd name="connsiteX3337" fmla="*/ 7025282 w 9143999"/>
              <a:gd name="connsiteY3337" fmla="*/ 1003487 h 3550024"/>
              <a:gd name="connsiteX3338" fmla="*/ 6847358 w 9143999"/>
              <a:gd name="connsiteY3338" fmla="*/ 1047465 h 3550024"/>
              <a:gd name="connsiteX3339" fmla="*/ 6867673 w 9143999"/>
              <a:gd name="connsiteY3339" fmla="*/ 1090998 h 3550024"/>
              <a:gd name="connsiteX3340" fmla="*/ 7015683 w 9143999"/>
              <a:gd name="connsiteY3340" fmla="*/ 1043894 h 3550024"/>
              <a:gd name="connsiteX3341" fmla="*/ 7025282 w 9143999"/>
              <a:gd name="connsiteY3341" fmla="*/ 1003487 h 3550024"/>
              <a:gd name="connsiteX3342" fmla="*/ 6178078 w 9143999"/>
              <a:gd name="connsiteY3342" fmla="*/ 992548 h 3550024"/>
              <a:gd name="connsiteX3343" fmla="*/ 6147940 w 9143999"/>
              <a:gd name="connsiteY3343" fmla="*/ 1019114 h 3550024"/>
              <a:gd name="connsiteX3344" fmla="*/ 6206430 w 9143999"/>
              <a:gd name="connsiteY3344" fmla="*/ 1090998 h 3550024"/>
              <a:gd name="connsiteX3345" fmla="*/ 6239023 w 9143999"/>
              <a:gd name="connsiteY3345" fmla="*/ 1062646 h 3550024"/>
              <a:gd name="connsiteX3346" fmla="*/ 6178078 w 9143999"/>
              <a:gd name="connsiteY3346" fmla="*/ 992548 h 3550024"/>
              <a:gd name="connsiteX3347" fmla="*/ 4766294 w 9143999"/>
              <a:gd name="connsiteY3347" fmla="*/ 973796 h 3550024"/>
              <a:gd name="connsiteX3348" fmla="*/ 4808264 w 9143999"/>
              <a:gd name="connsiteY3348" fmla="*/ 973796 h 3550024"/>
              <a:gd name="connsiteX3349" fmla="*/ 4787279 w 9143999"/>
              <a:gd name="connsiteY3349" fmla="*/ 983841 h 3550024"/>
              <a:gd name="connsiteX3350" fmla="*/ 4792190 w 9143999"/>
              <a:gd name="connsiteY3350" fmla="*/ 989646 h 3550024"/>
              <a:gd name="connsiteX3351" fmla="*/ 4807817 w 9143999"/>
              <a:gd name="connsiteY3351" fmla="*/ 1009068 h 3550024"/>
              <a:gd name="connsiteX3352" fmla="*/ 4753123 w 9143999"/>
              <a:gd name="connsiteY3352" fmla="*/ 1013979 h 3550024"/>
              <a:gd name="connsiteX3353" fmla="*/ 4740175 w 9143999"/>
              <a:gd name="connsiteY3353" fmla="*/ 1015095 h 3550024"/>
              <a:gd name="connsiteX3354" fmla="*/ 4766294 w 9143999"/>
              <a:gd name="connsiteY3354" fmla="*/ 973796 h 3550024"/>
              <a:gd name="connsiteX3355" fmla="*/ 6510039 w 9143999"/>
              <a:gd name="connsiteY3355" fmla="*/ 962857 h 3550024"/>
              <a:gd name="connsiteX3356" fmla="*/ 6407571 w 9143999"/>
              <a:gd name="connsiteY3356" fmla="*/ 1057511 h 3550024"/>
              <a:gd name="connsiteX3357" fmla="*/ 6442843 w 9143999"/>
              <a:gd name="connsiteY3357" fmla="*/ 1088542 h 3550024"/>
              <a:gd name="connsiteX3358" fmla="*/ 6526559 w 9143999"/>
              <a:gd name="connsiteY3358" fmla="*/ 1015095 h 3550024"/>
              <a:gd name="connsiteX3359" fmla="*/ 6541963 w 9143999"/>
              <a:gd name="connsiteY3359" fmla="*/ 1005942 h 3550024"/>
              <a:gd name="connsiteX3360" fmla="*/ 6557032 w 9143999"/>
              <a:gd name="connsiteY3360" fmla="*/ 997348 h 3550024"/>
              <a:gd name="connsiteX3361" fmla="*/ 6546204 w 9143999"/>
              <a:gd name="connsiteY3361" fmla="*/ 984734 h 3550024"/>
              <a:gd name="connsiteX3362" fmla="*/ 6693767 w 9143999"/>
              <a:gd name="connsiteY3362" fmla="*/ 962410 h 3550024"/>
              <a:gd name="connsiteX3363" fmla="*/ 6661397 w 9143999"/>
              <a:gd name="connsiteY3363" fmla="*/ 991208 h 3550024"/>
              <a:gd name="connsiteX3364" fmla="*/ 6766098 w 9143999"/>
              <a:gd name="connsiteY3364" fmla="*/ 1080952 h 3550024"/>
              <a:gd name="connsiteX3365" fmla="*/ 6801370 w 9143999"/>
              <a:gd name="connsiteY3365" fmla="*/ 1049698 h 3550024"/>
              <a:gd name="connsiteX3366" fmla="*/ 6693767 w 9143999"/>
              <a:gd name="connsiteY3366" fmla="*/ 962410 h 3550024"/>
              <a:gd name="connsiteX3367" fmla="*/ 2852439 w 9143999"/>
              <a:gd name="connsiteY3367" fmla="*/ 954150 h 3550024"/>
              <a:gd name="connsiteX3368" fmla="*/ 3041749 w 9143999"/>
              <a:gd name="connsiteY3368" fmla="*/ 954150 h 3550024"/>
              <a:gd name="connsiteX3369" fmla="*/ 3041749 w 9143999"/>
              <a:gd name="connsiteY3369" fmla="*/ 1050144 h 3550024"/>
              <a:gd name="connsiteX3370" fmla="*/ 2852439 w 9143999"/>
              <a:gd name="connsiteY3370" fmla="*/ 1050144 h 3550024"/>
              <a:gd name="connsiteX3371" fmla="*/ 7378227 w 9143999"/>
              <a:gd name="connsiteY3371" fmla="*/ 945444 h 3550024"/>
              <a:gd name="connsiteX3372" fmla="*/ 7456363 w 9143999"/>
              <a:gd name="connsiteY3372" fmla="*/ 945444 h 3550024"/>
              <a:gd name="connsiteX3373" fmla="*/ 7456363 w 9143999"/>
              <a:gd name="connsiteY3373" fmla="*/ 1031392 h 3550024"/>
              <a:gd name="connsiteX3374" fmla="*/ 7378227 w 9143999"/>
              <a:gd name="connsiteY3374" fmla="*/ 1031392 h 3550024"/>
              <a:gd name="connsiteX3375" fmla="*/ 3720628 w 9143999"/>
              <a:gd name="connsiteY3375" fmla="*/ 945444 h 3550024"/>
              <a:gd name="connsiteX3376" fmla="*/ 3798763 w 9143999"/>
              <a:gd name="connsiteY3376" fmla="*/ 945444 h 3550024"/>
              <a:gd name="connsiteX3377" fmla="*/ 3798763 w 9143999"/>
              <a:gd name="connsiteY3377" fmla="*/ 1031392 h 3550024"/>
              <a:gd name="connsiteX3378" fmla="*/ 3720628 w 9143999"/>
              <a:gd name="connsiteY3378" fmla="*/ 1031392 h 3550024"/>
              <a:gd name="connsiteX3379" fmla="*/ 5121026 w 9143999"/>
              <a:gd name="connsiteY3379" fmla="*/ 927138 h 3550024"/>
              <a:gd name="connsiteX3380" fmla="*/ 5121026 w 9143999"/>
              <a:gd name="connsiteY3380" fmla="*/ 969777 h 3550024"/>
              <a:gd name="connsiteX3381" fmla="*/ 5168577 w 9143999"/>
              <a:gd name="connsiteY3381" fmla="*/ 965536 h 3550024"/>
              <a:gd name="connsiteX3382" fmla="*/ 5222601 w 9143999"/>
              <a:gd name="connsiteY3382" fmla="*/ 965536 h 3550024"/>
              <a:gd name="connsiteX3383" fmla="*/ 5179069 w 9143999"/>
              <a:gd name="connsiteY3383" fmla="*/ 1033178 h 3550024"/>
              <a:gd name="connsiteX3384" fmla="*/ 5138439 w 9143999"/>
              <a:gd name="connsiteY3384" fmla="*/ 1060190 h 3550024"/>
              <a:gd name="connsiteX3385" fmla="*/ 5154512 w 9143999"/>
              <a:gd name="connsiteY3385" fmla="*/ 1105062 h 3550024"/>
              <a:gd name="connsiteX3386" fmla="*/ 5361458 w 9143999"/>
              <a:gd name="connsiteY3386" fmla="*/ 1078050 h 3550024"/>
              <a:gd name="connsiteX3387" fmla="*/ 5387131 w 9143999"/>
              <a:gd name="connsiteY3387" fmla="*/ 1116001 h 3550024"/>
              <a:gd name="connsiteX3388" fmla="*/ 5422850 w 9143999"/>
              <a:gd name="connsiteY3388" fmla="*/ 1087649 h 3550024"/>
              <a:gd name="connsiteX3389" fmla="*/ 5335562 w 9143999"/>
              <a:gd name="connsiteY3389" fmla="*/ 982055 h 3550024"/>
              <a:gd name="connsiteX3390" fmla="*/ 5301629 w 9143999"/>
              <a:gd name="connsiteY3390" fmla="*/ 1006835 h 3550024"/>
              <a:gd name="connsiteX3391" fmla="*/ 5335562 w 9143999"/>
              <a:gd name="connsiteY3391" fmla="*/ 1045680 h 3550024"/>
              <a:gd name="connsiteX3392" fmla="*/ 5208314 w 9143999"/>
              <a:gd name="connsiteY3392" fmla="*/ 1053493 h 3550024"/>
              <a:gd name="connsiteX3393" fmla="*/ 5251846 w 9143999"/>
              <a:gd name="connsiteY3393" fmla="*/ 1000361 h 3550024"/>
              <a:gd name="connsiteX3394" fmla="*/ 5265910 w 9143999"/>
              <a:gd name="connsiteY3394" fmla="*/ 991655 h 3550024"/>
              <a:gd name="connsiteX3395" fmla="*/ 5277072 w 9143999"/>
              <a:gd name="connsiteY3395" fmla="*/ 984958 h 3550024"/>
              <a:gd name="connsiteX3396" fmla="*/ 5269705 w 9143999"/>
              <a:gd name="connsiteY3396" fmla="*/ 976028 h 3550024"/>
              <a:gd name="connsiteX3397" fmla="*/ 5244925 w 9143999"/>
              <a:gd name="connsiteY3397" fmla="*/ 965536 h 3550024"/>
              <a:gd name="connsiteX3398" fmla="*/ 5385345 w 9143999"/>
              <a:gd name="connsiteY3398" fmla="*/ 965536 h 3550024"/>
              <a:gd name="connsiteX3399" fmla="*/ 5432895 w 9143999"/>
              <a:gd name="connsiteY3399" fmla="*/ 969777 h 3550024"/>
              <a:gd name="connsiteX3400" fmla="*/ 5432895 w 9143999"/>
              <a:gd name="connsiteY3400" fmla="*/ 927138 h 3550024"/>
              <a:gd name="connsiteX3401" fmla="*/ 5385345 w 9143999"/>
              <a:gd name="connsiteY3401" fmla="*/ 931380 h 3550024"/>
              <a:gd name="connsiteX3402" fmla="*/ 5168577 w 9143999"/>
              <a:gd name="connsiteY3402" fmla="*/ 931380 h 3550024"/>
              <a:gd name="connsiteX3403" fmla="*/ 5121026 w 9143999"/>
              <a:gd name="connsiteY3403" fmla="*/ 927138 h 3550024"/>
              <a:gd name="connsiteX3404" fmla="*/ 7136010 w 9143999"/>
              <a:gd name="connsiteY3404" fmla="*/ 923120 h 3550024"/>
              <a:gd name="connsiteX3405" fmla="*/ 7139582 w 9143999"/>
              <a:gd name="connsiteY3405" fmla="*/ 968884 h 3550024"/>
              <a:gd name="connsiteX3406" fmla="*/ 7139582 w 9143999"/>
              <a:gd name="connsiteY3406" fmla="*/ 1069343 h 3550024"/>
              <a:gd name="connsiteX3407" fmla="*/ 7152083 w 9143999"/>
              <a:gd name="connsiteY3407" fmla="*/ 1102606 h 3550024"/>
              <a:gd name="connsiteX3408" fmla="*/ 7203653 w 9143999"/>
              <a:gd name="connsiteY3408" fmla="*/ 1111089 h 3550024"/>
              <a:gd name="connsiteX3409" fmla="*/ 7256114 w 9143999"/>
              <a:gd name="connsiteY3409" fmla="*/ 1098588 h 3550024"/>
              <a:gd name="connsiteX3410" fmla="*/ 7276653 w 9143999"/>
              <a:gd name="connsiteY3410" fmla="*/ 1040098 h 3550024"/>
              <a:gd name="connsiteX3411" fmla="*/ 7230218 w 9143999"/>
              <a:gd name="connsiteY3411" fmla="*/ 1016435 h 3550024"/>
              <a:gd name="connsiteX3412" fmla="*/ 7230441 w 9143999"/>
              <a:gd name="connsiteY3412" fmla="*/ 1034071 h 3550024"/>
              <a:gd name="connsiteX3413" fmla="*/ 7229771 w 9143999"/>
              <a:gd name="connsiteY3413" fmla="*/ 1049698 h 3550024"/>
              <a:gd name="connsiteX3414" fmla="*/ 7223297 w 9143999"/>
              <a:gd name="connsiteY3414" fmla="*/ 1067780 h 3550024"/>
              <a:gd name="connsiteX3415" fmla="*/ 7203206 w 9143999"/>
              <a:gd name="connsiteY3415" fmla="*/ 1071799 h 3550024"/>
              <a:gd name="connsiteX3416" fmla="*/ 7180659 w 9143999"/>
              <a:gd name="connsiteY3416" fmla="*/ 1060190 h 3550024"/>
              <a:gd name="connsiteX3417" fmla="*/ 7180659 w 9143999"/>
              <a:gd name="connsiteY3417" fmla="*/ 973796 h 3550024"/>
              <a:gd name="connsiteX3418" fmla="*/ 7181105 w 9143999"/>
              <a:gd name="connsiteY3418" fmla="*/ 954039 h 3550024"/>
              <a:gd name="connsiteX3419" fmla="*/ 7183114 w 9143999"/>
              <a:gd name="connsiteY3419" fmla="*/ 948346 h 3550024"/>
              <a:gd name="connsiteX3420" fmla="*/ 7189365 w 9143999"/>
              <a:gd name="connsiteY3420" fmla="*/ 936068 h 3550024"/>
              <a:gd name="connsiteX3421" fmla="*/ 7179319 w 9143999"/>
              <a:gd name="connsiteY3421" fmla="*/ 928701 h 3550024"/>
              <a:gd name="connsiteX3422" fmla="*/ 2807121 w 9143999"/>
              <a:gd name="connsiteY3422" fmla="*/ 915753 h 3550024"/>
              <a:gd name="connsiteX3423" fmla="*/ 2810916 w 9143999"/>
              <a:gd name="connsiteY3423" fmla="*/ 968884 h 3550024"/>
              <a:gd name="connsiteX3424" fmla="*/ 2810916 w 9143999"/>
              <a:gd name="connsiteY3424" fmla="*/ 1067557 h 3550024"/>
              <a:gd name="connsiteX3425" fmla="*/ 2807121 w 9143999"/>
              <a:gd name="connsiteY3425" fmla="*/ 1117787 h 3550024"/>
              <a:gd name="connsiteX3426" fmla="*/ 2856011 w 9143999"/>
              <a:gd name="connsiteY3426" fmla="*/ 1117787 h 3550024"/>
              <a:gd name="connsiteX3427" fmla="*/ 2852439 w 9143999"/>
              <a:gd name="connsiteY3427" fmla="*/ 1084077 h 3550024"/>
              <a:gd name="connsiteX3428" fmla="*/ 3041749 w 9143999"/>
              <a:gd name="connsiteY3428" fmla="*/ 1084077 h 3550024"/>
              <a:gd name="connsiteX3429" fmla="*/ 3037953 w 9143999"/>
              <a:gd name="connsiteY3429" fmla="*/ 1111089 h 3550024"/>
              <a:gd name="connsiteX3430" fmla="*/ 3087513 w 9143999"/>
              <a:gd name="connsiteY3430" fmla="*/ 1111089 h 3550024"/>
              <a:gd name="connsiteX3431" fmla="*/ 3083718 w 9143999"/>
              <a:gd name="connsiteY3431" fmla="*/ 1061083 h 3550024"/>
              <a:gd name="connsiteX3432" fmla="*/ 3083718 w 9143999"/>
              <a:gd name="connsiteY3432" fmla="*/ 968884 h 3550024"/>
              <a:gd name="connsiteX3433" fmla="*/ 3087513 w 9143999"/>
              <a:gd name="connsiteY3433" fmla="*/ 915753 h 3550024"/>
              <a:gd name="connsiteX3434" fmla="*/ 3033489 w 9143999"/>
              <a:gd name="connsiteY3434" fmla="*/ 919994 h 3550024"/>
              <a:gd name="connsiteX3435" fmla="*/ 2860253 w 9143999"/>
              <a:gd name="connsiteY3435" fmla="*/ 919994 h 3550024"/>
              <a:gd name="connsiteX3436" fmla="*/ 2807121 w 9143999"/>
              <a:gd name="connsiteY3436" fmla="*/ 915753 h 3550024"/>
              <a:gd name="connsiteX3437" fmla="*/ 6018460 w 9143999"/>
              <a:gd name="connsiteY3437" fmla="*/ 909279 h 3550024"/>
              <a:gd name="connsiteX3438" fmla="*/ 5933405 w 9143999"/>
              <a:gd name="connsiteY3438" fmla="*/ 1076710 h 3550024"/>
              <a:gd name="connsiteX3439" fmla="*/ 5974258 w 9143999"/>
              <a:gd name="connsiteY3439" fmla="*/ 1106401 h 3550024"/>
              <a:gd name="connsiteX3440" fmla="*/ 6050607 w 9143999"/>
              <a:gd name="connsiteY3440" fmla="*/ 950132 h 3550024"/>
              <a:gd name="connsiteX3441" fmla="*/ 6018460 w 9143999"/>
              <a:gd name="connsiteY3441" fmla="*/ 909279 h 3550024"/>
              <a:gd name="connsiteX3442" fmla="*/ 4312220 w 9143999"/>
              <a:gd name="connsiteY3442" fmla="*/ 895661 h 3550024"/>
              <a:gd name="connsiteX3443" fmla="*/ 4408214 w 9143999"/>
              <a:gd name="connsiteY3443" fmla="*/ 895661 h 3550024"/>
              <a:gd name="connsiteX3444" fmla="*/ 4408214 w 9143999"/>
              <a:gd name="connsiteY3444" fmla="*/ 959731 h 3550024"/>
              <a:gd name="connsiteX3445" fmla="*/ 4312220 w 9143999"/>
              <a:gd name="connsiteY3445" fmla="*/ 959731 h 3550024"/>
              <a:gd name="connsiteX3446" fmla="*/ 4183409 w 9143999"/>
              <a:gd name="connsiteY3446" fmla="*/ 895661 h 3550024"/>
              <a:gd name="connsiteX3447" fmla="*/ 4271143 w 9143999"/>
              <a:gd name="connsiteY3447" fmla="*/ 895661 h 3550024"/>
              <a:gd name="connsiteX3448" fmla="*/ 4271143 w 9143999"/>
              <a:gd name="connsiteY3448" fmla="*/ 959731 h 3550024"/>
              <a:gd name="connsiteX3449" fmla="*/ 4183409 w 9143999"/>
              <a:gd name="connsiteY3449" fmla="*/ 959731 h 3550024"/>
              <a:gd name="connsiteX3450" fmla="*/ 7567091 w 9143999"/>
              <a:gd name="connsiteY3450" fmla="*/ 882043 h 3550024"/>
              <a:gd name="connsiteX3451" fmla="*/ 7534721 w 9143999"/>
              <a:gd name="connsiteY3451" fmla="*/ 908832 h 3550024"/>
              <a:gd name="connsiteX3452" fmla="*/ 7605935 w 9143999"/>
              <a:gd name="connsiteY3452" fmla="*/ 998129 h 3550024"/>
              <a:gd name="connsiteX3453" fmla="*/ 7642547 w 9143999"/>
              <a:gd name="connsiteY3453" fmla="*/ 969331 h 3550024"/>
              <a:gd name="connsiteX3454" fmla="*/ 7567091 w 9143999"/>
              <a:gd name="connsiteY3454" fmla="*/ 882043 h 3550024"/>
              <a:gd name="connsiteX3455" fmla="*/ 3909491 w 9143999"/>
              <a:gd name="connsiteY3455" fmla="*/ 882043 h 3550024"/>
              <a:gd name="connsiteX3456" fmla="*/ 3877121 w 9143999"/>
              <a:gd name="connsiteY3456" fmla="*/ 908832 h 3550024"/>
              <a:gd name="connsiteX3457" fmla="*/ 3948335 w 9143999"/>
              <a:gd name="connsiteY3457" fmla="*/ 998129 h 3550024"/>
              <a:gd name="connsiteX3458" fmla="*/ 3984947 w 9143999"/>
              <a:gd name="connsiteY3458" fmla="*/ 969331 h 3550024"/>
              <a:gd name="connsiteX3459" fmla="*/ 3909491 w 9143999"/>
              <a:gd name="connsiteY3459" fmla="*/ 882043 h 3550024"/>
              <a:gd name="connsiteX3460" fmla="*/ 5148485 w 9143999"/>
              <a:gd name="connsiteY3460" fmla="*/ 855477 h 3550024"/>
              <a:gd name="connsiteX3461" fmla="*/ 5148485 w 9143999"/>
              <a:gd name="connsiteY3461" fmla="*/ 897447 h 3550024"/>
              <a:gd name="connsiteX3462" fmla="*/ 5196928 w 9143999"/>
              <a:gd name="connsiteY3462" fmla="*/ 893428 h 3550024"/>
              <a:gd name="connsiteX3463" fmla="*/ 5350966 w 9143999"/>
              <a:gd name="connsiteY3463" fmla="*/ 893428 h 3550024"/>
              <a:gd name="connsiteX3464" fmla="*/ 5399409 w 9143999"/>
              <a:gd name="connsiteY3464" fmla="*/ 897447 h 3550024"/>
              <a:gd name="connsiteX3465" fmla="*/ 5399409 w 9143999"/>
              <a:gd name="connsiteY3465" fmla="*/ 855477 h 3550024"/>
              <a:gd name="connsiteX3466" fmla="*/ 5350966 w 9143999"/>
              <a:gd name="connsiteY3466" fmla="*/ 859049 h 3550024"/>
              <a:gd name="connsiteX3467" fmla="*/ 5196928 w 9143999"/>
              <a:gd name="connsiteY3467" fmla="*/ 859049 h 3550024"/>
              <a:gd name="connsiteX3468" fmla="*/ 5148485 w 9143999"/>
              <a:gd name="connsiteY3468" fmla="*/ 855477 h 3550024"/>
              <a:gd name="connsiteX3469" fmla="*/ 7378227 w 9143999"/>
              <a:gd name="connsiteY3469" fmla="*/ 825786 h 3550024"/>
              <a:gd name="connsiteX3470" fmla="*/ 7456363 w 9143999"/>
              <a:gd name="connsiteY3470" fmla="*/ 825786 h 3550024"/>
              <a:gd name="connsiteX3471" fmla="*/ 7456363 w 9143999"/>
              <a:gd name="connsiteY3471" fmla="*/ 912181 h 3550024"/>
              <a:gd name="connsiteX3472" fmla="*/ 7378227 w 9143999"/>
              <a:gd name="connsiteY3472" fmla="*/ 912181 h 3550024"/>
              <a:gd name="connsiteX3473" fmla="*/ 3720628 w 9143999"/>
              <a:gd name="connsiteY3473" fmla="*/ 825786 h 3550024"/>
              <a:gd name="connsiteX3474" fmla="*/ 3798763 w 9143999"/>
              <a:gd name="connsiteY3474" fmla="*/ 825786 h 3550024"/>
              <a:gd name="connsiteX3475" fmla="*/ 3798763 w 9143999"/>
              <a:gd name="connsiteY3475" fmla="*/ 912181 h 3550024"/>
              <a:gd name="connsiteX3476" fmla="*/ 3720628 w 9143999"/>
              <a:gd name="connsiteY3476" fmla="*/ 912181 h 3550024"/>
              <a:gd name="connsiteX3477" fmla="*/ 3456756 w 9143999"/>
              <a:gd name="connsiteY3477" fmla="*/ 825786 h 3550024"/>
              <a:gd name="connsiteX3478" fmla="*/ 3426618 w 9143999"/>
              <a:gd name="connsiteY3478" fmla="*/ 855031 h 3550024"/>
              <a:gd name="connsiteX3479" fmla="*/ 3545606 w 9143999"/>
              <a:gd name="connsiteY3479" fmla="*/ 976028 h 3550024"/>
              <a:gd name="connsiteX3480" fmla="*/ 3579316 w 9143999"/>
              <a:gd name="connsiteY3480" fmla="*/ 943658 h 3550024"/>
              <a:gd name="connsiteX3481" fmla="*/ 3456756 w 9143999"/>
              <a:gd name="connsiteY3481" fmla="*/ 825786 h 3550024"/>
              <a:gd name="connsiteX3482" fmla="*/ 5730477 w 9143999"/>
              <a:gd name="connsiteY3482" fmla="*/ 825339 h 3550024"/>
              <a:gd name="connsiteX3483" fmla="*/ 5733603 w 9143999"/>
              <a:gd name="connsiteY3483" fmla="*/ 872890 h 3550024"/>
              <a:gd name="connsiteX3484" fmla="*/ 5733603 w 9143999"/>
              <a:gd name="connsiteY3484" fmla="*/ 893875 h 3550024"/>
              <a:gd name="connsiteX3485" fmla="*/ 5678462 w 9143999"/>
              <a:gd name="connsiteY3485" fmla="*/ 893875 h 3550024"/>
              <a:gd name="connsiteX3486" fmla="*/ 5630911 w 9143999"/>
              <a:gd name="connsiteY3486" fmla="*/ 889633 h 3550024"/>
              <a:gd name="connsiteX3487" fmla="*/ 5630911 w 9143999"/>
              <a:gd name="connsiteY3487" fmla="*/ 932272 h 3550024"/>
              <a:gd name="connsiteX3488" fmla="*/ 5678462 w 9143999"/>
              <a:gd name="connsiteY3488" fmla="*/ 928031 h 3550024"/>
              <a:gd name="connsiteX3489" fmla="*/ 5714404 w 9143999"/>
              <a:gd name="connsiteY3489" fmla="*/ 928031 h 3550024"/>
              <a:gd name="connsiteX3490" fmla="*/ 5589165 w 9143999"/>
              <a:gd name="connsiteY3490" fmla="*/ 1049251 h 3550024"/>
              <a:gd name="connsiteX3491" fmla="*/ 5627563 w 9143999"/>
              <a:gd name="connsiteY3491" fmla="*/ 1079836 h 3550024"/>
              <a:gd name="connsiteX3492" fmla="*/ 5733603 w 9143999"/>
              <a:gd name="connsiteY3492" fmla="*/ 972903 h 3550024"/>
              <a:gd name="connsiteX3493" fmla="*/ 5733603 w 9143999"/>
              <a:gd name="connsiteY3493" fmla="*/ 1063539 h 3550024"/>
              <a:gd name="connsiteX3494" fmla="*/ 5730477 w 9143999"/>
              <a:gd name="connsiteY3494" fmla="*/ 1112875 h 3550024"/>
              <a:gd name="connsiteX3495" fmla="*/ 5778474 w 9143999"/>
              <a:gd name="connsiteY3495" fmla="*/ 1112875 h 3550024"/>
              <a:gd name="connsiteX3496" fmla="*/ 5775349 w 9143999"/>
              <a:gd name="connsiteY3496" fmla="*/ 1063539 h 3550024"/>
              <a:gd name="connsiteX3497" fmla="*/ 5775349 w 9143999"/>
              <a:gd name="connsiteY3497" fmla="*/ 972903 h 3550024"/>
              <a:gd name="connsiteX3498" fmla="*/ 5873576 w 9143999"/>
              <a:gd name="connsiteY3498" fmla="*/ 1077157 h 3550024"/>
              <a:gd name="connsiteX3499" fmla="*/ 5912866 w 9143999"/>
              <a:gd name="connsiteY3499" fmla="*/ 1043447 h 3550024"/>
              <a:gd name="connsiteX3500" fmla="*/ 5791869 w 9143999"/>
              <a:gd name="connsiteY3500" fmla="*/ 928031 h 3550024"/>
              <a:gd name="connsiteX3501" fmla="*/ 5850805 w 9143999"/>
              <a:gd name="connsiteY3501" fmla="*/ 928031 h 3550024"/>
              <a:gd name="connsiteX3502" fmla="*/ 5899248 w 9143999"/>
              <a:gd name="connsiteY3502" fmla="*/ 932272 h 3550024"/>
              <a:gd name="connsiteX3503" fmla="*/ 5899248 w 9143999"/>
              <a:gd name="connsiteY3503" fmla="*/ 889633 h 3550024"/>
              <a:gd name="connsiteX3504" fmla="*/ 5850805 w 9143999"/>
              <a:gd name="connsiteY3504" fmla="*/ 893875 h 3550024"/>
              <a:gd name="connsiteX3505" fmla="*/ 5775349 w 9143999"/>
              <a:gd name="connsiteY3505" fmla="*/ 893875 h 3550024"/>
              <a:gd name="connsiteX3506" fmla="*/ 5775349 w 9143999"/>
              <a:gd name="connsiteY3506" fmla="*/ 875569 h 3550024"/>
              <a:gd name="connsiteX3507" fmla="*/ 5781153 w 9143999"/>
              <a:gd name="connsiteY3507" fmla="*/ 850789 h 3550024"/>
              <a:gd name="connsiteX3508" fmla="*/ 5790530 w 9143999"/>
              <a:gd name="connsiteY3508" fmla="*/ 837506 h 3550024"/>
              <a:gd name="connsiteX3509" fmla="*/ 5775349 w 9143999"/>
              <a:gd name="connsiteY3509" fmla="*/ 831144 h 3550024"/>
              <a:gd name="connsiteX3510" fmla="*/ 7056759 w 9143999"/>
              <a:gd name="connsiteY3510" fmla="*/ 803238 h 3550024"/>
              <a:gd name="connsiteX3511" fmla="*/ 7087120 w 9143999"/>
              <a:gd name="connsiteY3511" fmla="*/ 803238 h 3550024"/>
              <a:gd name="connsiteX3512" fmla="*/ 7045373 w 9143999"/>
              <a:gd name="connsiteY3512" fmla="*/ 869541 h 3550024"/>
              <a:gd name="connsiteX3513" fmla="*/ 7009655 w 9143999"/>
              <a:gd name="connsiteY3513" fmla="*/ 891196 h 3550024"/>
              <a:gd name="connsiteX3514" fmla="*/ 7022603 w 9143999"/>
              <a:gd name="connsiteY3514" fmla="*/ 924905 h 3550024"/>
              <a:gd name="connsiteX3515" fmla="*/ 6927501 w 9143999"/>
              <a:gd name="connsiteY3515" fmla="*/ 945890 h 3550024"/>
              <a:gd name="connsiteX3516" fmla="*/ 6995591 w 9143999"/>
              <a:gd name="connsiteY3516" fmla="*/ 828018 h 3550024"/>
              <a:gd name="connsiteX3517" fmla="*/ 7007423 w 9143999"/>
              <a:gd name="connsiteY3517" fmla="*/ 812838 h 3550024"/>
              <a:gd name="connsiteX3518" fmla="*/ 7018361 w 9143999"/>
              <a:gd name="connsiteY3518" fmla="*/ 806141 h 3550024"/>
              <a:gd name="connsiteX3519" fmla="*/ 7056759 w 9143999"/>
              <a:gd name="connsiteY3519" fmla="*/ 803238 h 3550024"/>
              <a:gd name="connsiteX3520" fmla="*/ 4312220 w 9143999"/>
              <a:gd name="connsiteY3520" fmla="*/ 798327 h 3550024"/>
              <a:gd name="connsiteX3521" fmla="*/ 4408214 w 9143999"/>
              <a:gd name="connsiteY3521" fmla="*/ 798327 h 3550024"/>
              <a:gd name="connsiteX3522" fmla="*/ 4408214 w 9143999"/>
              <a:gd name="connsiteY3522" fmla="*/ 861281 h 3550024"/>
              <a:gd name="connsiteX3523" fmla="*/ 4312220 w 9143999"/>
              <a:gd name="connsiteY3523" fmla="*/ 861281 h 3550024"/>
              <a:gd name="connsiteX3524" fmla="*/ 4183409 w 9143999"/>
              <a:gd name="connsiteY3524" fmla="*/ 798327 h 3550024"/>
              <a:gd name="connsiteX3525" fmla="*/ 4271143 w 9143999"/>
              <a:gd name="connsiteY3525" fmla="*/ 798327 h 3550024"/>
              <a:gd name="connsiteX3526" fmla="*/ 4271143 w 9143999"/>
              <a:gd name="connsiteY3526" fmla="*/ 861281 h 3550024"/>
              <a:gd name="connsiteX3527" fmla="*/ 4183409 w 9143999"/>
              <a:gd name="connsiteY3527" fmla="*/ 861281 h 3550024"/>
              <a:gd name="connsiteX3528" fmla="*/ 5964658 w 9143999"/>
              <a:gd name="connsiteY3528" fmla="*/ 797881 h 3550024"/>
              <a:gd name="connsiteX3529" fmla="*/ 5938986 w 9143999"/>
              <a:gd name="connsiteY3529" fmla="*/ 827125 h 3550024"/>
              <a:gd name="connsiteX3530" fmla="*/ 6015781 w 9143999"/>
              <a:gd name="connsiteY3530" fmla="*/ 894768 h 3550024"/>
              <a:gd name="connsiteX3531" fmla="*/ 6042793 w 9143999"/>
              <a:gd name="connsiteY3531" fmla="*/ 862398 h 3550024"/>
              <a:gd name="connsiteX3532" fmla="*/ 5964658 w 9143999"/>
              <a:gd name="connsiteY3532" fmla="*/ 797881 h 3550024"/>
              <a:gd name="connsiteX3533" fmla="*/ 6119142 w 9143999"/>
              <a:gd name="connsiteY3533" fmla="*/ 794532 h 3550024"/>
              <a:gd name="connsiteX3534" fmla="*/ 6122267 w 9143999"/>
              <a:gd name="connsiteY3534" fmla="*/ 844092 h 3550024"/>
              <a:gd name="connsiteX3535" fmla="*/ 6122267 w 9143999"/>
              <a:gd name="connsiteY3535" fmla="*/ 926245 h 3550024"/>
              <a:gd name="connsiteX3536" fmla="*/ 6026720 w 9143999"/>
              <a:gd name="connsiteY3536" fmla="*/ 1086310 h 3550024"/>
              <a:gd name="connsiteX3537" fmla="*/ 6062439 w 9143999"/>
              <a:gd name="connsiteY3537" fmla="*/ 1116447 h 3550024"/>
              <a:gd name="connsiteX3538" fmla="*/ 6159995 w 9143999"/>
              <a:gd name="connsiteY3538" fmla="*/ 934058 h 3550024"/>
              <a:gd name="connsiteX3539" fmla="*/ 6159772 w 9143999"/>
              <a:gd name="connsiteY3539" fmla="*/ 922227 h 3550024"/>
              <a:gd name="connsiteX3540" fmla="*/ 6159772 w 9143999"/>
              <a:gd name="connsiteY3540" fmla="*/ 844538 h 3550024"/>
              <a:gd name="connsiteX3541" fmla="*/ 6167586 w 9143999"/>
              <a:gd name="connsiteY3541" fmla="*/ 818419 h 3550024"/>
              <a:gd name="connsiteX3542" fmla="*/ 6173613 w 9143999"/>
              <a:gd name="connsiteY3542" fmla="*/ 808150 h 3550024"/>
              <a:gd name="connsiteX3543" fmla="*/ 6164460 w 9143999"/>
              <a:gd name="connsiteY3543" fmla="*/ 801899 h 3550024"/>
              <a:gd name="connsiteX3544" fmla="*/ 1806549 w 9143999"/>
              <a:gd name="connsiteY3544" fmla="*/ 790960 h 3550024"/>
              <a:gd name="connsiteX3545" fmla="*/ 1877541 w 9143999"/>
              <a:gd name="connsiteY3545" fmla="*/ 821433 h 3550024"/>
              <a:gd name="connsiteX3546" fmla="*/ 1902097 w 9143999"/>
              <a:gd name="connsiteY3546" fmla="*/ 908162 h 3550024"/>
              <a:gd name="connsiteX3547" fmla="*/ 1877764 w 9143999"/>
              <a:gd name="connsiteY3547" fmla="*/ 997682 h 3550024"/>
              <a:gd name="connsiteX3548" fmla="*/ 1806103 w 9143999"/>
              <a:gd name="connsiteY3548" fmla="*/ 1028267 h 3550024"/>
              <a:gd name="connsiteX3549" fmla="*/ 1735001 w 9143999"/>
              <a:gd name="connsiteY3549" fmla="*/ 996566 h 3550024"/>
              <a:gd name="connsiteX3550" fmla="*/ 1710109 w 9143999"/>
              <a:gd name="connsiteY3550" fmla="*/ 908162 h 3550024"/>
              <a:gd name="connsiteX3551" fmla="*/ 1734666 w 9143999"/>
              <a:gd name="connsiteY3551" fmla="*/ 821209 h 3550024"/>
              <a:gd name="connsiteX3552" fmla="*/ 1806549 w 9143999"/>
              <a:gd name="connsiteY3552" fmla="*/ 790960 h 3550024"/>
              <a:gd name="connsiteX3553" fmla="*/ 4872781 w 9143999"/>
              <a:gd name="connsiteY3553" fmla="*/ 787835 h 3550024"/>
              <a:gd name="connsiteX3554" fmla="*/ 4875906 w 9143999"/>
              <a:gd name="connsiteY3554" fmla="*/ 832483 h 3550024"/>
              <a:gd name="connsiteX3555" fmla="*/ 4875906 w 9143999"/>
              <a:gd name="connsiteY3555" fmla="*/ 881596 h 3550024"/>
              <a:gd name="connsiteX3556" fmla="*/ 4674765 w 9143999"/>
              <a:gd name="connsiteY3556" fmla="*/ 881596 h 3550024"/>
              <a:gd name="connsiteX3557" fmla="*/ 4674765 w 9143999"/>
              <a:gd name="connsiteY3557" fmla="*/ 844092 h 3550024"/>
              <a:gd name="connsiteX3558" fmla="*/ 4677667 w 9143999"/>
              <a:gd name="connsiteY3558" fmla="*/ 821544 h 3550024"/>
              <a:gd name="connsiteX3559" fmla="*/ 4684141 w 9143999"/>
              <a:gd name="connsiteY3559" fmla="*/ 809043 h 3550024"/>
              <a:gd name="connsiteX3560" fmla="*/ 4674318 w 9143999"/>
              <a:gd name="connsiteY3560" fmla="*/ 801453 h 3550024"/>
              <a:gd name="connsiteX3561" fmla="*/ 4631009 w 9143999"/>
              <a:gd name="connsiteY3561" fmla="*/ 796095 h 3550024"/>
              <a:gd name="connsiteX3562" fmla="*/ 4634135 w 9143999"/>
              <a:gd name="connsiteY3562" fmla="*/ 841190 h 3550024"/>
              <a:gd name="connsiteX3563" fmla="*/ 4634135 w 9143999"/>
              <a:gd name="connsiteY3563" fmla="*/ 876462 h 3550024"/>
              <a:gd name="connsiteX3564" fmla="*/ 4631009 w 9143999"/>
              <a:gd name="connsiteY3564" fmla="*/ 918878 h 3550024"/>
              <a:gd name="connsiteX3565" fmla="*/ 4678560 w 9143999"/>
              <a:gd name="connsiteY3565" fmla="*/ 914860 h 3550024"/>
              <a:gd name="connsiteX3566" fmla="*/ 4749774 w 9143999"/>
              <a:gd name="connsiteY3566" fmla="*/ 914860 h 3550024"/>
              <a:gd name="connsiteX3567" fmla="*/ 4738389 w 9143999"/>
              <a:gd name="connsiteY3567" fmla="*/ 940532 h 3550024"/>
              <a:gd name="connsiteX3568" fmla="*/ 4659808 w 9143999"/>
              <a:gd name="connsiteY3568" fmla="*/ 940532 h 3550024"/>
              <a:gd name="connsiteX3569" fmla="*/ 4610918 w 9143999"/>
              <a:gd name="connsiteY3569" fmla="*/ 936291 h 3550024"/>
              <a:gd name="connsiteX3570" fmla="*/ 4614936 w 9143999"/>
              <a:gd name="connsiteY3570" fmla="*/ 981163 h 3550024"/>
              <a:gd name="connsiteX3571" fmla="*/ 4614936 w 9143999"/>
              <a:gd name="connsiteY3571" fmla="*/ 1073585 h 3550024"/>
              <a:gd name="connsiteX3572" fmla="*/ 4611364 w 9143999"/>
              <a:gd name="connsiteY3572" fmla="*/ 1116894 h 3550024"/>
              <a:gd name="connsiteX3573" fmla="*/ 4659808 w 9143999"/>
              <a:gd name="connsiteY3573" fmla="*/ 1116894 h 3550024"/>
              <a:gd name="connsiteX3574" fmla="*/ 4656459 w 9143999"/>
              <a:gd name="connsiteY3574" fmla="*/ 1073585 h 3550024"/>
              <a:gd name="connsiteX3575" fmla="*/ 4656459 w 9143999"/>
              <a:gd name="connsiteY3575" fmla="*/ 973796 h 3550024"/>
              <a:gd name="connsiteX3576" fmla="*/ 4720976 w 9143999"/>
              <a:gd name="connsiteY3576" fmla="*/ 973796 h 3550024"/>
              <a:gd name="connsiteX3577" fmla="*/ 4717404 w 9143999"/>
              <a:gd name="connsiteY3577" fmla="*/ 979823 h 3550024"/>
              <a:gd name="connsiteX3578" fmla="*/ 4707805 w 9143999"/>
              <a:gd name="connsiteY3578" fmla="*/ 995450 h 3550024"/>
              <a:gd name="connsiteX3579" fmla="*/ 4670300 w 9143999"/>
              <a:gd name="connsiteY3579" fmla="*/ 1019560 h 3550024"/>
              <a:gd name="connsiteX3580" fmla="*/ 4687713 w 9143999"/>
              <a:gd name="connsiteY3580" fmla="*/ 1061083 h 3550024"/>
              <a:gd name="connsiteX3581" fmla="*/ 4827909 w 9143999"/>
              <a:gd name="connsiteY3581" fmla="*/ 1039205 h 3550024"/>
              <a:gd name="connsiteX3582" fmla="*/ 4839964 w 9143999"/>
              <a:gd name="connsiteY3582" fmla="*/ 1060860 h 3550024"/>
              <a:gd name="connsiteX3583" fmla="*/ 4845322 w 9143999"/>
              <a:gd name="connsiteY3583" fmla="*/ 1070683 h 3550024"/>
              <a:gd name="connsiteX3584" fmla="*/ 4881487 w 9143999"/>
              <a:gd name="connsiteY3584" fmla="*/ 1043001 h 3550024"/>
              <a:gd name="connsiteX3585" fmla="*/ 4831258 w 9143999"/>
              <a:gd name="connsiteY3585" fmla="*/ 973796 h 3550024"/>
              <a:gd name="connsiteX3586" fmla="*/ 4901579 w 9143999"/>
              <a:gd name="connsiteY3586" fmla="*/ 973796 h 3550024"/>
              <a:gd name="connsiteX3587" fmla="*/ 4901579 w 9143999"/>
              <a:gd name="connsiteY3587" fmla="*/ 1059744 h 3550024"/>
              <a:gd name="connsiteX3588" fmla="*/ 4882380 w 9143999"/>
              <a:gd name="connsiteY3588" fmla="*/ 1074478 h 3550024"/>
              <a:gd name="connsiteX3589" fmla="*/ 4844429 w 9143999"/>
              <a:gd name="connsiteY3589" fmla="*/ 1072022 h 3550024"/>
              <a:gd name="connsiteX3590" fmla="*/ 4835276 w 9143999"/>
              <a:gd name="connsiteY3590" fmla="*/ 1071352 h 3550024"/>
              <a:gd name="connsiteX3591" fmla="*/ 4851350 w 9143999"/>
              <a:gd name="connsiteY3591" fmla="*/ 1117787 h 3550024"/>
              <a:gd name="connsiteX3592" fmla="*/ 4926136 w 9143999"/>
              <a:gd name="connsiteY3592" fmla="*/ 1104169 h 3550024"/>
              <a:gd name="connsiteX3593" fmla="*/ 4942656 w 9143999"/>
              <a:gd name="connsiteY3593" fmla="*/ 1066218 h 3550024"/>
              <a:gd name="connsiteX3594" fmla="*/ 4942656 w 9143999"/>
              <a:gd name="connsiteY3594" fmla="*/ 981163 h 3550024"/>
              <a:gd name="connsiteX3595" fmla="*/ 4946451 w 9143999"/>
              <a:gd name="connsiteY3595" fmla="*/ 936291 h 3550024"/>
              <a:gd name="connsiteX3596" fmla="*/ 4898900 w 9143999"/>
              <a:gd name="connsiteY3596" fmla="*/ 940532 h 3550024"/>
              <a:gd name="connsiteX3597" fmla="*/ 4783261 w 9143999"/>
              <a:gd name="connsiteY3597" fmla="*/ 940532 h 3550024"/>
              <a:gd name="connsiteX3598" fmla="*/ 4793753 w 9143999"/>
              <a:gd name="connsiteY3598" fmla="*/ 931380 h 3550024"/>
              <a:gd name="connsiteX3599" fmla="*/ 4802906 w 9143999"/>
              <a:gd name="connsiteY3599" fmla="*/ 921780 h 3550024"/>
              <a:gd name="connsiteX3600" fmla="*/ 4798664 w 9143999"/>
              <a:gd name="connsiteY3600" fmla="*/ 914860 h 3550024"/>
              <a:gd name="connsiteX3601" fmla="*/ 4874120 w 9143999"/>
              <a:gd name="connsiteY3601" fmla="*/ 914860 h 3550024"/>
              <a:gd name="connsiteX3602" fmla="*/ 4920331 w 9143999"/>
              <a:gd name="connsiteY3602" fmla="*/ 918878 h 3550024"/>
              <a:gd name="connsiteX3603" fmla="*/ 4916759 w 9143999"/>
              <a:gd name="connsiteY3603" fmla="*/ 876908 h 3550024"/>
              <a:gd name="connsiteX3604" fmla="*/ 4916759 w 9143999"/>
              <a:gd name="connsiteY3604" fmla="*/ 834939 h 3550024"/>
              <a:gd name="connsiteX3605" fmla="*/ 4920331 w 9143999"/>
              <a:gd name="connsiteY3605" fmla="*/ 812838 h 3550024"/>
              <a:gd name="connsiteX3606" fmla="*/ 4926582 w 9143999"/>
              <a:gd name="connsiteY3606" fmla="*/ 802346 h 3550024"/>
              <a:gd name="connsiteX3607" fmla="*/ 4925912 w 9143999"/>
              <a:gd name="connsiteY3607" fmla="*/ 798104 h 3550024"/>
              <a:gd name="connsiteX3608" fmla="*/ 4916313 w 9143999"/>
              <a:gd name="connsiteY3608" fmla="*/ 793639 h 3550024"/>
              <a:gd name="connsiteX3609" fmla="*/ 4710930 w 9143999"/>
              <a:gd name="connsiteY3609" fmla="*/ 781361 h 3550024"/>
              <a:gd name="connsiteX3610" fmla="*/ 4818756 w 9143999"/>
              <a:gd name="connsiteY3610" fmla="*/ 781361 h 3550024"/>
              <a:gd name="connsiteX3611" fmla="*/ 4781921 w 9143999"/>
              <a:gd name="connsiteY3611" fmla="*/ 809266 h 3550024"/>
              <a:gd name="connsiteX3612" fmla="*/ 4710930 w 9143999"/>
              <a:gd name="connsiteY3612" fmla="*/ 781361 h 3550024"/>
              <a:gd name="connsiteX3613" fmla="*/ 2376040 w 9143999"/>
              <a:gd name="connsiteY3613" fmla="*/ 773101 h 3550024"/>
              <a:gd name="connsiteX3614" fmla="*/ 2338536 w 9143999"/>
              <a:gd name="connsiteY3614" fmla="*/ 796095 h 3550024"/>
              <a:gd name="connsiteX3615" fmla="*/ 2410420 w 9143999"/>
              <a:gd name="connsiteY3615" fmla="*/ 907046 h 3550024"/>
              <a:gd name="connsiteX3616" fmla="*/ 2449711 w 9143999"/>
              <a:gd name="connsiteY3616" fmla="*/ 883382 h 3550024"/>
              <a:gd name="connsiteX3617" fmla="*/ 2376040 w 9143999"/>
              <a:gd name="connsiteY3617" fmla="*/ 773101 h 3550024"/>
              <a:gd name="connsiteX3618" fmla="*/ 5794548 w 9143999"/>
              <a:gd name="connsiteY3618" fmla="*/ 768190 h 3550024"/>
              <a:gd name="connsiteX3619" fmla="*/ 5763071 w 9143999"/>
              <a:gd name="connsiteY3619" fmla="*/ 793193 h 3550024"/>
              <a:gd name="connsiteX3620" fmla="*/ 5833839 w 9143999"/>
              <a:gd name="connsiteY3620" fmla="*/ 877801 h 3550024"/>
              <a:gd name="connsiteX3621" fmla="*/ 5869111 w 9143999"/>
              <a:gd name="connsiteY3621" fmla="*/ 849896 h 3550024"/>
              <a:gd name="connsiteX3622" fmla="*/ 5794548 w 9143999"/>
              <a:gd name="connsiteY3622" fmla="*/ 768190 h 3550024"/>
              <a:gd name="connsiteX3623" fmla="*/ 5709939 w 9143999"/>
              <a:gd name="connsiteY3623" fmla="*/ 766850 h 3550024"/>
              <a:gd name="connsiteX3624" fmla="*/ 5635376 w 9143999"/>
              <a:gd name="connsiteY3624" fmla="*/ 849896 h 3550024"/>
              <a:gd name="connsiteX3625" fmla="*/ 5669309 w 9143999"/>
              <a:gd name="connsiteY3625" fmla="*/ 876462 h 3550024"/>
              <a:gd name="connsiteX3626" fmla="*/ 5726459 w 9143999"/>
              <a:gd name="connsiteY3626" fmla="*/ 816633 h 3550024"/>
              <a:gd name="connsiteX3627" fmla="*/ 5736058 w 9143999"/>
              <a:gd name="connsiteY3627" fmla="*/ 808820 h 3550024"/>
              <a:gd name="connsiteX3628" fmla="*/ 5750569 w 9143999"/>
              <a:gd name="connsiteY3628" fmla="*/ 801676 h 3550024"/>
              <a:gd name="connsiteX3629" fmla="*/ 5741416 w 9143999"/>
              <a:gd name="connsiteY3629" fmla="*/ 790067 h 3550024"/>
              <a:gd name="connsiteX3630" fmla="*/ 2602408 w 9143999"/>
              <a:gd name="connsiteY3630" fmla="*/ 766180 h 3550024"/>
              <a:gd name="connsiteX3631" fmla="*/ 2528292 w 9143999"/>
              <a:gd name="connsiteY3631" fmla="*/ 884722 h 3550024"/>
              <a:gd name="connsiteX3632" fmla="*/ 2569368 w 9143999"/>
              <a:gd name="connsiteY3632" fmla="*/ 906600 h 3550024"/>
              <a:gd name="connsiteX3633" fmla="*/ 2626965 w 9143999"/>
              <a:gd name="connsiteY3633" fmla="*/ 819312 h 3550024"/>
              <a:gd name="connsiteX3634" fmla="*/ 2639466 w 9143999"/>
              <a:gd name="connsiteY3634" fmla="*/ 807480 h 3550024"/>
              <a:gd name="connsiteX3635" fmla="*/ 2650628 w 9143999"/>
              <a:gd name="connsiteY3635" fmla="*/ 800113 h 3550024"/>
              <a:gd name="connsiteX3636" fmla="*/ 2642145 w 9143999"/>
              <a:gd name="connsiteY3636" fmla="*/ 789621 h 3550024"/>
              <a:gd name="connsiteX3637" fmla="*/ 5117008 w 9143999"/>
              <a:gd name="connsiteY3637" fmla="*/ 751223 h 3550024"/>
              <a:gd name="connsiteX3638" fmla="*/ 5353868 w 9143999"/>
              <a:gd name="connsiteY3638" fmla="*/ 751223 h 3550024"/>
              <a:gd name="connsiteX3639" fmla="*/ 5353868 w 9143999"/>
              <a:gd name="connsiteY3639" fmla="*/ 784933 h 3550024"/>
              <a:gd name="connsiteX3640" fmla="*/ 5117008 w 9143999"/>
              <a:gd name="connsiteY3640" fmla="*/ 784933 h 3550024"/>
              <a:gd name="connsiteX3641" fmla="*/ 2132260 w 9143999"/>
              <a:gd name="connsiteY3641" fmla="*/ 747651 h 3550024"/>
              <a:gd name="connsiteX3642" fmla="*/ 2034033 w 9143999"/>
              <a:gd name="connsiteY3642" fmla="*/ 789844 h 3550024"/>
              <a:gd name="connsiteX3643" fmla="*/ 1999431 w 9143999"/>
              <a:gd name="connsiteY3643" fmla="*/ 908162 h 3550024"/>
              <a:gd name="connsiteX3644" fmla="*/ 2034591 w 9143999"/>
              <a:gd name="connsiteY3644" fmla="*/ 1028043 h 3550024"/>
              <a:gd name="connsiteX3645" fmla="*/ 2132707 w 9143999"/>
              <a:gd name="connsiteY3645" fmla="*/ 1071352 h 3550024"/>
              <a:gd name="connsiteX3646" fmla="*/ 2249685 w 9143999"/>
              <a:gd name="connsiteY3646" fmla="*/ 988083 h 3550024"/>
              <a:gd name="connsiteX3647" fmla="*/ 2201688 w 9143999"/>
              <a:gd name="connsiteY3647" fmla="*/ 969331 h 3550024"/>
              <a:gd name="connsiteX3648" fmla="*/ 2175457 w 9143999"/>
              <a:gd name="connsiteY3648" fmla="*/ 1012975 h 3550024"/>
              <a:gd name="connsiteX3649" fmla="*/ 2132930 w 9143999"/>
              <a:gd name="connsiteY3649" fmla="*/ 1028267 h 3550024"/>
              <a:gd name="connsiteX3650" fmla="*/ 2075333 w 9143999"/>
              <a:gd name="connsiteY3650" fmla="*/ 996120 h 3550024"/>
              <a:gd name="connsiteX3651" fmla="*/ 2054348 w 9143999"/>
              <a:gd name="connsiteY3651" fmla="*/ 908162 h 3550024"/>
              <a:gd name="connsiteX3652" fmla="*/ 2074886 w 9143999"/>
              <a:gd name="connsiteY3652" fmla="*/ 821433 h 3550024"/>
              <a:gd name="connsiteX3653" fmla="*/ 2133376 w 9143999"/>
              <a:gd name="connsiteY3653" fmla="*/ 790960 h 3550024"/>
              <a:gd name="connsiteX3654" fmla="*/ 2175569 w 9143999"/>
              <a:gd name="connsiteY3654" fmla="*/ 804578 h 3550024"/>
              <a:gd name="connsiteX3655" fmla="*/ 2200349 w 9143999"/>
              <a:gd name="connsiteY3655" fmla="*/ 844538 h 3550024"/>
              <a:gd name="connsiteX3656" fmla="*/ 2248122 w 9143999"/>
              <a:gd name="connsiteY3656" fmla="*/ 827572 h 3550024"/>
              <a:gd name="connsiteX3657" fmla="*/ 2204925 w 9143999"/>
              <a:gd name="connsiteY3657" fmla="*/ 766850 h 3550024"/>
              <a:gd name="connsiteX3658" fmla="*/ 2132260 w 9143999"/>
              <a:gd name="connsiteY3658" fmla="*/ 747651 h 3550024"/>
              <a:gd name="connsiteX3659" fmla="*/ 1806549 w 9143999"/>
              <a:gd name="connsiteY3659" fmla="*/ 747651 h 3550024"/>
              <a:gd name="connsiteX3660" fmla="*/ 1694929 w 9143999"/>
              <a:gd name="connsiteY3660" fmla="*/ 789621 h 3550024"/>
              <a:gd name="connsiteX3661" fmla="*/ 1655191 w 9143999"/>
              <a:gd name="connsiteY3661" fmla="*/ 908162 h 3550024"/>
              <a:gd name="connsiteX3662" fmla="*/ 1694705 w 9143999"/>
              <a:gd name="connsiteY3662" fmla="*/ 1028378 h 3550024"/>
              <a:gd name="connsiteX3663" fmla="*/ 1806103 w 9143999"/>
              <a:gd name="connsiteY3663" fmla="*/ 1071352 h 3550024"/>
              <a:gd name="connsiteX3664" fmla="*/ 1887029 w 9143999"/>
              <a:gd name="connsiteY3664" fmla="*/ 1051819 h 3550024"/>
              <a:gd name="connsiteX3665" fmla="*/ 1939267 w 9143999"/>
              <a:gd name="connsiteY3665" fmla="*/ 995115 h 3550024"/>
              <a:gd name="connsiteX3666" fmla="*/ 1957461 w 9143999"/>
              <a:gd name="connsiteY3666" fmla="*/ 908162 h 3550024"/>
              <a:gd name="connsiteX3667" fmla="*/ 1917947 w 9143999"/>
              <a:gd name="connsiteY3667" fmla="*/ 790067 h 3550024"/>
              <a:gd name="connsiteX3668" fmla="*/ 1806549 w 9143999"/>
              <a:gd name="connsiteY3668" fmla="*/ 747651 h 3550024"/>
              <a:gd name="connsiteX3669" fmla="*/ 1508224 w 9143999"/>
              <a:gd name="connsiteY3669" fmla="*/ 747651 h 3550024"/>
              <a:gd name="connsiteX3670" fmla="*/ 1435000 w 9143999"/>
              <a:gd name="connsiteY3670" fmla="*/ 769752 h 3550024"/>
              <a:gd name="connsiteX3671" fmla="*/ 1408657 w 9143999"/>
              <a:gd name="connsiteY3671" fmla="*/ 831367 h 3550024"/>
              <a:gd name="connsiteX3672" fmla="*/ 1417476 w 9143999"/>
              <a:gd name="connsiteY3672" fmla="*/ 874230 h 3550024"/>
              <a:gd name="connsiteX3673" fmla="*/ 1442702 w 9143999"/>
              <a:gd name="connsiteY3673" fmla="*/ 902805 h 3550024"/>
              <a:gd name="connsiteX3674" fmla="*/ 1495722 w 9143999"/>
              <a:gd name="connsiteY3674" fmla="*/ 924682 h 3550024"/>
              <a:gd name="connsiteX3675" fmla="*/ 1524185 w 9143999"/>
              <a:gd name="connsiteY3675" fmla="*/ 933277 h 3550024"/>
              <a:gd name="connsiteX3676" fmla="*/ 1547291 w 9143999"/>
              <a:gd name="connsiteY3676" fmla="*/ 943435 h 3550024"/>
              <a:gd name="connsiteX3677" fmla="*/ 1562694 w 9143999"/>
              <a:gd name="connsiteY3677" fmla="*/ 958392 h 3550024"/>
              <a:gd name="connsiteX3678" fmla="*/ 1568276 w 9143999"/>
              <a:gd name="connsiteY3678" fmla="*/ 981386 h 3550024"/>
              <a:gd name="connsiteX3679" fmla="*/ 1511572 w 9143999"/>
              <a:gd name="connsiteY3679" fmla="*/ 1030276 h 3550024"/>
              <a:gd name="connsiteX3680" fmla="*/ 1448618 w 9143999"/>
              <a:gd name="connsiteY3680" fmla="*/ 979153 h 3550024"/>
              <a:gd name="connsiteX3681" fmla="*/ 1398165 w 9143999"/>
              <a:gd name="connsiteY3681" fmla="*/ 987860 h 3550024"/>
              <a:gd name="connsiteX3682" fmla="*/ 1433772 w 9143999"/>
              <a:gd name="connsiteY3682" fmla="*/ 1050591 h 3550024"/>
              <a:gd name="connsiteX3683" fmla="*/ 1508894 w 9143999"/>
              <a:gd name="connsiteY3683" fmla="*/ 1071352 h 3550024"/>
              <a:gd name="connsiteX3684" fmla="*/ 1591828 w 9143999"/>
              <a:gd name="connsiteY3684" fmla="*/ 1047354 h 3550024"/>
              <a:gd name="connsiteX3685" fmla="*/ 1620514 w 9143999"/>
              <a:gd name="connsiteY3685" fmla="*/ 978260 h 3550024"/>
              <a:gd name="connsiteX3686" fmla="*/ 1615826 w 9143999"/>
              <a:gd name="connsiteY3686" fmla="*/ 946113 h 3550024"/>
              <a:gd name="connsiteX3687" fmla="*/ 1601986 w 9143999"/>
              <a:gd name="connsiteY3687" fmla="*/ 921780 h 3550024"/>
              <a:gd name="connsiteX3688" fmla="*/ 1577205 w 9143999"/>
              <a:gd name="connsiteY3688" fmla="*/ 902693 h 3550024"/>
              <a:gd name="connsiteX3689" fmla="*/ 1524967 w 9143999"/>
              <a:gd name="connsiteY3689" fmla="*/ 882713 h 3550024"/>
              <a:gd name="connsiteX3690" fmla="*/ 1482774 w 9143999"/>
              <a:gd name="connsiteY3690" fmla="*/ 866639 h 3550024"/>
              <a:gd name="connsiteX3691" fmla="*/ 1466366 w 9143999"/>
              <a:gd name="connsiteY3691" fmla="*/ 851347 h 3550024"/>
              <a:gd name="connsiteX3692" fmla="*/ 1460896 w 9143999"/>
              <a:gd name="connsiteY3692" fmla="*/ 828911 h 3550024"/>
              <a:gd name="connsiteX3693" fmla="*/ 1473063 w 9143999"/>
              <a:gd name="connsiteY3693" fmla="*/ 798216 h 3550024"/>
              <a:gd name="connsiteX3694" fmla="*/ 1507777 w 9143999"/>
              <a:gd name="connsiteY3694" fmla="*/ 787165 h 3550024"/>
              <a:gd name="connsiteX3695" fmla="*/ 1561578 w 9143999"/>
              <a:gd name="connsiteY3695" fmla="*/ 830251 h 3550024"/>
              <a:gd name="connsiteX3696" fmla="*/ 1612701 w 9143999"/>
              <a:gd name="connsiteY3696" fmla="*/ 821098 h 3550024"/>
              <a:gd name="connsiteX3697" fmla="*/ 1577987 w 9143999"/>
              <a:gd name="connsiteY3697" fmla="*/ 765399 h 3550024"/>
              <a:gd name="connsiteX3698" fmla="*/ 1508224 w 9143999"/>
              <a:gd name="connsiteY3698" fmla="*/ 747651 h 3550024"/>
              <a:gd name="connsiteX3699" fmla="*/ 6235228 w 9143999"/>
              <a:gd name="connsiteY3699" fmla="*/ 746088 h 3550024"/>
              <a:gd name="connsiteX3700" fmla="*/ 6238353 w 9143999"/>
              <a:gd name="connsiteY3700" fmla="*/ 800113 h 3550024"/>
              <a:gd name="connsiteX3701" fmla="*/ 6238353 w 9143999"/>
              <a:gd name="connsiteY3701" fmla="*/ 956829 h 3550024"/>
              <a:gd name="connsiteX3702" fmla="*/ 6235228 w 9143999"/>
              <a:gd name="connsiteY3702" fmla="*/ 1006389 h 3550024"/>
              <a:gd name="connsiteX3703" fmla="*/ 6280993 w 9143999"/>
              <a:gd name="connsiteY3703" fmla="*/ 1006835 h 3550024"/>
              <a:gd name="connsiteX3704" fmla="*/ 6277867 w 9143999"/>
              <a:gd name="connsiteY3704" fmla="*/ 957499 h 3550024"/>
              <a:gd name="connsiteX3705" fmla="*/ 6277867 w 9143999"/>
              <a:gd name="connsiteY3705" fmla="*/ 794532 h 3550024"/>
              <a:gd name="connsiteX3706" fmla="*/ 6283672 w 9143999"/>
              <a:gd name="connsiteY3706" fmla="*/ 769529 h 3550024"/>
              <a:gd name="connsiteX3707" fmla="*/ 6290146 w 9143999"/>
              <a:gd name="connsiteY3707" fmla="*/ 758590 h 3550024"/>
              <a:gd name="connsiteX3708" fmla="*/ 6282332 w 9143999"/>
              <a:gd name="connsiteY3708" fmla="*/ 752562 h 3550024"/>
              <a:gd name="connsiteX3709" fmla="*/ 3601417 w 9143999"/>
              <a:gd name="connsiteY3709" fmla="*/ 725550 h 3550024"/>
              <a:gd name="connsiteX3710" fmla="*/ 3534667 w 9143999"/>
              <a:gd name="connsiteY3710" fmla="*/ 729345 h 3550024"/>
              <a:gd name="connsiteX3711" fmla="*/ 3273920 w 9143999"/>
              <a:gd name="connsiteY3711" fmla="*/ 729345 h 3550024"/>
              <a:gd name="connsiteX3712" fmla="*/ 3208957 w 9143999"/>
              <a:gd name="connsiteY3712" fmla="*/ 725997 h 3550024"/>
              <a:gd name="connsiteX3713" fmla="*/ 3208957 w 9143999"/>
              <a:gd name="connsiteY3713" fmla="*/ 769082 h 3550024"/>
              <a:gd name="connsiteX3714" fmla="*/ 3273920 w 9143999"/>
              <a:gd name="connsiteY3714" fmla="*/ 765734 h 3550024"/>
              <a:gd name="connsiteX3715" fmla="*/ 3374603 w 9143999"/>
              <a:gd name="connsiteY3715" fmla="*/ 765734 h 3550024"/>
              <a:gd name="connsiteX3716" fmla="*/ 3374603 w 9143999"/>
              <a:gd name="connsiteY3716" fmla="*/ 1017328 h 3550024"/>
              <a:gd name="connsiteX3717" fmla="*/ 3370807 w 9143999"/>
              <a:gd name="connsiteY3717" fmla="*/ 1106401 h 3550024"/>
              <a:gd name="connsiteX3718" fmla="*/ 3421260 w 9143999"/>
              <a:gd name="connsiteY3718" fmla="*/ 1106401 h 3550024"/>
              <a:gd name="connsiteX3719" fmla="*/ 3417465 w 9143999"/>
              <a:gd name="connsiteY3719" fmla="*/ 1017328 h 3550024"/>
              <a:gd name="connsiteX3720" fmla="*/ 3417465 w 9143999"/>
              <a:gd name="connsiteY3720" fmla="*/ 765734 h 3550024"/>
              <a:gd name="connsiteX3721" fmla="*/ 3534667 w 9143999"/>
              <a:gd name="connsiteY3721" fmla="*/ 765734 h 3550024"/>
              <a:gd name="connsiteX3722" fmla="*/ 3601417 w 9143999"/>
              <a:gd name="connsiteY3722" fmla="*/ 769529 h 3550024"/>
              <a:gd name="connsiteX3723" fmla="*/ 5634930 w 9143999"/>
              <a:gd name="connsiteY3723" fmla="*/ 717290 h 3550024"/>
              <a:gd name="connsiteX3724" fmla="*/ 5638502 w 9143999"/>
              <a:gd name="connsiteY3724" fmla="*/ 755688 h 3550024"/>
              <a:gd name="connsiteX3725" fmla="*/ 5638502 w 9143999"/>
              <a:gd name="connsiteY3725" fmla="*/ 765734 h 3550024"/>
              <a:gd name="connsiteX3726" fmla="*/ 5634483 w 9143999"/>
              <a:gd name="connsiteY3726" fmla="*/ 804131 h 3550024"/>
              <a:gd name="connsiteX3727" fmla="*/ 5682927 w 9143999"/>
              <a:gd name="connsiteY3727" fmla="*/ 804131 h 3550024"/>
              <a:gd name="connsiteX3728" fmla="*/ 5679355 w 9143999"/>
              <a:gd name="connsiteY3728" fmla="*/ 765734 h 3550024"/>
              <a:gd name="connsiteX3729" fmla="*/ 5679355 w 9143999"/>
              <a:gd name="connsiteY3729" fmla="*/ 755241 h 3550024"/>
              <a:gd name="connsiteX3730" fmla="*/ 5841205 w 9143999"/>
              <a:gd name="connsiteY3730" fmla="*/ 755241 h 3550024"/>
              <a:gd name="connsiteX3731" fmla="*/ 5841205 w 9143999"/>
              <a:gd name="connsiteY3731" fmla="*/ 772208 h 3550024"/>
              <a:gd name="connsiteX3732" fmla="*/ 5837857 w 9143999"/>
              <a:gd name="connsiteY3732" fmla="*/ 804131 h 3550024"/>
              <a:gd name="connsiteX3733" fmla="*/ 5885854 w 9143999"/>
              <a:gd name="connsiteY3733" fmla="*/ 804131 h 3550024"/>
              <a:gd name="connsiteX3734" fmla="*/ 5881836 w 9143999"/>
              <a:gd name="connsiteY3734" fmla="*/ 772654 h 3550024"/>
              <a:gd name="connsiteX3735" fmla="*/ 5881836 w 9143999"/>
              <a:gd name="connsiteY3735" fmla="*/ 755688 h 3550024"/>
              <a:gd name="connsiteX3736" fmla="*/ 5885407 w 9143999"/>
              <a:gd name="connsiteY3736" fmla="*/ 717290 h 3550024"/>
              <a:gd name="connsiteX3737" fmla="*/ 5843438 w 9143999"/>
              <a:gd name="connsiteY3737" fmla="*/ 721085 h 3550024"/>
              <a:gd name="connsiteX3738" fmla="*/ 5678908 w 9143999"/>
              <a:gd name="connsiteY3738" fmla="*/ 721085 h 3550024"/>
              <a:gd name="connsiteX3739" fmla="*/ 5634930 w 9143999"/>
              <a:gd name="connsiteY3739" fmla="*/ 717290 h 3550024"/>
              <a:gd name="connsiteX3740" fmla="*/ 5398516 w 9143999"/>
              <a:gd name="connsiteY3740" fmla="*/ 712825 h 3550024"/>
              <a:gd name="connsiteX3741" fmla="*/ 5350966 w 9143999"/>
              <a:gd name="connsiteY3741" fmla="*/ 716844 h 3550024"/>
              <a:gd name="connsiteX3742" fmla="*/ 5121473 w 9143999"/>
              <a:gd name="connsiteY3742" fmla="*/ 716844 h 3550024"/>
              <a:gd name="connsiteX3743" fmla="*/ 5072136 w 9143999"/>
              <a:gd name="connsiteY3743" fmla="*/ 713272 h 3550024"/>
              <a:gd name="connsiteX3744" fmla="*/ 5075261 w 9143999"/>
              <a:gd name="connsiteY3744" fmla="*/ 759036 h 3550024"/>
              <a:gd name="connsiteX3745" fmla="*/ 5075261 w 9143999"/>
              <a:gd name="connsiteY3745" fmla="*/ 865970 h 3550024"/>
              <a:gd name="connsiteX3746" fmla="*/ 5008512 w 9143999"/>
              <a:gd name="connsiteY3746" fmla="*/ 1089881 h 3550024"/>
              <a:gd name="connsiteX3747" fmla="*/ 5058965 w 9143999"/>
              <a:gd name="connsiteY3747" fmla="*/ 1110197 h 3550024"/>
              <a:gd name="connsiteX3748" fmla="*/ 5117231 w 9143999"/>
              <a:gd name="connsiteY3748" fmla="*/ 881150 h 3550024"/>
              <a:gd name="connsiteX3749" fmla="*/ 5117008 w 9143999"/>
              <a:gd name="connsiteY3749" fmla="*/ 861281 h 3550024"/>
              <a:gd name="connsiteX3750" fmla="*/ 5117008 w 9143999"/>
              <a:gd name="connsiteY3750" fmla="*/ 819312 h 3550024"/>
              <a:gd name="connsiteX3751" fmla="*/ 5353421 w 9143999"/>
              <a:gd name="connsiteY3751" fmla="*/ 819312 h 3550024"/>
              <a:gd name="connsiteX3752" fmla="*/ 5398516 w 9143999"/>
              <a:gd name="connsiteY3752" fmla="*/ 822884 h 3550024"/>
              <a:gd name="connsiteX3753" fmla="*/ 5395391 w 9143999"/>
              <a:gd name="connsiteY3753" fmla="*/ 780468 h 3550024"/>
              <a:gd name="connsiteX3754" fmla="*/ 5395391 w 9143999"/>
              <a:gd name="connsiteY3754" fmla="*/ 757251 h 3550024"/>
              <a:gd name="connsiteX3755" fmla="*/ 5398516 w 9143999"/>
              <a:gd name="connsiteY3755" fmla="*/ 712825 h 3550024"/>
              <a:gd name="connsiteX3756" fmla="*/ 2318444 w 9143999"/>
              <a:gd name="connsiteY3756" fmla="*/ 711932 h 3550024"/>
              <a:gd name="connsiteX3757" fmla="*/ 2318444 w 9143999"/>
              <a:gd name="connsiteY3757" fmla="*/ 755688 h 3550024"/>
              <a:gd name="connsiteX3758" fmla="*/ 2362869 w 9143999"/>
              <a:gd name="connsiteY3758" fmla="*/ 751669 h 3550024"/>
              <a:gd name="connsiteX3759" fmla="*/ 2471588 w 9143999"/>
              <a:gd name="connsiteY3759" fmla="*/ 751669 h 3550024"/>
              <a:gd name="connsiteX3760" fmla="*/ 2471588 w 9143999"/>
              <a:gd name="connsiteY3760" fmla="*/ 925352 h 3550024"/>
              <a:gd name="connsiteX3761" fmla="*/ 2324918 w 9143999"/>
              <a:gd name="connsiteY3761" fmla="*/ 925352 h 3550024"/>
              <a:gd name="connsiteX3762" fmla="*/ 2287414 w 9143999"/>
              <a:gd name="connsiteY3762" fmla="*/ 921334 h 3550024"/>
              <a:gd name="connsiteX3763" fmla="*/ 2287414 w 9143999"/>
              <a:gd name="connsiteY3763" fmla="*/ 965089 h 3550024"/>
              <a:gd name="connsiteX3764" fmla="*/ 2325811 w 9143999"/>
              <a:gd name="connsiteY3764" fmla="*/ 960624 h 3550024"/>
              <a:gd name="connsiteX3765" fmla="*/ 2471588 w 9143999"/>
              <a:gd name="connsiteY3765" fmla="*/ 960624 h 3550024"/>
              <a:gd name="connsiteX3766" fmla="*/ 2471588 w 9143999"/>
              <a:gd name="connsiteY3766" fmla="*/ 1078050 h 3550024"/>
              <a:gd name="connsiteX3767" fmla="*/ 2470695 w 9143999"/>
              <a:gd name="connsiteY3767" fmla="*/ 1097025 h 3550024"/>
              <a:gd name="connsiteX3768" fmla="*/ 2467570 w 9143999"/>
              <a:gd name="connsiteY3768" fmla="*/ 1117787 h 3550024"/>
              <a:gd name="connsiteX3769" fmla="*/ 2517799 w 9143999"/>
              <a:gd name="connsiteY3769" fmla="*/ 1117787 h 3550024"/>
              <a:gd name="connsiteX3770" fmla="*/ 2513558 w 9143999"/>
              <a:gd name="connsiteY3770" fmla="*/ 1078050 h 3550024"/>
              <a:gd name="connsiteX3771" fmla="*/ 2513558 w 9143999"/>
              <a:gd name="connsiteY3771" fmla="*/ 960624 h 3550024"/>
              <a:gd name="connsiteX3772" fmla="*/ 2658219 w 9143999"/>
              <a:gd name="connsiteY3772" fmla="*/ 960624 h 3550024"/>
              <a:gd name="connsiteX3773" fmla="*/ 2695723 w 9143999"/>
              <a:gd name="connsiteY3773" fmla="*/ 964643 h 3550024"/>
              <a:gd name="connsiteX3774" fmla="*/ 2695723 w 9143999"/>
              <a:gd name="connsiteY3774" fmla="*/ 921780 h 3550024"/>
              <a:gd name="connsiteX3775" fmla="*/ 2657772 w 9143999"/>
              <a:gd name="connsiteY3775" fmla="*/ 925352 h 3550024"/>
              <a:gd name="connsiteX3776" fmla="*/ 2513558 w 9143999"/>
              <a:gd name="connsiteY3776" fmla="*/ 925352 h 3550024"/>
              <a:gd name="connsiteX3777" fmla="*/ 2513558 w 9143999"/>
              <a:gd name="connsiteY3777" fmla="*/ 751669 h 3550024"/>
              <a:gd name="connsiteX3778" fmla="*/ 2622500 w 9143999"/>
              <a:gd name="connsiteY3778" fmla="*/ 751669 h 3550024"/>
              <a:gd name="connsiteX3779" fmla="*/ 2658665 w 9143999"/>
              <a:gd name="connsiteY3779" fmla="*/ 755688 h 3550024"/>
              <a:gd name="connsiteX3780" fmla="*/ 2658665 w 9143999"/>
              <a:gd name="connsiteY3780" fmla="*/ 711932 h 3550024"/>
              <a:gd name="connsiteX3781" fmla="*/ 2622053 w 9143999"/>
              <a:gd name="connsiteY3781" fmla="*/ 716397 h 3550024"/>
              <a:gd name="connsiteX3782" fmla="*/ 2362869 w 9143999"/>
              <a:gd name="connsiteY3782" fmla="*/ 716397 h 3550024"/>
              <a:gd name="connsiteX3783" fmla="*/ 2344340 w 9143999"/>
              <a:gd name="connsiteY3783" fmla="*/ 715504 h 3550024"/>
              <a:gd name="connsiteX3784" fmla="*/ 2318444 w 9143999"/>
              <a:gd name="connsiteY3784" fmla="*/ 711932 h 3550024"/>
              <a:gd name="connsiteX3785" fmla="*/ 6748239 w 9143999"/>
              <a:gd name="connsiteY3785" fmla="*/ 700101 h 3550024"/>
              <a:gd name="connsiteX3786" fmla="*/ 6489054 w 9143999"/>
              <a:gd name="connsiteY3786" fmla="*/ 738945 h 3550024"/>
              <a:gd name="connsiteX3787" fmla="*/ 6425430 w 9143999"/>
              <a:gd name="connsiteY3787" fmla="*/ 735150 h 3550024"/>
              <a:gd name="connsiteX3788" fmla="*/ 6443290 w 9143999"/>
              <a:gd name="connsiteY3788" fmla="*/ 778682 h 3550024"/>
              <a:gd name="connsiteX3789" fmla="*/ 6553571 w 9143999"/>
              <a:gd name="connsiteY3789" fmla="*/ 771315 h 3550024"/>
              <a:gd name="connsiteX3790" fmla="*/ 6485259 w 9143999"/>
              <a:gd name="connsiteY3790" fmla="*/ 822884 h 3550024"/>
              <a:gd name="connsiteX3791" fmla="*/ 6447755 w 9143999"/>
              <a:gd name="connsiteY3791" fmla="*/ 836278 h 3550024"/>
              <a:gd name="connsiteX3792" fmla="*/ 6463381 w 9143999"/>
              <a:gd name="connsiteY3792" fmla="*/ 876908 h 3550024"/>
              <a:gd name="connsiteX3793" fmla="*/ 6580807 w 9143999"/>
              <a:gd name="connsiteY3793" fmla="*/ 863291 h 3550024"/>
              <a:gd name="connsiteX3794" fmla="*/ 6428556 w 9143999"/>
              <a:gd name="connsiteY3794" fmla="*/ 921334 h 3550024"/>
              <a:gd name="connsiteX3795" fmla="*/ 6448201 w 9143999"/>
              <a:gd name="connsiteY3795" fmla="*/ 964196 h 3550024"/>
              <a:gd name="connsiteX3796" fmla="*/ 6589067 w 9143999"/>
              <a:gd name="connsiteY3796" fmla="*/ 949685 h 3550024"/>
              <a:gd name="connsiteX3797" fmla="*/ 6589067 w 9143999"/>
              <a:gd name="connsiteY3797" fmla="*/ 1050144 h 3550024"/>
              <a:gd name="connsiteX3798" fmla="*/ 6569422 w 9143999"/>
              <a:gd name="connsiteY3798" fmla="*/ 1063539 h 3550024"/>
              <a:gd name="connsiteX3799" fmla="*/ 6534596 w 9143999"/>
              <a:gd name="connsiteY3799" fmla="*/ 1059521 h 3550024"/>
              <a:gd name="connsiteX3800" fmla="*/ 6530131 w 9143999"/>
              <a:gd name="connsiteY3800" fmla="*/ 1058851 h 3550024"/>
              <a:gd name="connsiteX3801" fmla="*/ 6548883 w 9143999"/>
              <a:gd name="connsiteY3801" fmla="*/ 1106401 h 3550024"/>
              <a:gd name="connsiteX3802" fmla="*/ 6614963 w 9143999"/>
              <a:gd name="connsiteY3802" fmla="*/ 1093900 h 3550024"/>
              <a:gd name="connsiteX3803" fmla="*/ 6631706 w 9143999"/>
              <a:gd name="connsiteY3803" fmla="*/ 1057065 h 3550024"/>
              <a:gd name="connsiteX3804" fmla="*/ 6631706 w 9143999"/>
              <a:gd name="connsiteY3804" fmla="*/ 947230 h 3550024"/>
              <a:gd name="connsiteX3805" fmla="*/ 6693321 w 9143999"/>
              <a:gd name="connsiteY3805" fmla="*/ 944551 h 3550024"/>
              <a:gd name="connsiteX3806" fmla="*/ 6725914 w 9143999"/>
              <a:gd name="connsiteY3806" fmla="*/ 943211 h 3550024"/>
              <a:gd name="connsiteX3807" fmla="*/ 6746899 w 9143999"/>
              <a:gd name="connsiteY3807" fmla="*/ 972456 h 3550024"/>
              <a:gd name="connsiteX3808" fmla="*/ 6782171 w 9143999"/>
              <a:gd name="connsiteY3808" fmla="*/ 945444 h 3550024"/>
              <a:gd name="connsiteX3809" fmla="*/ 6699348 w 9143999"/>
              <a:gd name="connsiteY3809" fmla="*/ 856370 h 3550024"/>
              <a:gd name="connsiteX3810" fmla="*/ 6665416 w 9143999"/>
              <a:gd name="connsiteY3810" fmla="*/ 878248 h 3550024"/>
              <a:gd name="connsiteX3811" fmla="*/ 6698902 w 9143999"/>
              <a:gd name="connsiteY3811" fmla="*/ 912181 h 3550024"/>
              <a:gd name="connsiteX3812" fmla="*/ 6668764 w 9143999"/>
              <a:gd name="connsiteY3812" fmla="*/ 913297 h 3550024"/>
              <a:gd name="connsiteX3813" fmla="*/ 6554911 w 9143999"/>
              <a:gd name="connsiteY3813" fmla="*/ 917538 h 3550024"/>
              <a:gd name="connsiteX3814" fmla="*/ 6704260 w 9143999"/>
              <a:gd name="connsiteY3814" fmla="*/ 822884 h 3550024"/>
              <a:gd name="connsiteX3815" fmla="*/ 6724352 w 9143999"/>
              <a:gd name="connsiteY3815" fmla="*/ 816187 h 3550024"/>
              <a:gd name="connsiteX3816" fmla="*/ 6735960 w 9143999"/>
              <a:gd name="connsiteY3816" fmla="*/ 811052 h 3550024"/>
              <a:gd name="connsiteX3817" fmla="*/ 6736630 w 9143999"/>
              <a:gd name="connsiteY3817" fmla="*/ 808150 h 3550024"/>
              <a:gd name="connsiteX3818" fmla="*/ 6732165 w 9143999"/>
              <a:gd name="connsiteY3818" fmla="*/ 800113 h 3550024"/>
              <a:gd name="connsiteX3819" fmla="*/ 6697116 w 9143999"/>
              <a:gd name="connsiteY3819" fmla="*/ 770422 h 3550024"/>
              <a:gd name="connsiteX3820" fmla="*/ 6628804 w 9143999"/>
              <a:gd name="connsiteY3820" fmla="*/ 828465 h 3550024"/>
              <a:gd name="connsiteX3821" fmla="*/ 6541070 w 9143999"/>
              <a:gd name="connsiteY3821" fmla="*/ 832037 h 3550024"/>
              <a:gd name="connsiteX3822" fmla="*/ 6590853 w 9143999"/>
              <a:gd name="connsiteY3822" fmla="*/ 794979 h 3550024"/>
              <a:gd name="connsiteX3823" fmla="*/ 6609605 w 9143999"/>
              <a:gd name="connsiteY3823" fmla="*/ 788281 h 3550024"/>
              <a:gd name="connsiteX3824" fmla="*/ 6621660 w 9143999"/>
              <a:gd name="connsiteY3824" fmla="*/ 783370 h 3550024"/>
              <a:gd name="connsiteX3825" fmla="*/ 6622330 w 9143999"/>
              <a:gd name="connsiteY3825" fmla="*/ 780691 h 3550024"/>
              <a:gd name="connsiteX3826" fmla="*/ 6617865 w 9143999"/>
              <a:gd name="connsiteY3826" fmla="*/ 774440 h 3550024"/>
              <a:gd name="connsiteX3827" fmla="*/ 6603801 w 9143999"/>
              <a:gd name="connsiteY3827" fmla="*/ 766850 h 3550024"/>
              <a:gd name="connsiteX3828" fmla="*/ 6730826 w 9143999"/>
              <a:gd name="connsiteY3828" fmla="*/ 752116 h 3550024"/>
              <a:gd name="connsiteX3829" fmla="*/ 6747122 w 9143999"/>
              <a:gd name="connsiteY3829" fmla="*/ 750553 h 3550024"/>
              <a:gd name="connsiteX3830" fmla="*/ 6757838 w 9143999"/>
              <a:gd name="connsiteY3830" fmla="*/ 752562 h 3550024"/>
              <a:gd name="connsiteX3831" fmla="*/ 6766991 w 9143999"/>
              <a:gd name="connsiteY3831" fmla="*/ 754348 h 3550024"/>
              <a:gd name="connsiteX3832" fmla="*/ 6774581 w 9143999"/>
              <a:gd name="connsiteY3832" fmla="*/ 752116 h 3550024"/>
              <a:gd name="connsiteX3833" fmla="*/ 6777483 w 9143999"/>
              <a:gd name="connsiteY3833" fmla="*/ 746535 h 3550024"/>
              <a:gd name="connsiteX3834" fmla="*/ 6774804 w 9143999"/>
              <a:gd name="connsiteY3834" fmla="*/ 739391 h 3550024"/>
              <a:gd name="connsiteX3835" fmla="*/ 5989215 w 9143999"/>
              <a:gd name="connsiteY3835" fmla="*/ 696752 h 3550024"/>
              <a:gd name="connsiteX3836" fmla="*/ 5963765 w 9143999"/>
              <a:gd name="connsiteY3836" fmla="*/ 725550 h 3550024"/>
              <a:gd name="connsiteX3837" fmla="*/ 6034087 w 9143999"/>
              <a:gd name="connsiteY3837" fmla="*/ 790067 h 3550024"/>
              <a:gd name="connsiteX3838" fmla="*/ 6062332 w 9143999"/>
              <a:gd name="connsiteY3838" fmla="*/ 757818 h 3550024"/>
              <a:gd name="connsiteX3839" fmla="*/ 6063778 w 9143999"/>
              <a:gd name="connsiteY3839" fmla="*/ 778235 h 3550024"/>
              <a:gd name="connsiteX3840" fmla="*/ 6063778 w 9143999"/>
              <a:gd name="connsiteY3840" fmla="*/ 941872 h 3550024"/>
              <a:gd name="connsiteX3841" fmla="*/ 6060206 w 9143999"/>
              <a:gd name="connsiteY3841" fmla="*/ 992101 h 3550024"/>
              <a:gd name="connsiteX3842" fmla="*/ 6105301 w 9143999"/>
              <a:gd name="connsiteY3842" fmla="*/ 992101 h 3550024"/>
              <a:gd name="connsiteX3843" fmla="*/ 6102176 w 9143999"/>
              <a:gd name="connsiteY3843" fmla="*/ 941872 h 3550024"/>
              <a:gd name="connsiteX3844" fmla="*/ 6102176 w 9143999"/>
              <a:gd name="connsiteY3844" fmla="*/ 764841 h 3550024"/>
              <a:gd name="connsiteX3845" fmla="*/ 6179864 w 9143999"/>
              <a:gd name="connsiteY3845" fmla="*/ 764841 h 3550024"/>
              <a:gd name="connsiteX3846" fmla="*/ 6179864 w 9143999"/>
              <a:gd name="connsiteY3846" fmla="*/ 936291 h 3550024"/>
              <a:gd name="connsiteX3847" fmla="*/ 6176739 w 9143999"/>
              <a:gd name="connsiteY3847" fmla="*/ 985851 h 3550024"/>
              <a:gd name="connsiteX3848" fmla="*/ 6222057 w 9143999"/>
              <a:gd name="connsiteY3848" fmla="*/ 985851 h 3550024"/>
              <a:gd name="connsiteX3849" fmla="*/ 6218262 w 9143999"/>
              <a:gd name="connsiteY3849" fmla="*/ 936291 h 3550024"/>
              <a:gd name="connsiteX3850" fmla="*/ 6218262 w 9143999"/>
              <a:gd name="connsiteY3850" fmla="*/ 778235 h 3550024"/>
              <a:gd name="connsiteX3851" fmla="*/ 6222057 w 9143999"/>
              <a:gd name="connsiteY3851" fmla="*/ 727783 h 3550024"/>
              <a:gd name="connsiteX3852" fmla="*/ 6172720 w 9143999"/>
              <a:gd name="connsiteY3852" fmla="*/ 731578 h 3550024"/>
              <a:gd name="connsiteX3853" fmla="*/ 6109543 w 9143999"/>
              <a:gd name="connsiteY3853" fmla="*/ 731578 h 3550024"/>
              <a:gd name="connsiteX3854" fmla="*/ 6060206 w 9143999"/>
              <a:gd name="connsiteY3854" fmla="*/ 727783 h 3550024"/>
              <a:gd name="connsiteX3855" fmla="*/ 6062317 w 9143999"/>
              <a:gd name="connsiteY3855" fmla="*/ 757596 h 3550024"/>
              <a:gd name="connsiteX3856" fmla="*/ 6295057 w 9143999"/>
              <a:gd name="connsiteY3856" fmla="*/ 696305 h 3550024"/>
              <a:gd name="connsiteX3857" fmla="*/ 6298852 w 9143999"/>
              <a:gd name="connsiteY3857" fmla="*/ 750330 h 3550024"/>
              <a:gd name="connsiteX3858" fmla="*/ 6298852 w 9143999"/>
              <a:gd name="connsiteY3858" fmla="*/ 1056172 h 3550024"/>
              <a:gd name="connsiteX3859" fmla="*/ 6295950 w 9143999"/>
              <a:gd name="connsiteY3859" fmla="*/ 1068227 h 3550024"/>
              <a:gd name="connsiteX3860" fmla="*/ 6283225 w 9143999"/>
              <a:gd name="connsiteY3860" fmla="*/ 1071352 h 3550024"/>
              <a:gd name="connsiteX3861" fmla="*/ 6266928 w 9143999"/>
              <a:gd name="connsiteY3861" fmla="*/ 1070013 h 3550024"/>
              <a:gd name="connsiteX3862" fmla="*/ 6241255 w 9143999"/>
              <a:gd name="connsiteY3862" fmla="*/ 1067111 h 3550024"/>
              <a:gd name="connsiteX3863" fmla="*/ 6260008 w 9143999"/>
              <a:gd name="connsiteY3863" fmla="*/ 1114215 h 3550024"/>
              <a:gd name="connsiteX3864" fmla="*/ 6328766 w 9143999"/>
              <a:gd name="connsiteY3864" fmla="*/ 1099258 h 3550024"/>
              <a:gd name="connsiteX3865" fmla="*/ 6339929 w 9143999"/>
              <a:gd name="connsiteY3865" fmla="*/ 1053493 h 3550024"/>
              <a:gd name="connsiteX3866" fmla="*/ 6339929 w 9143999"/>
              <a:gd name="connsiteY3866" fmla="*/ 746088 h 3550024"/>
              <a:gd name="connsiteX3867" fmla="*/ 6345063 w 9143999"/>
              <a:gd name="connsiteY3867" fmla="*/ 720192 h 3550024"/>
              <a:gd name="connsiteX3868" fmla="*/ 6352877 w 9143999"/>
              <a:gd name="connsiteY3868" fmla="*/ 708807 h 3550024"/>
              <a:gd name="connsiteX3869" fmla="*/ 6342607 w 9143999"/>
              <a:gd name="connsiteY3869" fmla="*/ 702333 h 3550024"/>
              <a:gd name="connsiteX3870" fmla="*/ 7564411 w 9143999"/>
              <a:gd name="connsiteY3870" fmla="*/ 692287 h 3550024"/>
              <a:gd name="connsiteX3871" fmla="*/ 7496769 w 9143999"/>
              <a:gd name="connsiteY3871" fmla="*/ 849896 h 3550024"/>
              <a:gd name="connsiteX3872" fmla="*/ 7496769 w 9143999"/>
              <a:gd name="connsiteY3872" fmla="*/ 838511 h 3550024"/>
              <a:gd name="connsiteX3873" fmla="*/ 7500341 w 9143999"/>
              <a:gd name="connsiteY3873" fmla="*/ 787388 h 3550024"/>
              <a:gd name="connsiteX3874" fmla="*/ 7451005 w 9143999"/>
              <a:gd name="connsiteY3874" fmla="*/ 791407 h 3550024"/>
              <a:gd name="connsiteX3875" fmla="*/ 7414393 w 9143999"/>
              <a:gd name="connsiteY3875" fmla="*/ 791407 h 3550024"/>
              <a:gd name="connsiteX3876" fmla="*/ 7426895 w 9143999"/>
              <a:gd name="connsiteY3876" fmla="*/ 758367 h 3550024"/>
              <a:gd name="connsiteX3877" fmla="*/ 7432699 w 9143999"/>
              <a:gd name="connsiteY3877" fmla="*/ 742070 h 3550024"/>
              <a:gd name="connsiteX3878" fmla="*/ 7441405 w 9143999"/>
              <a:gd name="connsiteY3878" fmla="*/ 727783 h 3550024"/>
              <a:gd name="connsiteX3879" fmla="*/ 7452567 w 9143999"/>
              <a:gd name="connsiteY3879" fmla="*/ 714835 h 3550024"/>
              <a:gd name="connsiteX3880" fmla="*/ 7437610 w 9143999"/>
              <a:gd name="connsiteY3880" fmla="*/ 706351 h 3550024"/>
              <a:gd name="connsiteX3881" fmla="*/ 7397427 w 9143999"/>
              <a:gd name="connsiteY3881" fmla="*/ 694966 h 3550024"/>
              <a:gd name="connsiteX3882" fmla="*/ 7372200 w 9143999"/>
              <a:gd name="connsiteY3882" fmla="*/ 791407 h 3550024"/>
              <a:gd name="connsiteX3883" fmla="*/ 7334472 w 9143999"/>
              <a:gd name="connsiteY3883" fmla="*/ 786942 h 3550024"/>
              <a:gd name="connsiteX3884" fmla="*/ 7338044 w 9143999"/>
              <a:gd name="connsiteY3884" fmla="*/ 838511 h 3550024"/>
              <a:gd name="connsiteX3885" fmla="*/ 7338044 w 9143999"/>
              <a:gd name="connsiteY3885" fmla="*/ 1058404 h 3550024"/>
              <a:gd name="connsiteX3886" fmla="*/ 7334472 w 9143999"/>
              <a:gd name="connsiteY3886" fmla="*/ 1104615 h 3550024"/>
              <a:gd name="connsiteX3887" fmla="*/ 7380907 w 9143999"/>
              <a:gd name="connsiteY3887" fmla="*/ 1104615 h 3550024"/>
              <a:gd name="connsiteX3888" fmla="*/ 7377781 w 9143999"/>
              <a:gd name="connsiteY3888" fmla="*/ 1065771 h 3550024"/>
              <a:gd name="connsiteX3889" fmla="*/ 7455469 w 9143999"/>
              <a:gd name="connsiteY3889" fmla="*/ 1065771 h 3550024"/>
              <a:gd name="connsiteX3890" fmla="*/ 7452344 w 9143999"/>
              <a:gd name="connsiteY3890" fmla="*/ 1091444 h 3550024"/>
              <a:gd name="connsiteX3891" fmla="*/ 7500341 w 9143999"/>
              <a:gd name="connsiteY3891" fmla="*/ 1091444 h 3550024"/>
              <a:gd name="connsiteX3892" fmla="*/ 7496769 w 9143999"/>
              <a:gd name="connsiteY3892" fmla="*/ 1048358 h 3550024"/>
              <a:gd name="connsiteX3893" fmla="*/ 7496769 w 9143999"/>
              <a:gd name="connsiteY3893" fmla="*/ 855924 h 3550024"/>
              <a:gd name="connsiteX3894" fmla="*/ 7534721 w 9143999"/>
              <a:gd name="connsiteY3894" fmla="*/ 877355 h 3550024"/>
              <a:gd name="connsiteX3895" fmla="*/ 7567091 w 9143999"/>
              <a:gd name="connsiteY3895" fmla="*/ 823330 h 3550024"/>
              <a:gd name="connsiteX3896" fmla="*/ 7662192 w 9143999"/>
              <a:gd name="connsiteY3896" fmla="*/ 823330 h 3550024"/>
              <a:gd name="connsiteX3897" fmla="*/ 7660406 w 9143999"/>
              <a:gd name="connsiteY3897" fmla="*/ 933835 h 3550024"/>
              <a:gd name="connsiteX3898" fmla="*/ 7658620 w 9143999"/>
              <a:gd name="connsiteY3898" fmla="*/ 1043001 h 3550024"/>
              <a:gd name="connsiteX3899" fmla="*/ 7616873 w 9143999"/>
              <a:gd name="connsiteY3899" fmla="*/ 1074478 h 3550024"/>
              <a:gd name="connsiteX3900" fmla="*/ 7574904 w 9143999"/>
              <a:gd name="connsiteY3900" fmla="*/ 1071799 h 3550024"/>
              <a:gd name="connsiteX3901" fmla="*/ 7593657 w 9143999"/>
              <a:gd name="connsiteY3901" fmla="*/ 1120242 h 3550024"/>
              <a:gd name="connsiteX3902" fmla="*/ 7679828 w 9143999"/>
              <a:gd name="connsiteY3902" fmla="*/ 1097472 h 3550024"/>
              <a:gd name="connsiteX3903" fmla="*/ 7701036 w 9143999"/>
              <a:gd name="connsiteY3903" fmla="*/ 1044340 h 3550024"/>
              <a:gd name="connsiteX3904" fmla="*/ 7703269 w 9143999"/>
              <a:gd name="connsiteY3904" fmla="*/ 838064 h 3550024"/>
              <a:gd name="connsiteX3905" fmla="*/ 7706617 w 9143999"/>
              <a:gd name="connsiteY3905" fmla="*/ 785379 h 3550024"/>
              <a:gd name="connsiteX3906" fmla="*/ 7660406 w 9143999"/>
              <a:gd name="connsiteY3906" fmla="*/ 789174 h 3550024"/>
              <a:gd name="connsiteX3907" fmla="*/ 7581155 w 9143999"/>
              <a:gd name="connsiteY3907" fmla="*/ 789174 h 3550024"/>
              <a:gd name="connsiteX3908" fmla="*/ 7599461 w 9143999"/>
              <a:gd name="connsiteY3908" fmla="*/ 741177 h 3550024"/>
              <a:gd name="connsiteX3909" fmla="*/ 7606827 w 9143999"/>
              <a:gd name="connsiteY3909" fmla="*/ 728899 h 3550024"/>
              <a:gd name="connsiteX3910" fmla="*/ 7618883 w 9143999"/>
              <a:gd name="connsiteY3910" fmla="*/ 715058 h 3550024"/>
              <a:gd name="connsiteX3911" fmla="*/ 7606381 w 9143999"/>
              <a:gd name="connsiteY3911" fmla="*/ 706351 h 3550024"/>
              <a:gd name="connsiteX3912" fmla="*/ 3906812 w 9143999"/>
              <a:gd name="connsiteY3912" fmla="*/ 692287 h 3550024"/>
              <a:gd name="connsiteX3913" fmla="*/ 3839169 w 9143999"/>
              <a:gd name="connsiteY3913" fmla="*/ 849896 h 3550024"/>
              <a:gd name="connsiteX3914" fmla="*/ 3839169 w 9143999"/>
              <a:gd name="connsiteY3914" fmla="*/ 838511 h 3550024"/>
              <a:gd name="connsiteX3915" fmla="*/ 3842742 w 9143999"/>
              <a:gd name="connsiteY3915" fmla="*/ 787388 h 3550024"/>
              <a:gd name="connsiteX3916" fmla="*/ 3793405 w 9143999"/>
              <a:gd name="connsiteY3916" fmla="*/ 791407 h 3550024"/>
              <a:gd name="connsiteX3917" fmla="*/ 3756793 w 9143999"/>
              <a:gd name="connsiteY3917" fmla="*/ 791407 h 3550024"/>
              <a:gd name="connsiteX3918" fmla="*/ 3769295 w 9143999"/>
              <a:gd name="connsiteY3918" fmla="*/ 758367 h 3550024"/>
              <a:gd name="connsiteX3919" fmla="*/ 3775099 w 9143999"/>
              <a:gd name="connsiteY3919" fmla="*/ 742070 h 3550024"/>
              <a:gd name="connsiteX3920" fmla="*/ 3783806 w 9143999"/>
              <a:gd name="connsiteY3920" fmla="*/ 727783 h 3550024"/>
              <a:gd name="connsiteX3921" fmla="*/ 3794967 w 9143999"/>
              <a:gd name="connsiteY3921" fmla="*/ 714835 h 3550024"/>
              <a:gd name="connsiteX3922" fmla="*/ 3780011 w 9143999"/>
              <a:gd name="connsiteY3922" fmla="*/ 706351 h 3550024"/>
              <a:gd name="connsiteX3923" fmla="*/ 3739827 w 9143999"/>
              <a:gd name="connsiteY3923" fmla="*/ 694966 h 3550024"/>
              <a:gd name="connsiteX3924" fmla="*/ 3714601 w 9143999"/>
              <a:gd name="connsiteY3924" fmla="*/ 791407 h 3550024"/>
              <a:gd name="connsiteX3925" fmla="*/ 3676873 w 9143999"/>
              <a:gd name="connsiteY3925" fmla="*/ 786942 h 3550024"/>
              <a:gd name="connsiteX3926" fmla="*/ 3680444 w 9143999"/>
              <a:gd name="connsiteY3926" fmla="*/ 838511 h 3550024"/>
              <a:gd name="connsiteX3927" fmla="*/ 3680444 w 9143999"/>
              <a:gd name="connsiteY3927" fmla="*/ 1058404 h 3550024"/>
              <a:gd name="connsiteX3928" fmla="*/ 3676873 w 9143999"/>
              <a:gd name="connsiteY3928" fmla="*/ 1104615 h 3550024"/>
              <a:gd name="connsiteX3929" fmla="*/ 3723307 w 9143999"/>
              <a:gd name="connsiteY3929" fmla="*/ 1104615 h 3550024"/>
              <a:gd name="connsiteX3930" fmla="*/ 3720182 w 9143999"/>
              <a:gd name="connsiteY3930" fmla="*/ 1065771 h 3550024"/>
              <a:gd name="connsiteX3931" fmla="*/ 3797870 w 9143999"/>
              <a:gd name="connsiteY3931" fmla="*/ 1065771 h 3550024"/>
              <a:gd name="connsiteX3932" fmla="*/ 3794745 w 9143999"/>
              <a:gd name="connsiteY3932" fmla="*/ 1091444 h 3550024"/>
              <a:gd name="connsiteX3933" fmla="*/ 3842742 w 9143999"/>
              <a:gd name="connsiteY3933" fmla="*/ 1091444 h 3550024"/>
              <a:gd name="connsiteX3934" fmla="*/ 3839169 w 9143999"/>
              <a:gd name="connsiteY3934" fmla="*/ 1048358 h 3550024"/>
              <a:gd name="connsiteX3935" fmla="*/ 3839169 w 9143999"/>
              <a:gd name="connsiteY3935" fmla="*/ 855924 h 3550024"/>
              <a:gd name="connsiteX3936" fmla="*/ 3877121 w 9143999"/>
              <a:gd name="connsiteY3936" fmla="*/ 877355 h 3550024"/>
              <a:gd name="connsiteX3937" fmla="*/ 3909491 w 9143999"/>
              <a:gd name="connsiteY3937" fmla="*/ 823330 h 3550024"/>
              <a:gd name="connsiteX3938" fmla="*/ 4004592 w 9143999"/>
              <a:gd name="connsiteY3938" fmla="*/ 823330 h 3550024"/>
              <a:gd name="connsiteX3939" fmla="*/ 4002806 w 9143999"/>
              <a:gd name="connsiteY3939" fmla="*/ 933835 h 3550024"/>
              <a:gd name="connsiteX3940" fmla="*/ 4001020 w 9143999"/>
              <a:gd name="connsiteY3940" fmla="*/ 1043001 h 3550024"/>
              <a:gd name="connsiteX3941" fmla="*/ 3959274 w 9143999"/>
              <a:gd name="connsiteY3941" fmla="*/ 1074478 h 3550024"/>
              <a:gd name="connsiteX3942" fmla="*/ 3917304 w 9143999"/>
              <a:gd name="connsiteY3942" fmla="*/ 1071799 h 3550024"/>
              <a:gd name="connsiteX3943" fmla="*/ 3936057 w 9143999"/>
              <a:gd name="connsiteY3943" fmla="*/ 1120242 h 3550024"/>
              <a:gd name="connsiteX3944" fmla="*/ 4022228 w 9143999"/>
              <a:gd name="connsiteY3944" fmla="*/ 1097472 h 3550024"/>
              <a:gd name="connsiteX3945" fmla="*/ 4043436 w 9143999"/>
              <a:gd name="connsiteY3945" fmla="*/ 1044340 h 3550024"/>
              <a:gd name="connsiteX3946" fmla="*/ 4045669 w 9143999"/>
              <a:gd name="connsiteY3946" fmla="*/ 838064 h 3550024"/>
              <a:gd name="connsiteX3947" fmla="*/ 4049017 w 9143999"/>
              <a:gd name="connsiteY3947" fmla="*/ 785379 h 3550024"/>
              <a:gd name="connsiteX3948" fmla="*/ 4002806 w 9143999"/>
              <a:gd name="connsiteY3948" fmla="*/ 789174 h 3550024"/>
              <a:gd name="connsiteX3949" fmla="*/ 3923555 w 9143999"/>
              <a:gd name="connsiteY3949" fmla="*/ 789174 h 3550024"/>
              <a:gd name="connsiteX3950" fmla="*/ 3941861 w 9143999"/>
              <a:gd name="connsiteY3950" fmla="*/ 741177 h 3550024"/>
              <a:gd name="connsiteX3951" fmla="*/ 3949228 w 9143999"/>
              <a:gd name="connsiteY3951" fmla="*/ 728899 h 3550024"/>
              <a:gd name="connsiteX3952" fmla="*/ 3961283 w 9143999"/>
              <a:gd name="connsiteY3952" fmla="*/ 715058 h 3550024"/>
              <a:gd name="connsiteX3953" fmla="*/ 3948781 w 9143999"/>
              <a:gd name="connsiteY3953" fmla="*/ 706351 h 3550024"/>
              <a:gd name="connsiteX3954" fmla="*/ 2915170 w 9143999"/>
              <a:gd name="connsiteY3954" fmla="*/ 691841 h 3550024"/>
              <a:gd name="connsiteX3955" fmla="*/ 2817613 w 9143999"/>
              <a:gd name="connsiteY3955" fmla="*/ 811052 h 3550024"/>
              <a:gd name="connsiteX3956" fmla="*/ 2764705 w 9143999"/>
              <a:gd name="connsiteY3956" fmla="*/ 838957 h 3550024"/>
              <a:gd name="connsiteX3957" fmla="*/ 2780555 w 9143999"/>
              <a:gd name="connsiteY3957" fmla="*/ 884275 h 3550024"/>
              <a:gd name="connsiteX3958" fmla="*/ 3070100 w 9143999"/>
              <a:gd name="connsiteY3958" fmla="*/ 867755 h 3550024"/>
              <a:gd name="connsiteX3959" fmla="*/ 3098899 w 9143999"/>
              <a:gd name="connsiteY3959" fmla="*/ 902135 h 3550024"/>
              <a:gd name="connsiteX3960" fmla="*/ 3132162 w 9143999"/>
              <a:gd name="connsiteY3960" fmla="*/ 868648 h 3550024"/>
              <a:gd name="connsiteX3961" fmla="*/ 2991966 w 9143999"/>
              <a:gd name="connsiteY3961" fmla="*/ 741177 h 3550024"/>
              <a:gd name="connsiteX3962" fmla="*/ 2962051 w 9143999"/>
              <a:gd name="connsiteY3962" fmla="*/ 769975 h 3550024"/>
              <a:gd name="connsiteX3963" fmla="*/ 3038623 w 9143999"/>
              <a:gd name="connsiteY3963" fmla="*/ 835385 h 3550024"/>
              <a:gd name="connsiteX3964" fmla="*/ 2901999 w 9143999"/>
              <a:gd name="connsiteY3964" fmla="*/ 840073 h 3550024"/>
              <a:gd name="connsiteX3965" fmla="*/ 2835026 w 9143999"/>
              <a:gd name="connsiteY3965" fmla="*/ 842083 h 3550024"/>
              <a:gd name="connsiteX3966" fmla="*/ 2935709 w 9143999"/>
              <a:gd name="connsiteY3966" fmla="*/ 743856 h 3550024"/>
              <a:gd name="connsiteX3967" fmla="*/ 2954014 w 9143999"/>
              <a:gd name="connsiteY3967" fmla="*/ 731131 h 3550024"/>
              <a:gd name="connsiteX3968" fmla="*/ 2967855 w 9143999"/>
              <a:gd name="connsiteY3968" fmla="*/ 721978 h 3550024"/>
              <a:gd name="connsiteX3969" fmla="*/ 2955800 w 9143999"/>
              <a:gd name="connsiteY3969" fmla="*/ 711486 h 3550024"/>
              <a:gd name="connsiteX3970" fmla="*/ 5541614 w 9143999"/>
              <a:gd name="connsiteY3970" fmla="*/ 690948 h 3550024"/>
              <a:gd name="connsiteX3971" fmla="*/ 5545410 w 9143999"/>
              <a:gd name="connsiteY3971" fmla="*/ 737382 h 3550024"/>
              <a:gd name="connsiteX3972" fmla="*/ 5545410 w 9143999"/>
              <a:gd name="connsiteY3972" fmla="*/ 788728 h 3550024"/>
              <a:gd name="connsiteX3973" fmla="*/ 5519290 w 9143999"/>
              <a:gd name="connsiteY3973" fmla="*/ 788728 h 3550024"/>
              <a:gd name="connsiteX3974" fmla="*/ 5479107 w 9143999"/>
              <a:gd name="connsiteY3974" fmla="*/ 784933 h 3550024"/>
              <a:gd name="connsiteX3975" fmla="*/ 5479107 w 9143999"/>
              <a:gd name="connsiteY3975" fmla="*/ 827125 h 3550024"/>
              <a:gd name="connsiteX3976" fmla="*/ 5519290 w 9143999"/>
              <a:gd name="connsiteY3976" fmla="*/ 822884 h 3550024"/>
              <a:gd name="connsiteX3977" fmla="*/ 5545410 w 9143999"/>
              <a:gd name="connsiteY3977" fmla="*/ 822884 h 3550024"/>
              <a:gd name="connsiteX3978" fmla="*/ 5545410 w 9143999"/>
              <a:gd name="connsiteY3978" fmla="*/ 904367 h 3550024"/>
              <a:gd name="connsiteX3979" fmla="*/ 5469954 w 9143999"/>
              <a:gd name="connsiteY3979" fmla="*/ 935844 h 3550024"/>
              <a:gd name="connsiteX3980" fmla="*/ 5495403 w 9143999"/>
              <a:gd name="connsiteY3980" fmla="*/ 975135 h 3550024"/>
              <a:gd name="connsiteX3981" fmla="*/ 5545410 w 9143999"/>
              <a:gd name="connsiteY3981" fmla="*/ 947230 h 3550024"/>
              <a:gd name="connsiteX3982" fmla="*/ 5545410 w 9143999"/>
              <a:gd name="connsiteY3982" fmla="*/ 1048358 h 3550024"/>
              <a:gd name="connsiteX3983" fmla="*/ 5532908 w 9143999"/>
              <a:gd name="connsiteY3983" fmla="*/ 1065771 h 3550024"/>
              <a:gd name="connsiteX3984" fmla="*/ 5498305 w 9143999"/>
              <a:gd name="connsiteY3984" fmla="*/ 1061530 h 3550024"/>
              <a:gd name="connsiteX3985" fmla="*/ 5492278 w 9143999"/>
              <a:gd name="connsiteY3985" fmla="*/ 1060637 h 3550024"/>
              <a:gd name="connsiteX3986" fmla="*/ 5509244 w 9143999"/>
              <a:gd name="connsiteY3986" fmla="*/ 1107294 h 3550024"/>
              <a:gd name="connsiteX3987" fmla="*/ 5573315 w 9143999"/>
              <a:gd name="connsiteY3987" fmla="*/ 1095686 h 3550024"/>
              <a:gd name="connsiteX3988" fmla="*/ 5586486 w 9143999"/>
              <a:gd name="connsiteY3988" fmla="*/ 1058404 h 3550024"/>
              <a:gd name="connsiteX3989" fmla="*/ 5586486 w 9143999"/>
              <a:gd name="connsiteY3989" fmla="*/ 924905 h 3550024"/>
              <a:gd name="connsiteX3990" fmla="*/ 5622205 w 9143999"/>
              <a:gd name="connsiteY3990" fmla="*/ 908832 h 3550024"/>
              <a:gd name="connsiteX3991" fmla="*/ 5626223 w 9143999"/>
              <a:gd name="connsiteY3991" fmla="*/ 856817 h 3550024"/>
              <a:gd name="connsiteX3992" fmla="*/ 5586486 w 9143999"/>
              <a:gd name="connsiteY3992" fmla="*/ 882489 h 3550024"/>
              <a:gd name="connsiteX3993" fmla="*/ 5586486 w 9143999"/>
              <a:gd name="connsiteY3993" fmla="*/ 822884 h 3550024"/>
              <a:gd name="connsiteX3994" fmla="*/ 5589165 w 9143999"/>
              <a:gd name="connsiteY3994" fmla="*/ 822884 h 3550024"/>
              <a:gd name="connsiteX3995" fmla="*/ 5624884 w 9143999"/>
              <a:gd name="connsiteY3995" fmla="*/ 827572 h 3550024"/>
              <a:gd name="connsiteX3996" fmla="*/ 5624884 w 9143999"/>
              <a:gd name="connsiteY3996" fmla="*/ 784486 h 3550024"/>
              <a:gd name="connsiteX3997" fmla="*/ 5589165 w 9143999"/>
              <a:gd name="connsiteY3997" fmla="*/ 788728 h 3550024"/>
              <a:gd name="connsiteX3998" fmla="*/ 5586486 w 9143999"/>
              <a:gd name="connsiteY3998" fmla="*/ 788728 h 3550024"/>
              <a:gd name="connsiteX3999" fmla="*/ 5586486 w 9143999"/>
              <a:gd name="connsiteY3999" fmla="*/ 739838 h 3550024"/>
              <a:gd name="connsiteX4000" fmla="*/ 5592514 w 9143999"/>
              <a:gd name="connsiteY4000" fmla="*/ 715951 h 3550024"/>
              <a:gd name="connsiteX4001" fmla="*/ 5601220 w 9143999"/>
              <a:gd name="connsiteY4001" fmla="*/ 703896 h 3550024"/>
              <a:gd name="connsiteX4002" fmla="*/ 5600439 w 9143999"/>
              <a:gd name="connsiteY4002" fmla="*/ 700436 h 3550024"/>
              <a:gd name="connsiteX4003" fmla="*/ 5586040 w 9143999"/>
              <a:gd name="connsiteY4003" fmla="*/ 696305 h 3550024"/>
              <a:gd name="connsiteX4004" fmla="*/ 4267571 w 9143999"/>
              <a:gd name="connsiteY4004" fmla="*/ 689831 h 3550024"/>
              <a:gd name="connsiteX4005" fmla="*/ 4271143 w 9143999"/>
              <a:gd name="connsiteY4005" fmla="*/ 749437 h 3550024"/>
              <a:gd name="connsiteX4006" fmla="*/ 4271143 w 9143999"/>
              <a:gd name="connsiteY4006" fmla="*/ 763948 h 3550024"/>
              <a:gd name="connsiteX4007" fmla="*/ 4198813 w 9143999"/>
              <a:gd name="connsiteY4007" fmla="*/ 763948 h 3550024"/>
              <a:gd name="connsiteX4008" fmla="*/ 4138537 w 9143999"/>
              <a:gd name="connsiteY4008" fmla="*/ 760823 h 3550024"/>
              <a:gd name="connsiteX4009" fmla="*/ 4142109 w 9143999"/>
              <a:gd name="connsiteY4009" fmla="*/ 821098 h 3550024"/>
              <a:gd name="connsiteX4010" fmla="*/ 4142109 w 9143999"/>
              <a:gd name="connsiteY4010" fmla="*/ 948792 h 3550024"/>
              <a:gd name="connsiteX4011" fmla="*/ 4138537 w 9143999"/>
              <a:gd name="connsiteY4011" fmla="*/ 998129 h 3550024"/>
              <a:gd name="connsiteX4012" fmla="*/ 4198813 w 9143999"/>
              <a:gd name="connsiteY4012" fmla="*/ 993887 h 3550024"/>
              <a:gd name="connsiteX4013" fmla="*/ 4271143 w 9143999"/>
              <a:gd name="connsiteY4013" fmla="*/ 993887 h 3550024"/>
              <a:gd name="connsiteX4014" fmla="*/ 4271143 w 9143999"/>
              <a:gd name="connsiteY4014" fmla="*/ 1059297 h 3550024"/>
              <a:gd name="connsiteX4015" fmla="*/ 4286547 w 9143999"/>
              <a:gd name="connsiteY4015" fmla="*/ 1098141 h 3550024"/>
              <a:gd name="connsiteX4016" fmla="*/ 4341018 w 9143999"/>
              <a:gd name="connsiteY4016" fmla="*/ 1109304 h 3550024"/>
              <a:gd name="connsiteX4017" fmla="*/ 4426073 w 9143999"/>
              <a:gd name="connsiteY4017" fmla="*/ 1109304 h 3550024"/>
              <a:gd name="connsiteX4018" fmla="*/ 4484786 w 9143999"/>
              <a:gd name="connsiteY4018" fmla="*/ 1095463 h 3550024"/>
              <a:gd name="connsiteX4019" fmla="*/ 4517602 w 9143999"/>
              <a:gd name="connsiteY4019" fmla="*/ 1030946 h 3550024"/>
              <a:gd name="connsiteX4020" fmla="*/ 4470945 w 9143999"/>
              <a:gd name="connsiteY4020" fmla="*/ 999022 h 3550024"/>
              <a:gd name="connsiteX4021" fmla="*/ 4457327 w 9143999"/>
              <a:gd name="connsiteY4021" fmla="*/ 1057958 h 3550024"/>
              <a:gd name="connsiteX4022" fmla="*/ 4417813 w 9143999"/>
              <a:gd name="connsiteY4022" fmla="*/ 1070683 h 3550024"/>
              <a:gd name="connsiteX4023" fmla="*/ 4346599 w 9143999"/>
              <a:gd name="connsiteY4023" fmla="*/ 1070683 h 3550024"/>
              <a:gd name="connsiteX4024" fmla="*/ 4319587 w 9143999"/>
              <a:gd name="connsiteY4024" fmla="*/ 1065771 h 3550024"/>
              <a:gd name="connsiteX4025" fmla="*/ 4312220 w 9143999"/>
              <a:gd name="connsiteY4025" fmla="*/ 1047019 h 3550024"/>
              <a:gd name="connsiteX4026" fmla="*/ 4312220 w 9143999"/>
              <a:gd name="connsiteY4026" fmla="*/ 993887 h 3550024"/>
              <a:gd name="connsiteX4027" fmla="*/ 4392810 w 9143999"/>
              <a:gd name="connsiteY4027" fmla="*/ 993887 h 3550024"/>
              <a:gd name="connsiteX4028" fmla="*/ 4453085 w 9143999"/>
              <a:gd name="connsiteY4028" fmla="*/ 998129 h 3550024"/>
              <a:gd name="connsiteX4029" fmla="*/ 4449514 w 9143999"/>
              <a:gd name="connsiteY4029" fmla="*/ 937630 h 3550024"/>
              <a:gd name="connsiteX4030" fmla="*/ 4449514 w 9143999"/>
              <a:gd name="connsiteY4030" fmla="*/ 822884 h 3550024"/>
              <a:gd name="connsiteX4031" fmla="*/ 4453085 w 9143999"/>
              <a:gd name="connsiteY4031" fmla="*/ 760823 h 3550024"/>
              <a:gd name="connsiteX4032" fmla="*/ 4390801 w 9143999"/>
              <a:gd name="connsiteY4032" fmla="*/ 763948 h 3550024"/>
              <a:gd name="connsiteX4033" fmla="*/ 4312220 w 9143999"/>
              <a:gd name="connsiteY4033" fmla="*/ 763948 h 3550024"/>
              <a:gd name="connsiteX4034" fmla="*/ 4312220 w 9143999"/>
              <a:gd name="connsiteY4034" fmla="*/ 734257 h 3550024"/>
              <a:gd name="connsiteX4035" fmla="*/ 4317801 w 9143999"/>
              <a:gd name="connsiteY4035" fmla="*/ 715058 h 3550024"/>
              <a:gd name="connsiteX4036" fmla="*/ 4326396 w 9143999"/>
              <a:gd name="connsiteY4036" fmla="*/ 702333 h 3550024"/>
              <a:gd name="connsiteX4037" fmla="*/ 4315122 w 9143999"/>
              <a:gd name="connsiteY4037" fmla="*/ 695859 h 3550024"/>
              <a:gd name="connsiteX4038" fmla="*/ 4747542 w 9143999"/>
              <a:gd name="connsiteY4038" fmla="*/ 687152 h 3550024"/>
              <a:gd name="connsiteX4039" fmla="*/ 4720530 w 9143999"/>
              <a:gd name="connsiteY4039" fmla="*/ 717290 h 3550024"/>
              <a:gd name="connsiteX4040" fmla="*/ 4775894 w 9143999"/>
              <a:gd name="connsiteY4040" fmla="*/ 748098 h 3550024"/>
              <a:gd name="connsiteX4041" fmla="*/ 4618062 w 9143999"/>
              <a:gd name="connsiteY4041" fmla="*/ 748098 h 3550024"/>
              <a:gd name="connsiteX4042" fmla="*/ 4574306 w 9143999"/>
              <a:gd name="connsiteY4042" fmla="*/ 744302 h 3550024"/>
              <a:gd name="connsiteX4043" fmla="*/ 4574306 w 9143999"/>
              <a:gd name="connsiteY4043" fmla="*/ 784933 h 3550024"/>
              <a:gd name="connsiteX4044" fmla="*/ 4618062 w 9143999"/>
              <a:gd name="connsiteY4044" fmla="*/ 781361 h 3550024"/>
              <a:gd name="connsiteX4045" fmla="*/ 4703117 w 9143999"/>
              <a:gd name="connsiteY4045" fmla="*/ 781361 h 3550024"/>
              <a:gd name="connsiteX4046" fmla="*/ 4688606 w 9143999"/>
              <a:gd name="connsiteY4046" fmla="*/ 810605 h 3550024"/>
              <a:gd name="connsiteX4047" fmla="*/ 4745756 w 9143999"/>
              <a:gd name="connsiteY4047" fmla="*/ 829804 h 3550024"/>
              <a:gd name="connsiteX4048" fmla="*/ 4683025 w 9143999"/>
              <a:gd name="connsiteY4048" fmla="*/ 848557 h 3550024"/>
              <a:gd name="connsiteX4049" fmla="*/ 4706912 w 9143999"/>
              <a:gd name="connsiteY4049" fmla="*/ 880480 h 3550024"/>
              <a:gd name="connsiteX4050" fmla="*/ 4785047 w 9143999"/>
              <a:gd name="connsiteY4050" fmla="*/ 847217 h 3550024"/>
              <a:gd name="connsiteX4051" fmla="*/ 4849564 w 9143999"/>
              <a:gd name="connsiteY4051" fmla="*/ 879141 h 3550024"/>
              <a:gd name="connsiteX4052" fmla="*/ 4866753 w 9143999"/>
              <a:gd name="connsiteY4052" fmla="*/ 845431 h 3550024"/>
              <a:gd name="connsiteX4053" fmla="*/ 4818756 w 9143999"/>
              <a:gd name="connsiteY4053" fmla="*/ 824446 h 3550024"/>
              <a:gd name="connsiteX4054" fmla="*/ 4841304 w 9143999"/>
              <a:gd name="connsiteY4054" fmla="*/ 811052 h 3550024"/>
              <a:gd name="connsiteX4055" fmla="*/ 4855814 w 9143999"/>
              <a:gd name="connsiteY4055" fmla="*/ 806587 h 3550024"/>
              <a:gd name="connsiteX4056" fmla="*/ 4867423 w 9143999"/>
              <a:gd name="connsiteY4056" fmla="*/ 802792 h 3550024"/>
              <a:gd name="connsiteX4057" fmla="*/ 4861395 w 9143999"/>
              <a:gd name="connsiteY4057" fmla="*/ 791407 h 3550024"/>
              <a:gd name="connsiteX4058" fmla="*/ 4850010 w 9143999"/>
              <a:gd name="connsiteY4058" fmla="*/ 781361 h 3550024"/>
              <a:gd name="connsiteX4059" fmla="*/ 4929038 w 9143999"/>
              <a:gd name="connsiteY4059" fmla="*/ 781361 h 3550024"/>
              <a:gd name="connsiteX4060" fmla="*/ 4972570 w 9143999"/>
              <a:gd name="connsiteY4060" fmla="*/ 785379 h 3550024"/>
              <a:gd name="connsiteX4061" fmla="*/ 4972570 w 9143999"/>
              <a:gd name="connsiteY4061" fmla="*/ 743856 h 3550024"/>
              <a:gd name="connsiteX4062" fmla="*/ 4929038 w 9143999"/>
              <a:gd name="connsiteY4062" fmla="*/ 748098 h 3550024"/>
              <a:gd name="connsiteX4063" fmla="*/ 4813845 w 9143999"/>
              <a:gd name="connsiteY4063" fmla="*/ 748098 h 3550024"/>
              <a:gd name="connsiteX4064" fmla="*/ 4827016 w 9143999"/>
              <a:gd name="connsiteY4064" fmla="*/ 732917 h 3550024"/>
              <a:gd name="connsiteX4065" fmla="*/ 4747542 w 9143999"/>
              <a:gd name="connsiteY4065" fmla="*/ 687152 h 3550024"/>
              <a:gd name="connsiteX4066" fmla="*/ 7106765 w 9143999"/>
              <a:gd name="connsiteY4066" fmla="*/ 686706 h 3550024"/>
              <a:gd name="connsiteX4067" fmla="*/ 7075065 w 9143999"/>
              <a:gd name="connsiteY4067" fmla="*/ 712825 h 3550024"/>
              <a:gd name="connsiteX4068" fmla="*/ 7130875 w 9143999"/>
              <a:gd name="connsiteY4068" fmla="*/ 769082 h 3550024"/>
              <a:gd name="connsiteX4069" fmla="*/ 7056313 w 9143999"/>
              <a:gd name="connsiteY4069" fmla="*/ 769082 h 3550024"/>
              <a:gd name="connsiteX4070" fmla="*/ 7011664 w 9143999"/>
              <a:gd name="connsiteY4070" fmla="*/ 765734 h 3550024"/>
              <a:gd name="connsiteX4071" fmla="*/ 7011664 w 9143999"/>
              <a:gd name="connsiteY4071" fmla="*/ 794086 h 3550024"/>
              <a:gd name="connsiteX4072" fmla="*/ 7010771 w 9143999"/>
              <a:gd name="connsiteY4072" fmla="*/ 793639 h 3550024"/>
              <a:gd name="connsiteX4073" fmla="*/ 7009655 w 9143999"/>
              <a:gd name="connsiteY4073" fmla="*/ 793193 h 3550024"/>
              <a:gd name="connsiteX4074" fmla="*/ 6969025 w 9143999"/>
              <a:gd name="connsiteY4074" fmla="*/ 769975 h 3550024"/>
              <a:gd name="connsiteX4075" fmla="*/ 6944468 w 9143999"/>
              <a:gd name="connsiteY4075" fmla="*/ 834046 h 3550024"/>
              <a:gd name="connsiteX4076" fmla="*/ 6906071 w 9143999"/>
              <a:gd name="connsiteY4076" fmla="*/ 836278 h 3550024"/>
              <a:gd name="connsiteX4077" fmla="*/ 6948933 w 9143999"/>
              <a:gd name="connsiteY4077" fmla="*/ 753902 h 3550024"/>
              <a:gd name="connsiteX4078" fmla="*/ 6960319 w 9143999"/>
              <a:gd name="connsiteY4078" fmla="*/ 738945 h 3550024"/>
              <a:gd name="connsiteX4079" fmla="*/ 6971815 w 9143999"/>
              <a:gd name="connsiteY4079" fmla="*/ 729457 h 3550024"/>
              <a:gd name="connsiteX4080" fmla="*/ 6961658 w 9143999"/>
              <a:gd name="connsiteY4080" fmla="*/ 719299 h 3550024"/>
              <a:gd name="connsiteX4081" fmla="*/ 6919689 w 9143999"/>
              <a:gd name="connsiteY4081" fmla="*/ 698984 h 3550024"/>
              <a:gd name="connsiteX4082" fmla="*/ 6873031 w 9143999"/>
              <a:gd name="connsiteY4082" fmla="*/ 815294 h 3550024"/>
              <a:gd name="connsiteX4083" fmla="*/ 6846019 w 9143999"/>
              <a:gd name="connsiteY4083" fmla="*/ 839850 h 3550024"/>
              <a:gd name="connsiteX4084" fmla="*/ 6863431 w 9143999"/>
              <a:gd name="connsiteY4084" fmla="*/ 877355 h 3550024"/>
              <a:gd name="connsiteX4085" fmla="*/ 6927948 w 9143999"/>
              <a:gd name="connsiteY4085" fmla="*/ 868202 h 3550024"/>
              <a:gd name="connsiteX4086" fmla="*/ 6925269 w 9143999"/>
              <a:gd name="connsiteY4086" fmla="*/ 873113 h 3550024"/>
              <a:gd name="connsiteX4087" fmla="*/ 6894462 w 9143999"/>
              <a:gd name="connsiteY4087" fmla="*/ 926245 h 3550024"/>
              <a:gd name="connsiteX4088" fmla="*/ 6857850 w 9143999"/>
              <a:gd name="connsiteY4088" fmla="*/ 950132 h 3550024"/>
              <a:gd name="connsiteX4089" fmla="*/ 6874817 w 9143999"/>
              <a:gd name="connsiteY4089" fmla="*/ 993441 h 3550024"/>
              <a:gd name="connsiteX4090" fmla="*/ 7010101 w 9143999"/>
              <a:gd name="connsiteY4090" fmla="*/ 967991 h 3550024"/>
              <a:gd name="connsiteX4091" fmla="*/ 7022603 w 9143999"/>
              <a:gd name="connsiteY4091" fmla="*/ 925352 h 3550024"/>
              <a:gd name="connsiteX4092" fmla="*/ 7024835 w 9143999"/>
              <a:gd name="connsiteY4092" fmla="*/ 930933 h 3550024"/>
              <a:gd name="connsiteX4093" fmla="*/ 7064573 w 9143999"/>
              <a:gd name="connsiteY4093" fmla="*/ 924459 h 3550024"/>
              <a:gd name="connsiteX4094" fmla="*/ 7065019 w 9143999"/>
              <a:gd name="connsiteY4094" fmla="*/ 934282 h 3550024"/>
              <a:gd name="connsiteX4095" fmla="*/ 7065912 w 9143999"/>
              <a:gd name="connsiteY4095" fmla="*/ 964196 h 3550024"/>
              <a:gd name="connsiteX4096" fmla="*/ 7055866 w 9143999"/>
              <a:gd name="connsiteY4096" fmla="*/ 1030499 h 3550024"/>
              <a:gd name="connsiteX4097" fmla="*/ 6965899 w 9143999"/>
              <a:gd name="connsiteY4097" fmla="*/ 1087203 h 3550024"/>
              <a:gd name="connsiteX4098" fmla="*/ 7003404 w 9143999"/>
              <a:gd name="connsiteY4098" fmla="*/ 1122028 h 3550024"/>
              <a:gd name="connsiteX4099" fmla="*/ 7108551 w 9143999"/>
              <a:gd name="connsiteY4099" fmla="*/ 971563 h 3550024"/>
              <a:gd name="connsiteX4100" fmla="*/ 7113909 w 9143999"/>
              <a:gd name="connsiteY4100" fmla="*/ 950132 h 3550024"/>
              <a:gd name="connsiteX4101" fmla="*/ 7120383 w 9143999"/>
              <a:gd name="connsiteY4101" fmla="*/ 939193 h 3550024"/>
              <a:gd name="connsiteX4102" fmla="*/ 7119490 w 9143999"/>
              <a:gd name="connsiteY4102" fmla="*/ 936179 h 3550024"/>
              <a:gd name="connsiteX4103" fmla="*/ 7107211 w 9143999"/>
              <a:gd name="connsiteY4103" fmla="*/ 931380 h 3550024"/>
              <a:gd name="connsiteX4104" fmla="*/ 7067251 w 9143999"/>
              <a:gd name="connsiteY4104" fmla="*/ 924013 h 3550024"/>
              <a:gd name="connsiteX4105" fmla="*/ 7206331 w 9143999"/>
              <a:gd name="connsiteY4105" fmla="*/ 910841 h 3550024"/>
              <a:gd name="connsiteX4106" fmla="*/ 7226869 w 9143999"/>
              <a:gd name="connsiteY4106" fmla="*/ 944551 h 3550024"/>
              <a:gd name="connsiteX4107" fmla="*/ 7262142 w 9143999"/>
              <a:gd name="connsiteY4107" fmla="*/ 915753 h 3550024"/>
              <a:gd name="connsiteX4108" fmla="*/ 7180212 w 9143999"/>
              <a:gd name="connsiteY4108" fmla="*/ 814401 h 3550024"/>
              <a:gd name="connsiteX4109" fmla="*/ 7148289 w 9143999"/>
              <a:gd name="connsiteY4109" fmla="*/ 842083 h 3550024"/>
              <a:gd name="connsiteX4110" fmla="*/ 7156995 w 9143999"/>
              <a:gd name="connsiteY4110" fmla="*/ 851682 h 3550024"/>
              <a:gd name="connsiteX4111" fmla="*/ 7181551 w 9143999"/>
              <a:gd name="connsiteY4111" fmla="*/ 879141 h 3550024"/>
              <a:gd name="connsiteX4112" fmla="*/ 7079753 w 9143999"/>
              <a:gd name="connsiteY4112" fmla="*/ 887401 h 3550024"/>
              <a:gd name="connsiteX4113" fmla="*/ 7118151 w 9143999"/>
              <a:gd name="connsiteY4113" fmla="*/ 835385 h 3550024"/>
              <a:gd name="connsiteX4114" fmla="*/ 7135117 w 9143999"/>
              <a:gd name="connsiteY4114" fmla="*/ 819312 h 3550024"/>
              <a:gd name="connsiteX4115" fmla="*/ 7143377 w 9143999"/>
              <a:gd name="connsiteY4115" fmla="*/ 811498 h 3550024"/>
              <a:gd name="connsiteX4116" fmla="*/ 7133555 w 9143999"/>
              <a:gd name="connsiteY4116" fmla="*/ 803238 h 3550024"/>
              <a:gd name="connsiteX4117" fmla="*/ 7219056 w 9143999"/>
              <a:gd name="connsiteY4117" fmla="*/ 803238 h 3550024"/>
              <a:gd name="connsiteX4118" fmla="*/ 7252543 w 9143999"/>
              <a:gd name="connsiteY4118" fmla="*/ 806364 h 3550024"/>
              <a:gd name="connsiteX4119" fmla="*/ 7262589 w 9143999"/>
              <a:gd name="connsiteY4119" fmla="*/ 807480 h 3550024"/>
              <a:gd name="connsiteX4120" fmla="*/ 7262589 w 9143999"/>
              <a:gd name="connsiteY4120" fmla="*/ 765287 h 3550024"/>
              <a:gd name="connsiteX4121" fmla="*/ 7219056 w 9143999"/>
              <a:gd name="connsiteY4121" fmla="*/ 769082 h 3550024"/>
              <a:gd name="connsiteX4122" fmla="*/ 7147395 w 9143999"/>
              <a:gd name="connsiteY4122" fmla="*/ 769082 h 3550024"/>
              <a:gd name="connsiteX4123" fmla="*/ 7170166 w 9143999"/>
              <a:gd name="connsiteY4123" fmla="*/ 750777 h 3550024"/>
              <a:gd name="connsiteX4124" fmla="*/ 7106765 w 9143999"/>
              <a:gd name="connsiteY4124" fmla="*/ 686706 h 3550024"/>
              <a:gd name="connsiteX4125" fmla="*/ 214792 w 9143999"/>
              <a:gd name="connsiteY4125" fmla="*/ 180219 h 3550024"/>
              <a:gd name="connsiteX4126" fmla="*/ 214792 w 9143999"/>
              <a:gd name="connsiteY4126" fmla="*/ 183177 h 3550024"/>
              <a:gd name="connsiteX4127" fmla="*/ 214791 w 9143999"/>
              <a:gd name="connsiteY4127" fmla="*/ 183177 h 3550024"/>
              <a:gd name="connsiteX4128" fmla="*/ 214791 w 9143999"/>
              <a:gd name="connsiteY4128" fmla="*/ 578972 h 3550024"/>
              <a:gd name="connsiteX4129" fmla="*/ 293348 w 9143999"/>
              <a:gd name="connsiteY4129" fmla="*/ 578972 h 3550024"/>
              <a:gd name="connsiteX4130" fmla="*/ 293348 w 9143999"/>
              <a:gd name="connsiteY4130" fmla="*/ 258776 h 3550024"/>
              <a:gd name="connsiteX4131" fmla="*/ 612500 w 9143999"/>
              <a:gd name="connsiteY4131" fmla="*/ 258776 h 3550024"/>
              <a:gd name="connsiteX4132" fmla="*/ 612500 w 9143999"/>
              <a:gd name="connsiteY4132" fmla="*/ 180219 h 3550024"/>
              <a:gd name="connsiteX4133" fmla="*/ 8530457 w 9143999"/>
              <a:gd name="connsiteY4133" fmla="*/ 180218 h 3550024"/>
              <a:gd name="connsiteX4134" fmla="*/ 8530457 w 9143999"/>
              <a:gd name="connsiteY4134" fmla="*/ 258775 h 3550024"/>
              <a:gd name="connsiteX4135" fmla="*/ 8850651 w 9143999"/>
              <a:gd name="connsiteY4135" fmla="*/ 258775 h 3550024"/>
              <a:gd name="connsiteX4136" fmla="*/ 8850651 w 9143999"/>
              <a:gd name="connsiteY4136" fmla="*/ 577930 h 3550024"/>
              <a:gd name="connsiteX4137" fmla="*/ 8929209 w 9143999"/>
              <a:gd name="connsiteY4137" fmla="*/ 577930 h 3550024"/>
              <a:gd name="connsiteX4138" fmla="*/ 8929209 w 9143999"/>
              <a:gd name="connsiteY4138" fmla="*/ 180221 h 3550024"/>
              <a:gd name="connsiteX4139" fmla="*/ 8926251 w 9143999"/>
              <a:gd name="connsiteY4139" fmla="*/ 180221 h 3550024"/>
              <a:gd name="connsiteX4140" fmla="*/ 8926251 w 9143999"/>
              <a:gd name="connsiteY4140" fmla="*/ 180218 h 3550024"/>
              <a:gd name="connsiteX4141" fmla="*/ 0 w 9143999"/>
              <a:gd name="connsiteY4141" fmla="*/ 0 h 3550024"/>
              <a:gd name="connsiteX4142" fmla="*/ 9143999 w 9143999"/>
              <a:gd name="connsiteY4142" fmla="*/ 0 h 3550024"/>
              <a:gd name="connsiteX4143" fmla="*/ 9143999 w 9143999"/>
              <a:gd name="connsiteY4143" fmla="*/ 3550024 h 3550024"/>
              <a:gd name="connsiteX4144" fmla="*/ 0 w 9143999"/>
              <a:gd name="connsiteY4144" fmla="*/ 3550024 h 35500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Lst>
            <a:rect l="l" t="t" r="r" b="b"/>
            <a:pathLst>
              <a:path w="9143999" h="3550024">
                <a:moveTo>
                  <a:pt x="5212312" y="3052830"/>
                </a:moveTo>
                <a:lnTo>
                  <a:pt x="5212312" y="3068792"/>
                </a:lnTo>
                <a:lnTo>
                  <a:pt x="5225148" y="3068792"/>
                </a:lnTo>
                <a:lnTo>
                  <a:pt x="5225148" y="3052830"/>
                </a:lnTo>
                <a:close/>
                <a:moveTo>
                  <a:pt x="2773912" y="3052830"/>
                </a:moveTo>
                <a:lnTo>
                  <a:pt x="2773912" y="3068792"/>
                </a:lnTo>
                <a:lnTo>
                  <a:pt x="2786748" y="3068792"/>
                </a:lnTo>
                <a:lnTo>
                  <a:pt x="2786748" y="3052830"/>
                </a:lnTo>
                <a:close/>
                <a:moveTo>
                  <a:pt x="3695902" y="3032962"/>
                </a:moveTo>
                <a:lnTo>
                  <a:pt x="3735193" y="3032962"/>
                </a:lnTo>
                <a:lnTo>
                  <a:pt x="3735193" y="3061760"/>
                </a:lnTo>
                <a:lnTo>
                  <a:pt x="3695902" y="3061760"/>
                </a:lnTo>
                <a:close/>
                <a:moveTo>
                  <a:pt x="3647124" y="3032962"/>
                </a:moveTo>
                <a:lnTo>
                  <a:pt x="3687419" y="3032962"/>
                </a:lnTo>
                <a:lnTo>
                  <a:pt x="3687419" y="3061760"/>
                </a:lnTo>
                <a:lnTo>
                  <a:pt x="3647124" y="3061760"/>
                </a:lnTo>
                <a:close/>
                <a:moveTo>
                  <a:pt x="5783812" y="3027380"/>
                </a:moveTo>
                <a:lnTo>
                  <a:pt x="5783812" y="3037761"/>
                </a:lnTo>
                <a:cubicBezTo>
                  <a:pt x="5789765" y="3036943"/>
                  <a:pt x="5794565" y="3036533"/>
                  <a:pt x="5798211" y="3036533"/>
                </a:cubicBezTo>
                <a:lnTo>
                  <a:pt x="5909497" y="3036533"/>
                </a:lnTo>
                <a:cubicBezTo>
                  <a:pt x="5913962" y="3036533"/>
                  <a:pt x="5918948" y="3036943"/>
                  <a:pt x="5924454" y="3037761"/>
                </a:cubicBezTo>
                <a:lnTo>
                  <a:pt x="5924454" y="3027380"/>
                </a:lnTo>
                <a:cubicBezTo>
                  <a:pt x="5918799" y="3028199"/>
                  <a:pt x="5913813" y="3028608"/>
                  <a:pt x="5909497" y="3028608"/>
                </a:cubicBezTo>
                <a:lnTo>
                  <a:pt x="5798211" y="3028608"/>
                </a:lnTo>
                <a:cubicBezTo>
                  <a:pt x="5793151" y="3028608"/>
                  <a:pt x="5788351" y="3028199"/>
                  <a:pt x="5783812" y="3027380"/>
                </a:cubicBezTo>
                <a:close/>
                <a:moveTo>
                  <a:pt x="2367053" y="3026934"/>
                </a:moveTo>
                <a:lnTo>
                  <a:pt x="2359686" y="3034971"/>
                </a:lnTo>
                <a:cubicBezTo>
                  <a:pt x="2374494" y="3044719"/>
                  <a:pt x="2386364" y="3056216"/>
                  <a:pt x="2395293" y="3069462"/>
                </a:cubicBezTo>
                <a:lnTo>
                  <a:pt x="2403999" y="3061983"/>
                </a:lnTo>
                <a:cubicBezTo>
                  <a:pt x="2391200" y="3048663"/>
                  <a:pt x="2378885" y="3036980"/>
                  <a:pt x="2367053" y="3026934"/>
                </a:cubicBezTo>
                <a:close/>
                <a:moveTo>
                  <a:pt x="6325174" y="3026488"/>
                </a:moveTo>
                <a:lnTo>
                  <a:pt x="6413578" y="3026488"/>
                </a:lnTo>
                <a:lnTo>
                  <a:pt x="6413578" y="3063992"/>
                </a:lnTo>
                <a:lnTo>
                  <a:pt x="6325174" y="3063992"/>
                </a:lnTo>
                <a:close/>
                <a:moveTo>
                  <a:pt x="6315575" y="3017335"/>
                </a:moveTo>
                <a:cubicBezTo>
                  <a:pt x="6316468" y="3021948"/>
                  <a:pt x="6316840" y="3026748"/>
                  <a:pt x="6316691" y="3031734"/>
                </a:cubicBezTo>
                <a:lnTo>
                  <a:pt x="6316691" y="3078168"/>
                </a:lnTo>
                <a:cubicBezTo>
                  <a:pt x="6316691" y="3083972"/>
                  <a:pt x="6316319" y="3088995"/>
                  <a:pt x="6315575" y="3093237"/>
                </a:cubicBezTo>
                <a:lnTo>
                  <a:pt x="6326290" y="3093237"/>
                </a:lnTo>
                <a:cubicBezTo>
                  <a:pt x="6325546" y="3088698"/>
                  <a:pt x="6325174" y="3083675"/>
                  <a:pt x="6325174" y="3078168"/>
                </a:cubicBezTo>
                <a:lnTo>
                  <a:pt x="6325174" y="3071582"/>
                </a:lnTo>
                <a:lnTo>
                  <a:pt x="6413578" y="3071582"/>
                </a:lnTo>
                <a:lnTo>
                  <a:pt x="6413578" y="3078168"/>
                </a:lnTo>
                <a:cubicBezTo>
                  <a:pt x="6413727" y="3082112"/>
                  <a:pt x="6413355" y="3086763"/>
                  <a:pt x="6412462" y="3092121"/>
                </a:cubicBezTo>
                <a:lnTo>
                  <a:pt x="6423178" y="3092121"/>
                </a:lnTo>
                <a:cubicBezTo>
                  <a:pt x="6422433" y="3088177"/>
                  <a:pt x="6422061" y="3083526"/>
                  <a:pt x="6422061" y="3078168"/>
                </a:cubicBezTo>
                <a:lnTo>
                  <a:pt x="6422061" y="3031734"/>
                </a:lnTo>
                <a:cubicBezTo>
                  <a:pt x="6422061" y="3025929"/>
                  <a:pt x="6422433" y="3021130"/>
                  <a:pt x="6423178" y="3017335"/>
                </a:cubicBezTo>
                <a:cubicBezTo>
                  <a:pt x="6419978" y="3018079"/>
                  <a:pt x="6415252" y="3018451"/>
                  <a:pt x="6409002" y="3018451"/>
                </a:cubicBezTo>
                <a:lnTo>
                  <a:pt x="6328969" y="3018451"/>
                </a:lnTo>
                <a:cubicBezTo>
                  <a:pt x="6323090" y="3018451"/>
                  <a:pt x="6318626" y="3018079"/>
                  <a:pt x="6315575" y="3017335"/>
                </a:cubicBezTo>
                <a:close/>
                <a:moveTo>
                  <a:pt x="4191723" y="3002489"/>
                </a:moveTo>
                <a:lnTo>
                  <a:pt x="4253449" y="3002489"/>
                </a:lnTo>
                <a:cubicBezTo>
                  <a:pt x="4245785" y="3018042"/>
                  <a:pt x="4235106" y="3032664"/>
                  <a:pt x="4221414" y="3046356"/>
                </a:cubicBezTo>
                <a:cubicBezTo>
                  <a:pt x="4209061" y="3034227"/>
                  <a:pt x="4199164" y="3019604"/>
                  <a:pt x="4191723" y="3002489"/>
                </a:cubicBezTo>
                <a:close/>
                <a:moveTo>
                  <a:pt x="3695902" y="2997020"/>
                </a:moveTo>
                <a:lnTo>
                  <a:pt x="3735193" y="2997020"/>
                </a:lnTo>
                <a:lnTo>
                  <a:pt x="3735193" y="3024925"/>
                </a:lnTo>
                <a:lnTo>
                  <a:pt x="3695902" y="3024925"/>
                </a:lnTo>
                <a:close/>
                <a:moveTo>
                  <a:pt x="3647124" y="2997020"/>
                </a:moveTo>
                <a:lnTo>
                  <a:pt x="3687419" y="2997020"/>
                </a:lnTo>
                <a:lnTo>
                  <a:pt x="3687419" y="3024925"/>
                </a:lnTo>
                <a:lnTo>
                  <a:pt x="3647124" y="3024925"/>
                </a:lnTo>
                <a:close/>
                <a:moveTo>
                  <a:pt x="4171296" y="2993336"/>
                </a:moveTo>
                <a:lnTo>
                  <a:pt x="4171296" y="3003605"/>
                </a:lnTo>
                <a:cubicBezTo>
                  <a:pt x="4176208" y="3002861"/>
                  <a:pt x="4179742" y="3002489"/>
                  <a:pt x="4181900" y="3002489"/>
                </a:cubicBezTo>
                <a:cubicBezTo>
                  <a:pt x="4191500" y="3022804"/>
                  <a:pt x="4202364" y="3039361"/>
                  <a:pt x="4214494" y="3052160"/>
                </a:cubicBezTo>
                <a:cubicBezTo>
                  <a:pt x="4191797" y="3069350"/>
                  <a:pt x="4168506" y="3078615"/>
                  <a:pt x="4144619" y="3079954"/>
                </a:cubicBezTo>
                <a:cubicBezTo>
                  <a:pt x="4148563" y="3083303"/>
                  <a:pt x="4151986" y="3086912"/>
                  <a:pt x="4154888" y="3090781"/>
                </a:cubicBezTo>
                <a:cubicBezTo>
                  <a:pt x="4179445" y="3082968"/>
                  <a:pt x="4201546" y="3072141"/>
                  <a:pt x="4221191" y="3058300"/>
                </a:cubicBezTo>
                <a:cubicBezTo>
                  <a:pt x="4239497" y="3072438"/>
                  <a:pt x="4259068" y="3083563"/>
                  <a:pt x="4279904" y="3091674"/>
                </a:cubicBezTo>
                <a:cubicBezTo>
                  <a:pt x="4281317" y="3087581"/>
                  <a:pt x="4284145" y="3083861"/>
                  <a:pt x="4288387" y="3080512"/>
                </a:cubicBezTo>
                <a:cubicBezTo>
                  <a:pt x="4266435" y="3077610"/>
                  <a:pt x="4246231" y="3068234"/>
                  <a:pt x="4227777" y="3052384"/>
                </a:cubicBezTo>
                <a:cubicBezTo>
                  <a:pt x="4243627" y="3036533"/>
                  <a:pt x="4256761" y="3016851"/>
                  <a:pt x="4267179" y="2993336"/>
                </a:cubicBezTo>
                <a:cubicBezTo>
                  <a:pt x="4259514" y="2994080"/>
                  <a:pt x="4254454" y="2994452"/>
                  <a:pt x="4251998" y="2994452"/>
                </a:cubicBezTo>
                <a:lnTo>
                  <a:pt x="4183686" y="2994452"/>
                </a:lnTo>
                <a:cubicBezTo>
                  <a:pt x="4181231" y="2994452"/>
                  <a:pt x="4177101" y="2994080"/>
                  <a:pt x="4171296" y="2993336"/>
                </a:cubicBezTo>
                <a:close/>
                <a:moveTo>
                  <a:pt x="2459364" y="2989206"/>
                </a:moveTo>
                <a:cubicBezTo>
                  <a:pt x="2460108" y="2994862"/>
                  <a:pt x="2460480" y="3000071"/>
                  <a:pt x="2460480" y="3004833"/>
                </a:cubicBezTo>
                <a:lnTo>
                  <a:pt x="2460480" y="3010972"/>
                </a:lnTo>
                <a:lnTo>
                  <a:pt x="2326758" y="3010972"/>
                </a:lnTo>
                <a:cubicBezTo>
                  <a:pt x="2323112" y="3010972"/>
                  <a:pt x="2318163" y="3010600"/>
                  <a:pt x="2311912" y="3009856"/>
                </a:cubicBezTo>
                <a:lnTo>
                  <a:pt x="2311912" y="3020348"/>
                </a:lnTo>
                <a:cubicBezTo>
                  <a:pt x="2318014" y="3019604"/>
                  <a:pt x="2322963" y="3019232"/>
                  <a:pt x="2326758" y="3019232"/>
                </a:cubicBezTo>
                <a:lnTo>
                  <a:pt x="2460480" y="3019232"/>
                </a:lnTo>
                <a:lnTo>
                  <a:pt x="2460480" y="3067676"/>
                </a:lnTo>
                <a:cubicBezTo>
                  <a:pt x="2461224" y="3076829"/>
                  <a:pt x="2456052" y="3080996"/>
                  <a:pt x="2444965" y="3080177"/>
                </a:cubicBezTo>
                <a:cubicBezTo>
                  <a:pt x="2439607" y="3080177"/>
                  <a:pt x="2432351" y="3079731"/>
                  <a:pt x="2423198" y="3078838"/>
                </a:cubicBezTo>
                <a:cubicBezTo>
                  <a:pt x="2425803" y="3083600"/>
                  <a:pt x="2427254" y="3087507"/>
                  <a:pt x="2427552" y="3090558"/>
                </a:cubicBezTo>
                <a:cubicBezTo>
                  <a:pt x="2445113" y="3089888"/>
                  <a:pt x="2456313" y="3088214"/>
                  <a:pt x="2461150" y="3085535"/>
                </a:cubicBezTo>
                <a:cubicBezTo>
                  <a:pt x="2466656" y="3083079"/>
                  <a:pt x="2469261" y="3077796"/>
                  <a:pt x="2468963" y="3069685"/>
                </a:cubicBezTo>
                <a:lnTo>
                  <a:pt x="2468963" y="3019232"/>
                </a:lnTo>
                <a:lnTo>
                  <a:pt x="2497315" y="3019232"/>
                </a:lnTo>
                <a:cubicBezTo>
                  <a:pt x="2502152" y="3019232"/>
                  <a:pt x="2507175" y="3019604"/>
                  <a:pt x="2512384" y="3020348"/>
                </a:cubicBezTo>
                <a:lnTo>
                  <a:pt x="2512384" y="3009856"/>
                </a:lnTo>
                <a:cubicBezTo>
                  <a:pt x="2507175" y="3010600"/>
                  <a:pt x="2502152" y="3010972"/>
                  <a:pt x="2497315" y="3010972"/>
                </a:cubicBezTo>
                <a:lnTo>
                  <a:pt x="2468963" y="3010972"/>
                </a:lnTo>
                <a:lnTo>
                  <a:pt x="2468963" y="3004833"/>
                </a:lnTo>
                <a:cubicBezTo>
                  <a:pt x="2468963" y="3000219"/>
                  <a:pt x="2469335" y="2995010"/>
                  <a:pt x="2470079" y="2989206"/>
                </a:cubicBezTo>
                <a:close/>
                <a:moveTo>
                  <a:pt x="3637524" y="2987867"/>
                </a:moveTo>
                <a:cubicBezTo>
                  <a:pt x="3638194" y="2992778"/>
                  <a:pt x="3638603" y="2998024"/>
                  <a:pt x="3638752" y="3003605"/>
                </a:cubicBezTo>
                <a:lnTo>
                  <a:pt x="3638752" y="3072252"/>
                </a:lnTo>
                <a:cubicBezTo>
                  <a:pt x="3638752" y="3078801"/>
                  <a:pt x="3638343" y="3084121"/>
                  <a:pt x="3637524" y="3088214"/>
                </a:cubicBezTo>
                <a:lnTo>
                  <a:pt x="3648351" y="3088214"/>
                </a:lnTo>
                <a:cubicBezTo>
                  <a:pt x="3647533" y="3083824"/>
                  <a:pt x="3647124" y="3078429"/>
                  <a:pt x="3647124" y="3072029"/>
                </a:cubicBezTo>
                <a:lnTo>
                  <a:pt x="3647124" y="3069238"/>
                </a:lnTo>
                <a:lnTo>
                  <a:pt x="3735193" y="3069238"/>
                </a:lnTo>
                <a:lnTo>
                  <a:pt x="3735193" y="3070355"/>
                </a:lnTo>
                <a:cubicBezTo>
                  <a:pt x="3735044" y="3077275"/>
                  <a:pt x="3734672" y="3082410"/>
                  <a:pt x="3734076" y="3085758"/>
                </a:cubicBezTo>
                <a:lnTo>
                  <a:pt x="3744792" y="3085758"/>
                </a:lnTo>
                <a:cubicBezTo>
                  <a:pt x="3744197" y="3081591"/>
                  <a:pt x="3743825" y="3076457"/>
                  <a:pt x="3743676" y="3070355"/>
                </a:cubicBezTo>
                <a:lnTo>
                  <a:pt x="3743676" y="3002489"/>
                </a:lnTo>
                <a:cubicBezTo>
                  <a:pt x="3743825" y="2997131"/>
                  <a:pt x="3744197" y="2992257"/>
                  <a:pt x="3744792" y="2987867"/>
                </a:cubicBezTo>
                <a:cubicBezTo>
                  <a:pt x="3741146" y="2988462"/>
                  <a:pt x="3736272" y="2988834"/>
                  <a:pt x="3730170" y="2988983"/>
                </a:cubicBezTo>
                <a:lnTo>
                  <a:pt x="3652370" y="2988983"/>
                </a:lnTo>
                <a:cubicBezTo>
                  <a:pt x="3646640" y="2988983"/>
                  <a:pt x="3641691" y="2988611"/>
                  <a:pt x="3637524" y="2987867"/>
                </a:cubicBezTo>
                <a:close/>
                <a:moveTo>
                  <a:pt x="3235688" y="2986974"/>
                </a:moveTo>
                <a:lnTo>
                  <a:pt x="3228098" y="2993559"/>
                </a:lnTo>
                <a:cubicBezTo>
                  <a:pt x="3237251" y="3001373"/>
                  <a:pt x="3244655" y="3011195"/>
                  <a:pt x="3250311" y="3023027"/>
                </a:cubicBezTo>
                <a:lnTo>
                  <a:pt x="3258347" y="3016442"/>
                </a:lnTo>
                <a:cubicBezTo>
                  <a:pt x="3251501" y="3005949"/>
                  <a:pt x="3243948" y="2996127"/>
                  <a:pt x="3235688" y="2986974"/>
                </a:cubicBezTo>
                <a:close/>
                <a:moveTo>
                  <a:pt x="6135865" y="2984630"/>
                </a:moveTo>
                <a:lnTo>
                  <a:pt x="6182076" y="2984630"/>
                </a:lnTo>
                <a:lnTo>
                  <a:pt x="6182076" y="3010749"/>
                </a:lnTo>
                <a:lnTo>
                  <a:pt x="6135865" y="3010749"/>
                </a:lnTo>
                <a:close/>
                <a:moveTo>
                  <a:pt x="6081728" y="2984630"/>
                </a:moveTo>
                <a:lnTo>
                  <a:pt x="6127381" y="2984630"/>
                </a:lnTo>
                <a:lnTo>
                  <a:pt x="6127381" y="3010749"/>
                </a:lnTo>
                <a:lnTo>
                  <a:pt x="6081728" y="3010749"/>
                </a:lnTo>
                <a:close/>
                <a:moveTo>
                  <a:pt x="6313900" y="2983290"/>
                </a:moveTo>
                <a:lnTo>
                  <a:pt x="6313900" y="2993559"/>
                </a:lnTo>
                <a:cubicBezTo>
                  <a:pt x="6317100" y="2992666"/>
                  <a:pt x="6321602" y="2992294"/>
                  <a:pt x="6327406" y="2992443"/>
                </a:cubicBezTo>
                <a:lnTo>
                  <a:pt x="6409002" y="2992443"/>
                </a:lnTo>
                <a:cubicBezTo>
                  <a:pt x="6415104" y="2992443"/>
                  <a:pt x="6419903" y="2992815"/>
                  <a:pt x="6423401" y="2993559"/>
                </a:cubicBezTo>
                <a:lnTo>
                  <a:pt x="6423401" y="2983290"/>
                </a:lnTo>
                <a:cubicBezTo>
                  <a:pt x="6418862" y="2984034"/>
                  <a:pt x="6414062" y="2984406"/>
                  <a:pt x="6409002" y="2984406"/>
                </a:cubicBezTo>
                <a:lnTo>
                  <a:pt x="6327853" y="2984406"/>
                </a:lnTo>
                <a:cubicBezTo>
                  <a:pt x="6321453" y="2984406"/>
                  <a:pt x="6316802" y="2984034"/>
                  <a:pt x="6313900" y="2983290"/>
                </a:cubicBezTo>
                <a:close/>
                <a:moveTo>
                  <a:pt x="5422159" y="2978714"/>
                </a:moveTo>
                <a:lnTo>
                  <a:pt x="5487346" y="2978714"/>
                </a:lnTo>
                <a:lnTo>
                  <a:pt x="5487346" y="3023027"/>
                </a:lnTo>
                <a:lnTo>
                  <a:pt x="5422159" y="3023027"/>
                </a:lnTo>
                <a:close/>
                <a:moveTo>
                  <a:pt x="5356526" y="2978714"/>
                </a:moveTo>
                <a:lnTo>
                  <a:pt x="5413676" y="2978714"/>
                </a:lnTo>
                <a:lnTo>
                  <a:pt x="5413676" y="3023027"/>
                </a:lnTo>
                <a:lnTo>
                  <a:pt x="5356526" y="3023027"/>
                </a:lnTo>
                <a:close/>
                <a:moveTo>
                  <a:pt x="6774337" y="2971235"/>
                </a:moveTo>
                <a:lnTo>
                  <a:pt x="6774337" y="2981504"/>
                </a:lnTo>
                <a:cubicBezTo>
                  <a:pt x="6777835" y="2980537"/>
                  <a:pt x="6782560" y="2980128"/>
                  <a:pt x="6788513" y="2980276"/>
                </a:cubicBezTo>
                <a:lnTo>
                  <a:pt x="6823897" y="2980276"/>
                </a:lnTo>
                <a:lnTo>
                  <a:pt x="6823897" y="3014879"/>
                </a:lnTo>
                <a:lnTo>
                  <a:pt x="6793760" y="3014879"/>
                </a:lnTo>
                <a:cubicBezTo>
                  <a:pt x="6789071" y="3015028"/>
                  <a:pt x="6784421" y="3014618"/>
                  <a:pt x="6779807" y="3013651"/>
                </a:cubicBezTo>
                <a:lnTo>
                  <a:pt x="6779807" y="3024032"/>
                </a:lnTo>
                <a:cubicBezTo>
                  <a:pt x="6784421" y="3023213"/>
                  <a:pt x="6789071" y="3022804"/>
                  <a:pt x="6793760" y="3022804"/>
                </a:cubicBezTo>
                <a:lnTo>
                  <a:pt x="6823897" y="3022804"/>
                </a:lnTo>
                <a:lnTo>
                  <a:pt x="6823897" y="3064885"/>
                </a:lnTo>
                <a:lnTo>
                  <a:pt x="6775454" y="3064885"/>
                </a:lnTo>
                <a:cubicBezTo>
                  <a:pt x="6769798" y="3064885"/>
                  <a:pt x="6765147" y="3064513"/>
                  <a:pt x="6761501" y="3063769"/>
                </a:cubicBezTo>
                <a:lnTo>
                  <a:pt x="6761501" y="3073592"/>
                </a:lnTo>
                <a:cubicBezTo>
                  <a:pt x="6764850" y="3072699"/>
                  <a:pt x="6769501" y="3072327"/>
                  <a:pt x="6775454" y="3072475"/>
                </a:cubicBezTo>
                <a:lnTo>
                  <a:pt x="6878815" y="3072475"/>
                </a:lnTo>
                <a:cubicBezTo>
                  <a:pt x="6885214" y="3072327"/>
                  <a:pt x="6890014" y="3072699"/>
                  <a:pt x="6893213" y="3073592"/>
                </a:cubicBezTo>
                <a:lnTo>
                  <a:pt x="6893213" y="3063769"/>
                </a:lnTo>
                <a:cubicBezTo>
                  <a:pt x="6889121" y="3064513"/>
                  <a:pt x="6884321" y="3064885"/>
                  <a:pt x="6878815" y="3064885"/>
                </a:cubicBezTo>
                <a:lnTo>
                  <a:pt x="6832380" y="3064885"/>
                </a:lnTo>
                <a:lnTo>
                  <a:pt x="6832380" y="3022804"/>
                </a:lnTo>
                <a:lnTo>
                  <a:pt x="6862853" y="3022804"/>
                </a:lnTo>
                <a:cubicBezTo>
                  <a:pt x="6868731" y="3022804"/>
                  <a:pt x="6873457" y="3023213"/>
                  <a:pt x="6877029" y="3024032"/>
                </a:cubicBezTo>
                <a:lnTo>
                  <a:pt x="6877029" y="3013651"/>
                </a:lnTo>
                <a:cubicBezTo>
                  <a:pt x="6873977" y="3014618"/>
                  <a:pt x="6869253" y="3015028"/>
                  <a:pt x="6862853" y="3014879"/>
                </a:cubicBezTo>
                <a:lnTo>
                  <a:pt x="6832380" y="3014879"/>
                </a:lnTo>
                <a:lnTo>
                  <a:pt x="6832380" y="2980276"/>
                </a:lnTo>
                <a:lnTo>
                  <a:pt x="6868769" y="2980276"/>
                </a:lnTo>
                <a:cubicBezTo>
                  <a:pt x="6874275" y="2980276"/>
                  <a:pt x="6879001" y="2980686"/>
                  <a:pt x="6882945" y="2981504"/>
                </a:cubicBezTo>
                <a:lnTo>
                  <a:pt x="6882945" y="2971235"/>
                </a:lnTo>
                <a:cubicBezTo>
                  <a:pt x="6879745" y="2972128"/>
                  <a:pt x="6874945" y="2972500"/>
                  <a:pt x="6868545" y="2972351"/>
                </a:cubicBezTo>
                <a:lnTo>
                  <a:pt x="6788513" y="2972351"/>
                </a:lnTo>
                <a:cubicBezTo>
                  <a:pt x="6782709" y="2972351"/>
                  <a:pt x="6777984" y="2971979"/>
                  <a:pt x="6774337" y="2971235"/>
                </a:cubicBezTo>
                <a:close/>
                <a:moveTo>
                  <a:pt x="8850651" y="2971051"/>
                </a:moveTo>
                <a:lnTo>
                  <a:pt x="8850651" y="3291246"/>
                </a:lnTo>
                <a:lnTo>
                  <a:pt x="8531499" y="3291246"/>
                </a:lnTo>
                <a:lnTo>
                  <a:pt x="8531499" y="3369803"/>
                </a:lnTo>
                <a:lnTo>
                  <a:pt x="8929207" y="3369803"/>
                </a:lnTo>
                <a:lnTo>
                  <a:pt x="8929207" y="3366845"/>
                </a:lnTo>
                <a:lnTo>
                  <a:pt x="8929209" y="3366845"/>
                </a:lnTo>
                <a:lnTo>
                  <a:pt x="8929209" y="2971051"/>
                </a:lnTo>
                <a:close/>
                <a:moveTo>
                  <a:pt x="214791" y="2971051"/>
                </a:moveTo>
                <a:lnTo>
                  <a:pt x="214791" y="3368760"/>
                </a:lnTo>
                <a:lnTo>
                  <a:pt x="217749" y="3368760"/>
                </a:lnTo>
                <a:lnTo>
                  <a:pt x="613543" y="3368760"/>
                </a:lnTo>
                <a:lnTo>
                  <a:pt x="613543" y="3290203"/>
                </a:lnTo>
                <a:lnTo>
                  <a:pt x="293348" y="3290203"/>
                </a:lnTo>
                <a:lnTo>
                  <a:pt x="293348" y="2971051"/>
                </a:lnTo>
                <a:close/>
                <a:moveTo>
                  <a:pt x="6002366" y="2966435"/>
                </a:moveTo>
                <a:lnTo>
                  <a:pt x="6002366" y="2976705"/>
                </a:lnTo>
                <a:cubicBezTo>
                  <a:pt x="6008468" y="2975886"/>
                  <a:pt x="6013342" y="2975477"/>
                  <a:pt x="6016988" y="2975477"/>
                </a:cubicBezTo>
                <a:lnTo>
                  <a:pt x="6036634" y="2975477"/>
                </a:lnTo>
                <a:lnTo>
                  <a:pt x="6036634" y="3050263"/>
                </a:lnTo>
                <a:cubicBezTo>
                  <a:pt x="6029341" y="3051826"/>
                  <a:pt x="6018663" y="3059676"/>
                  <a:pt x="6004598" y="3073815"/>
                </a:cubicBezTo>
                <a:cubicBezTo>
                  <a:pt x="6007500" y="3076568"/>
                  <a:pt x="6010328" y="3079545"/>
                  <a:pt x="6013081" y="3082745"/>
                </a:cubicBezTo>
                <a:cubicBezTo>
                  <a:pt x="6022830" y="3066299"/>
                  <a:pt x="6032876" y="3058374"/>
                  <a:pt x="6043219" y="3058969"/>
                </a:cubicBezTo>
                <a:cubicBezTo>
                  <a:pt x="6048875" y="3058969"/>
                  <a:pt x="6057432" y="3062169"/>
                  <a:pt x="6068892" y="3068569"/>
                </a:cubicBezTo>
                <a:cubicBezTo>
                  <a:pt x="6080277" y="3075266"/>
                  <a:pt x="6093746" y="3079247"/>
                  <a:pt x="6109299" y="3080512"/>
                </a:cubicBezTo>
                <a:cubicBezTo>
                  <a:pt x="6123065" y="3082298"/>
                  <a:pt x="6156589" y="3083042"/>
                  <a:pt x="6209869" y="3082745"/>
                </a:cubicBezTo>
                <a:cubicBezTo>
                  <a:pt x="6210390" y="3078801"/>
                  <a:pt x="6211767" y="3074373"/>
                  <a:pt x="6213999" y="3069462"/>
                </a:cubicBezTo>
                <a:cubicBezTo>
                  <a:pt x="6209311" y="3071322"/>
                  <a:pt x="6203693" y="3072475"/>
                  <a:pt x="6197145" y="3072922"/>
                </a:cubicBezTo>
                <a:cubicBezTo>
                  <a:pt x="6190894" y="3073517"/>
                  <a:pt x="6177462" y="3073889"/>
                  <a:pt x="6156849" y="3074038"/>
                </a:cubicBezTo>
                <a:cubicBezTo>
                  <a:pt x="6130060" y="3074187"/>
                  <a:pt x="6112313" y="3073443"/>
                  <a:pt x="6103606" y="3071806"/>
                </a:cubicBezTo>
                <a:cubicBezTo>
                  <a:pt x="6094453" y="3070392"/>
                  <a:pt x="6083254" y="3066411"/>
                  <a:pt x="6070008" y="3059862"/>
                </a:cubicBezTo>
                <a:cubicBezTo>
                  <a:pt x="6059962" y="3054728"/>
                  <a:pt x="6051665" y="3051305"/>
                  <a:pt x="6045117" y="3049593"/>
                </a:cubicBezTo>
                <a:lnTo>
                  <a:pt x="6045117" y="2981951"/>
                </a:lnTo>
                <a:cubicBezTo>
                  <a:pt x="6045117" y="2977188"/>
                  <a:pt x="6045489" y="2972016"/>
                  <a:pt x="6046233" y="2966435"/>
                </a:cubicBezTo>
                <a:cubicBezTo>
                  <a:pt x="6040577" y="2967180"/>
                  <a:pt x="6035331" y="2967552"/>
                  <a:pt x="6030494" y="2967552"/>
                </a:cubicBezTo>
                <a:lnTo>
                  <a:pt x="6016988" y="2967552"/>
                </a:lnTo>
                <a:cubicBezTo>
                  <a:pt x="6012895" y="2967552"/>
                  <a:pt x="6008021" y="2967180"/>
                  <a:pt x="6002366" y="2966435"/>
                </a:cubicBezTo>
                <a:close/>
                <a:moveTo>
                  <a:pt x="5212312" y="2957506"/>
                </a:moveTo>
                <a:lnTo>
                  <a:pt x="5212312" y="2973468"/>
                </a:lnTo>
                <a:lnTo>
                  <a:pt x="5225148" y="2973468"/>
                </a:lnTo>
                <a:lnTo>
                  <a:pt x="5225148" y="2957506"/>
                </a:lnTo>
                <a:close/>
                <a:moveTo>
                  <a:pt x="2773912" y="2957506"/>
                </a:moveTo>
                <a:lnTo>
                  <a:pt x="2773912" y="2973468"/>
                </a:lnTo>
                <a:lnTo>
                  <a:pt x="2786748" y="2973468"/>
                </a:lnTo>
                <a:lnTo>
                  <a:pt x="2786748" y="2957506"/>
                </a:lnTo>
                <a:close/>
                <a:moveTo>
                  <a:pt x="6135865" y="2950585"/>
                </a:moveTo>
                <a:lnTo>
                  <a:pt x="6182076" y="2950585"/>
                </a:lnTo>
                <a:lnTo>
                  <a:pt x="6182076" y="2976705"/>
                </a:lnTo>
                <a:lnTo>
                  <a:pt x="6135865" y="2976705"/>
                </a:lnTo>
                <a:close/>
                <a:moveTo>
                  <a:pt x="6081728" y="2950585"/>
                </a:moveTo>
                <a:lnTo>
                  <a:pt x="6127381" y="2950585"/>
                </a:lnTo>
                <a:lnTo>
                  <a:pt x="6127381" y="2976705"/>
                </a:lnTo>
                <a:lnTo>
                  <a:pt x="6081728" y="2976705"/>
                </a:lnTo>
                <a:close/>
                <a:moveTo>
                  <a:pt x="6315798" y="2949915"/>
                </a:moveTo>
                <a:lnTo>
                  <a:pt x="6315798" y="2960185"/>
                </a:lnTo>
                <a:cubicBezTo>
                  <a:pt x="6319742" y="2959292"/>
                  <a:pt x="6324318" y="2958920"/>
                  <a:pt x="6329527" y="2959068"/>
                </a:cubicBezTo>
                <a:lnTo>
                  <a:pt x="6409002" y="2959068"/>
                </a:lnTo>
                <a:cubicBezTo>
                  <a:pt x="6414955" y="2959068"/>
                  <a:pt x="6419754" y="2959440"/>
                  <a:pt x="6423401" y="2960185"/>
                </a:cubicBezTo>
                <a:lnTo>
                  <a:pt x="6423401" y="2949915"/>
                </a:lnTo>
                <a:cubicBezTo>
                  <a:pt x="6419903" y="2950660"/>
                  <a:pt x="6415104" y="2951032"/>
                  <a:pt x="6409002" y="2951032"/>
                </a:cubicBezTo>
                <a:lnTo>
                  <a:pt x="6329751" y="2951032"/>
                </a:lnTo>
                <a:cubicBezTo>
                  <a:pt x="6324244" y="2951032"/>
                  <a:pt x="6319593" y="2950660"/>
                  <a:pt x="6315798" y="2949915"/>
                </a:cubicBezTo>
                <a:close/>
                <a:moveTo>
                  <a:pt x="3990247" y="2942883"/>
                </a:moveTo>
                <a:lnTo>
                  <a:pt x="4027305" y="2942883"/>
                </a:lnTo>
                <a:cubicBezTo>
                  <a:pt x="4027156" y="2944520"/>
                  <a:pt x="4026859" y="2947013"/>
                  <a:pt x="4026412" y="2950362"/>
                </a:cubicBezTo>
                <a:cubicBezTo>
                  <a:pt x="4025817" y="2954976"/>
                  <a:pt x="4025445" y="2958399"/>
                  <a:pt x="4025296" y="2960631"/>
                </a:cubicBezTo>
                <a:cubicBezTo>
                  <a:pt x="4022691" y="2985634"/>
                  <a:pt x="4016366" y="3007586"/>
                  <a:pt x="4006320" y="3026488"/>
                </a:cubicBezTo>
                <a:cubicBezTo>
                  <a:pt x="3995902" y="3006247"/>
                  <a:pt x="3988201" y="2983699"/>
                  <a:pt x="3983215" y="2958845"/>
                </a:cubicBezTo>
                <a:cubicBezTo>
                  <a:pt x="3983512" y="2958101"/>
                  <a:pt x="3984033" y="2956948"/>
                  <a:pt x="3984777" y="2955385"/>
                </a:cubicBezTo>
                <a:cubicBezTo>
                  <a:pt x="3987233" y="2950101"/>
                  <a:pt x="3989056" y="2945934"/>
                  <a:pt x="3990247" y="2942883"/>
                </a:cubicBezTo>
                <a:close/>
                <a:moveTo>
                  <a:pt x="5002911" y="2940539"/>
                </a:moveTo>
                <a:lnTo>
                  <a:pt x="4993758" y="2945562"/>
                </a:lnTo>
                <a:cubicBezTo>
                  <a:pt x="5010798" y="2971161"/>
                  <a:pt x="5023374" y="2997540"/>
                  <a:pt x="5031486" y="3024702"/>
                </a:cubicBezTo>
                <a:lnTo>
                  <a:pt x="5041308" y="3019455"/>
                </a:lnTo>
                <a:cubicBezTo>
                  <a:pt x="5028509" y="2990136"/>
                  <a:pt x="5015710" y="2963831"/>
                  <a:pt x="5002911" y="2940539"/>
                </a:cubicBezTo>
                <a:close/>
                <a:moveTo>
                  <a:pt x="3338603" y="2937302"/>
                </a:moveTo>
                <a:lnTo>
                  <a:pt x="3338603" y="2947683"/>
                </a:lnTo>
                <a:cubicBezTo>
                  <a:pt x="3343142" y="2946864"/>
                  <a:pt x="3347867" y="2946455"/>
                  <a:pt x="3352779" y="2946455"/>
                </a:cubicBezTo>
                <a:lnTo>
                  <a:pt x="3389725" y="2946455"/>
                </a:lnTo>
                <a:cubicBezTo>
                  <a:pt x="3388237" y="2967217"/>
                  <a:pt x="3385893" y="2984072"/>
                  <a:pt x="3382693" y="2997020"/>
                </a:cubicBezTo>
                <a:cubicBezTo>
                  <a:pt x="3379047" y="2991811"/>
                  <a:pt x="3372796" y="2983141"/>
                  <a:pt x="3363941" y="2971012"/>
                </a:cubicBezTo>
                <a:cubicBezTo>
                  <a:pt x="3361783" y="2968259"/>
                  <a:pt x="3360257" y="2966175"/>
                  <a:pt x="3359364" y="2964761"/>
                </a:cubicBezTo>
                <a:lnTo>
                  <a:pt x="3351328" y="2972575"/>
                </a:lnTo>
                <a:cubicBezTo>
                  <a:pt x="3357727" y="2977709"/>
                  <a:pt x="3367327" y="2989578"/>
                  <a:pt x="3380126" y="3008182"/>
                </a:cubicBezTo>
                <a:cubicBezTo>
                  <a:pt x="3369634" y="3037352"/>
                  <a:pt x="3355160" y="3058076"/>
                  <a:pt x="3336705" y="3070355"/>
                </a:cubicBezTo>
                <a:cubicBezTo>
                  <a:pt x="3340798" y="3072513"/>
                  <a:pt x="3344147" y="3074596"/>
                  <a:pt x="3346751" y="3076605"/>
                </a:cubicBezTo>
                <a:cubicBezTo>
                  <a:pt x="3364908" y="3058002"/>
                  <a:pt x="3377856" y="3038096"/>
                  <a:pt x="3385595" y="3016888"/>
                </a:cubicBezTo>
                <a:cubicBezTo>
                  <a:pt x="3395046" y="3030804"/>
                  <a:pt x="3402599" y="3044161"/>
                  <a:pt x="3408254" y="3056960"/>
                </a:cubicBezTo>
                <a:lnTo>
                  <a:pt x="3416738" y="3050263"/>
                </a:lnTo>
                <a:cubicBezTo>
                  <a:pt x="3411677" y="3042375"/>
                  <a:pt x="3402450" y="3027306"/>
                  <a:pt x="3389056" y="3005056"/>
                </a:cubicBezTo>
                <a:cubicBezTo>
                  <a:pt x="3393520" y="2988536"/>
                  <a:pt x="3396646" y="2969003"/>
                  <a:pt x="3398432" y="2946455"/>
                </a:cubicBezTo>
                <a:lnTo>
                  <a:pt x="3401892" y="2946455"/>
                </a:lnTo>
                <a:cubicBezTo>
                  <a:pt x="3406878" y="2946455"/>
                  <a:pt x="3411826" y="2946864"/>
                  <a:pt x="3416738" y="2947683"/>
                </a:cubicBezTo>
                <a:lnTo>
                  <a:pt x="3416738" y="2937302"/>
                </a:lnTo>
                <a:cubicBezTo>
                  <a:pt x="3411826" y="2938121"/>
                  <a:pt x="3406878" y="2938530"/>
                  <a:pt x="3401892" y="2938530"/>
                </a:cubicBezTo>
                <a:lnTo>
                  <a:pt x="3352779" y="2938530"/>
                </a:lnTo>
                <a:cubicBezTo>
                  <a:pt x="3347867" y="2938530"/>
                  <a:pt x="3343142" y="2938121"/>
                  <a:pt x="3338603" y="2937302"/>
                </a:cubicBezTo>
                <a:close/>
                <a:moveTo>
                  <a:pt x="5153822" y="2937079"/>
                </a:moveTo>
                <a:cubicBezTo>
                  <a:pt x="5144967" y="2965728"/>
                  <a:pt x="5131535" y="2992778"/>
                  <a:pt x="5113527" y="3018228"/>
                </a:cubicBezTo>
                <a:cubicBezTo>
                  <a:pt x="5116876" y="3019641"/>
                  <a:pt x="5119927" y="3021241"/>
                  <a:pt x="5122680" y="3023027"/>
                </a:cubicBezTo>
                <a:cubicBezTo>
                  <a:pt x="5137786" y="2996834"/>
                  <a:pt x="5149916" y="2973840"/>
                  <a:pt x="5159069" y="2954045"/>
                </a:cubicBezTo>
                <a:cubicBezTo>
                  <a:pt x="5160706" y="2950250"/>
                  <a:pt x="5163831" y="2946976"/>
                  <a:pt x="5168445" y="2944223"/>
                </a:cubicBezTo>
                <a:close/>
                <a:moveTo>
                  <a:pt x="3656723" y="2933954"/>
                </a:moveTo>
                <a:lnTo>
                  <a:pt x="3725370" y="2933954"/>
                </a:lnTo>
                <a:lnTo>
                  <a:pt x="3725370" y="2962529"/>
                </a:lnTo>
                <a:lnTo>
                  <a:pt x="3656723" y="2962529"/>
                </a:lnTo>
                <a:close/>
                <a:moveTo>
                  <a:pt x="5422159" y="2928931"/>
                </a:moveTo>
                <a:lnTo>
                  <a:pt x="5487346" y="2928931"/>
                </a:lnTo>
                <a:lnTo>
                  <a:pt x="5487346" y="2970677"/>
                </a:lnTo>
                <a:lnTo>
                  <a:pt x="5422159" y="2970677"/>
                </a:lnTo>
                <a:close/>
                <a:moveTo>
                  <a:pt x="5356526" y="2928931"/>
                </a:moveTo>
                <a:lnTo>
                  <a:pt x="5413676" y="2928931"/>
                </a:lnTo>
                <a:lnTo>
                  <a:pt x="5413676" y="2970677"/>
                </a:lnTo>
                <a:lnTo>
                  <a:pt x="5356526" y="2970677"/>
                </a:lnTo>
                <a:close/>
                <a:moveTo>
                  <a:pt x="3153647" y="2927703"/>
                </a:moveTo>
                <a:lnTo>
                  <a:pt x="3153647" y="2938084"/>
                </a:lnTo>
                <a:cubicBezTo>
                  <a:pt x="3159749" y="2937265"/>
                  <a:pt x="3164846" y="2936856"/>
                  <a:pt x="3168939" y="2936856"/>
                </a:cubicBezTo>
                <a:lnTo>
                  <a:pt x="3205104" y="2936856"/>
                </a:lnTo>
                <a:lnTo>
                  <a:pt x="3205104" y="2971905"/>
                </a:lnTo>
                <a:lnTo>
                  <a:pt x="3176976" y="2971905"/>
                </a:lnTo>
                <a:cubicBezTo>
                  <a:pt x="3172957" y="2971905"/>
                  <a:pt x="3167823" y="2971496"/>
                  <a:pt x="3161572" y="2970677"/>
                </a:cubicBezTo>
                <a:lnTo>
                  <a:pt x="3161572" y="2981058"/>
                </a:lnTo>
                <a:cubicBezTo>
                  <a:pt x="3168344" y="2980239"/>
                  <a:pt x="3173478" y="2979830"/>
                  <a:pt x="3176976" y="2979830"/>
                </a:cubicBezTo>
                <a:lnTo>
                  <a:pt x="3205104" y="2979830"/>
                </a:lnTo>
                <a:lnTo>
                  <a:pt x="3205104" y="3030394"/>
                </a:lnTo>
                <a:lnTo>
                  <a:pt x="3165702" y="3030394"/>
                </a:lnTo>
                <a:cubicBezTo>
                  <a:pt x="3161460" y="3030394"/>
                  <a:pt x="3156363" y="3030022"/>
                  <a:pt x="3150410" y="3029278"/>
                </a:cubicBezTo>
                <a:lnTo>
                  <a:pt x="3150410" y="3039547"/>
                </a:lnTo>
                <a:cubicBezTo>
                  <a:pt x="3156661" y="3038803"/>
                  <a:pt x="3161758" y="3038431"/>
                  <a:pt x="3165702" y="3038431"/>
                </a:cubicBezTo>
                <a:lnTo>
                  <a:pt x="3260356" y="3038431"/>
                </a:lnTo>
                <a:cubicBezTo>
                  <a:pt x="3265119" y="3038431"/>
                  <a:pt x="3269993" y="3038803"/>
                  <a:pt x="3274979" y="3039547"/>
                </a:cubicBezTo>
                <a:lnTo>
                  <a:pt x="3274979" y="3029278"/>
                </a:lnTo>
                <a:cubicBezTo>
                  <a:pt x="3269026" y="3030022"/>
                  <a:pt x="3264152" y="3030394"/>
                  <a:pt x="3260356" y="3030394"/>
                </a:cubicBezTo>
                <a:lnTo>
                  <a:pt x="3213922" y="3030394"/>
                </a:lnTo>
                <a:lnTo>
                  <a:pt x="3213922" y="2979830"/>
                </a:lnTo>
                <a:lnTo>
                  <a:pt x="3245511" y="2979830"/>
                </a:lnTo>
                <a:cubicBezTo>
                  <a:pt x="3249604" y="2979830"/>
                  <a:pt x="3254701" y="2980239"/>
                  <a:pt x="3260803" y="2981058"/>
                </a:cubicBezTo>
                <a:lnTo>
                  <a:pt x="3260803" y="2970677"/>
                </a:lnTo>
                <a:cubicBezTo>
                  <a:pt x="3254701" y="2971496"/>
                  <a:pt x="3249529" y="2971905"/>
                  <a:pt x="3245288" y="2971905"/>
                </a:cubicBezTo>
                <a:lnTo>
                  <a:pt x="3213922" y="2971905"/>
                </a:lnTo>
                <a:lnTo>
                  <a:pt x="3213922" y="2936856"/>
                </a:lnTo>
                <a:lnTo>
                  <a:pt x="3253548" y="2936856"/>
                </a:lnTo>
                <a:cubicBezTo>
                  <a:pt x="3257492" y="2936856"/>
                  <a:pt x="3262589" y="2937265"/>
                  <a:pt x="3268840" y="2938084"/>
                </a:cubicBezTo>
                <a:lnTo>
                  <a:pt x="3268840" y="2927703"/>
                </a:lnTo>
                <a:cubicBezTo>
                  <a:pt x="3262589" y="2928521"/>
                  <a:pt x="3257492" y="2928931"/>
                  <a:pt x="3253548" y="2928931"/>
                </a:cubicBezTo>
                <a:lnTo>
                  <a:pt x="3168939" y="2928931"/>
                </a:lnTo>
                <a:cubicBezTo>
                  <a:pt x="3164846" y="2928931"/>
                  <a:pt x="3159749" y="2928521"/>
                  <a:pt x="3153647" y="2927703"/>
                </a:cubicBezTo>
                <a:close/>
                <a:moveTo>
                  <a:pt x="3647124" y="2924801"/>
                </a:moveTo>
                <a:cubicBezTo>
                  <a:pt x="3647942" y="2929638"/>
                  <a:pt x="3648351" y="2934661"/>
                  <a:pt x="3648351" y="2939870"/>
                </a:cubicBezTo>
                <a:lnTo>
                  <a:pt x="3648351" y="2958175"/>
                </a:lnTo>
                <a:cubicBezTo>
                  <a:pt x="3648351" y="2962863"/>
                  <a:pt x="3647942" y="2967366"/>
                  <a:pt x="3647124" y="2971682"/>
                </a:cubicBezTo>
                <a:cubicBezTo>
                  <a:pt x="3651588" y="2970863"/>
                  <a:pt x="3656463" y="2970454"/>
                  <a:pt x="3661746" y="2970454"/>
                </a:cubicBezTo>
                <a:lnTo>
                  <a:pt x="3720347" y="2970454"/>
                </a:lnTo>
                <a:cubicBezTo>
                  <a:pt x="3725630" y="2970454"/>
                  <a:pt x="3730505" y="2970863"/>
                  <a:pt x="3734969" y="2971682"/>
                </a:cubicBezTo>
                <a:cubicBezTo>
                  <a:pt x="3734225" y="2966919"/>
                  <a:pt x="3733853" y="2962268"/>
                  <a:pt x="3733853" y="2957729"/>
                </a:cubicBezTo>
                <a:lnTo>
                  <a:pt x="3733853" y="2939423"/>
                </a:lnTo>
                <a:cubicBezTo>
                  <a:pt x="3733853" y="2934214"/>
                  <a:pt x="3734225" y="2929340"/>
                  <a:pt x="3734969" y="2924801"/>
                </a:cubicBezTo>
                <a:cubicBezTo>
                  <a:pt x="3730653" y="2925396"/>
                  <a:pt x="3726003" y="2925768"/>
                  <a:pt x="3721017" y="2925917"/>
                </a:cubicBezTo>
                <a:lnTo>
                  <a:pt x="3661300" y="2925917"/>
                </a:lnTo>
                <a:cubicBezTo>
                  <a:pt x="3656760" y="2925768"/>
                  <a:pt x="3652035" y="2925396"/>
                  <a:pt x="3647124" y="2924801"/>
                </a:cubicBezTo>
                <a:close/>
                <a:moveTo>
                  <a:pt x="3916465" y="2923461"/>
                </a:moveTo>
                <a:lnTo>
                  <a:pt x="3931757" y="2923461"/>
                </a:lnTo>
                <a:cubicBezTo>
                  <a:pt x="3938008" y="2923610"/>
                  <a:pt x="3942510" y="2923982"/>
                  <a:pt x="3945264" y="2924577"/>
                </a:cubicBezTo>
                <a:cubicBezTo>
                  <a:pt x="3941468" y="2931424"/>
                  <a:pt x="3934362" y="2941172"/>
                  <a:pt x="3923944" y="2953822"/>
                </a:cubicBezTo>
                <a:lnTo>
                  <a:pt x="3916465" y="2953822"/>
                </a:lnTo>
                <a:close/>
                <a:moveTo>
                  <a:pt x="4174980" y="2917657"/>
                </a:moveTo>
                <a:lnTo>
                  <a:pt x="4166943" y="2924131"/>
                </a:lnTo>
                <a:cubicBezTo>
                  <a:pt x="4174757" y="2931721"/>
                  <a:pt x="4181417" y="2940688"/>
                  <a:pt x="4186923" y="2951032"/>
                </a:cubicBezTo>
                <a:lnTo>
                  <a:pt x="4195072" y="2944893"/>
                </a:lnTo>
                <a:cubicBezTo>
                  <a:pt x="4186737" y="2933135"/>
                  <a:pt x="4180040" y="2924057"/>
                  <a:pt x="4174980" y="2917657"/>
                </a:cubicBezTo>
                <a:close/>
                <a:moveTo>
                  <a:pt x="6295594" y="2917210"/>
                </a:moveTo>
                <a:lnTo>
                  <a:pt x="6295594" y="2927480"/>
                </a:lnTo>
                <a:cubicBezTo>
                  <a:pt x="6299315" y="2926735"/>
                  <a:pt x="6303892" y="2926363"/>
                  <a:pt x="6309324" y="2926363"/>
                </a:cubicBezTo>
                <a:lnTo>
                  <a:pt x="6428424" y="2926363"/>
                </a:lnTo>
                <a:cubicBezTo>
                  <a:pt x="6434079" y="2926363"/>
                  <a:pt x="6438804" y="2926735"/>
                  <a:pt x="6442600" y="2927480"/>
                </a:cubicBezTo>
                <a:lnTo>
                  <a:pt x="6442600" y="2917210"/>
                </a:lnTo>
                <a:cubicBezTo>
                  <a:pt x="6439102" y="2917955"/>
                  <a:pt x="6434377" y="2918327"/>
                  <a:pt x="6428424" y="2918327"/>
                </a:cubicBezTo>
                <a:lnTo>
                  <a:pt x="6309547" y="2918327"/>
                </a:lnTo>
                <a:cubicBezTo>
                  <a:pt x="6303668" y="2918327"/>
                  <a:pt x="6299018" y="2917955"/>
                  <a:pt x="6295594" y="2917210"/>
                </a:cubicBezTo>
                <a:close/>
                <a:moveTo>
                  <a:pt x="3422654" y="2914085"/>
                </a:moveTo>
                <a:lnTo>
                  <a:pt x="3422654" y="2924354"/>
                </a:lnTo>
                <a:cubicBezTo>
                  <a:pt x="3426821" y="2923536"/>
                  <a:pt x="3431397" y="2923126"/>
                  <a:pt x="3436383" y="2923126"/>
                </a:cubicBezTo>
                <a:lnTo>
                  <a:pt x="3461721" y="2923126"/>
                </a:lnTo>
                <a:cubicBezTo>
                  <a:pt x="3467079" y="2923350"/>
                  <a:pt x="3471804" y="2923759"/>
                  <a:pt x="3475897" y="2924354"/>
                </a:cubicBezTo>
                <a:lnTo>
                  <a:pt x="3475897" y="2914085"/>
                </a:lnTo>
                <a:cubicBezTo>
                  <a:pt x="3472102" y="2914829"/>
                  <a:pt x="3467376" y="2915201"/>
                  <a:pt x="3461721" y="2915201"/>
                </a:cubicBezTo>
                <a:lnTo>
                  <a:pt x="3436383" y="2915201"/>
                </a:lnTo>
                <a:cubicBezTo>
                  <a:pt x="3431397" y="2915201"/>
                  <a:pt x="3426821" y="2914829"/>
                  <a:pt x="3422654" y="2914085"/>
                </a:cubicBezTo>
                <a:close/>
                <a:moveTo>
                  <a:pt x="4257803" y="2912857"/>
                </a:moveTo>
                <a:cubicBezTo>
                  <a:pt x="4251998" y="2925656"/>
                  <a:pt x="4243590" y="2940130"/>
                  <a:pt x="4232576" y="2956278"/>
                </a:cubicBezTo>
                <a:lnTo>
                  <a:pt x="4168617" y="2956278"/>
                </a:lnTo>
                <a:cubicBezTo>
                  <a:pt x="4166162" y="2956278"/>
                  <a:pt x="4161660" y="2955906"/>
                  <a:pt x="4155111" y="2955162"/>
                </a:cubicBezTo>
                <a:cubicBezTo>
                  <a:pt x="4155855" y="2961412"/>
                  <a:pt x="4156227" y="2965617"/>
                  <a:pt x="4156227" y="2967775"/>
                </a:cubicBezTo>
                <a:lnTo>
                  <a:pt x="4156227" y="2981281"/>
                </a:lnTo>
                <a:cubicBezTo>
                  <a:pt x="4156227" y="2983811"/>
                  <a:pt x="4155855" y="2988313"/>
                  <a:pt x="4155111" y="2994787"/>
                </a:cubicBezTo>
                <a:lnTo>
                  <a:pt x="4165827" y="2994787"/>
                </a:lnTo>
                <a:cubicBezTo>
                  <a:pt x="4165083" y="2988015"/>
                  <a:pt x="4164711" y="2983513"/>
                  <a:pt x="4164711" y="2981281"/>
                </a:cubicBezTo>
                <a:lnTo>
                  <a:pt x="4164711" y="2964315"/>
                </a:lnTo>
                <a:lnTo>
                  <a:pt x="4274211" y="2964315"/>
                </a:lnTo>
                <a:lnTo>
                  <a:pt x="4274211" y="2979830"/>
                </a:lnTo>
                <a:cubicBezTo>
                  <a:pt x="4274211" y="2981541"/>
                  <a:pt x="4273839" y="2986118"/>
                  <a:pt x="4273095" y="2993559"/>
                </a:cubicBezTo>
                <a:lnTo>
                  <a:pt x="4283810" y="2993559"/>
                </a:lnTo>
                <a:cubicBezTo>
                  <a:pt x="4283066" y="2986416"/>
                  <a:pt x="4282694" y="2981839"/>
                  <a:pt x="4282694" y="2979830"/>
                </a:cubicBezTo>
                <a:lnTo>
                  <a:pt x="4282694" y="2967775"/>
                </a:lnTo>
                <a:cubicBezTo>
                  <a:pt x="4282694" y="2965617"/>
                  <a:pt x="4283066" y="2961412"/>
                  <a:pt x="4283810" y="2955162"/>
                </a:cubicBezTo>
                <a:cubicBezTo>
                  <a:pt x="4277113" y="2955906"/>
                  <a:pt x="4272537" y="2956278"/>
                  <a:pt x="4270081" y="2956278"/>
                </a:cubicBezTo>
                <a:lnTo>
                  <a:pt x="4242399" y="2956278"/>
                </a:lnTo>
                <a:cubicBezTo>
                  <a:pt x="4244259" y="2953450"/>
                  <a:pt x="4247087" y="2949134"/>
                  <a:pt x="4250882" y="2943330"/>
                </a:cubicBezTo>
                <a:cubicBezTo>
                  <a:pt x="4254677" y="2937526"/>
                  <a:pt x="4257505" y="2933247"/>
                  <a:pt x="4259365" y="2930493"/>
                </a:cubicBezTo>
                <a:cubicBezTo>
                  <a:pt x="4261970" y="2926103"/>
                  <a:pt x="4266063" y="2922829"/>
                  <a:pt x="4271644" y="2920671"/>
                </a:cubicBezTo>
                <a:close/>
                <a:moveTo>
                  <a:pt x="4210699" y="2912411"/>
                </a:moveTo>
                <a:lnTo>
                  <a:pt x="4202215" y="2918103"/>
                </a:lnTo>
                <a:cubicBezTo>
                  <a:pt x="4210401" y="2926363"/>
                  <a:pt x="4216503" y="2935219"/>
                  <a:pt x="4220521" y="2944669"/>
                </a:cubicBezTo>
                <a:lnTo>
                  <a:pt x="4229004" y="2938753"/>
                </a:lnTo>
                <a:cubicBezTo>
                  <a:pt x="4222382" y="2929005"/>
                  <a:pt x="4216280" y="2920224"/>
                  <a:pt x="4210699" y="2912411"/>
                </a:cubicBezTo>
                <a:close/>
                <a:moveTo>
                  <a:pt x="2551451" y="2910402"/>
                </a:moveTo>
                <a:cubicBezTo>
                  <a:pt x="2552270" y="2916801"/>
                  <a:pt x="2552679" y="2921824"/>
                  <a:pt x="2552679" y="2925470"/>
                </a:cubicBezTo>
                <a:lnTo>
                  <a:pt x="2552679" y="3009856"/>
                </a:lnTo>
                <a:cubicBezTo>
                  <a:pt x="2552679" y="3012907"/>
                  <a:pt x="2552270" y="3018004"/>
                  <a:pt x="2551451" y="3025148"/>
                </a:cubicBezTo>
                <a:lnTo>
                  <a:pt x="2562278" y="3025148"/>
                </a:lnTo>
                <a:cubicBezTo>
                  <a:pt x="2561460" y="3018451"/>
                  <a:pt x="2561051" y="3013353"/>
                  <a:pt x="2561051" y="3009856"/>
                </a:cubicBezTo>
                <a:lnTo>
                  <a:pt x="2561051" y="2925694"/>
                </a:lnTo>
                <a:cubicBezTo>
                  <a:pt x="2561051" y="2922494"/>
                  <a:pt x="2561460" y="2917397"/>
                  <a:pt x="2562278" y="2910402"/>
                </a:cubicBezTo>
                <a:close/>
                <a:moveTo>
                  <a:pt x="3765330" y="2908727"/>
                </a:moveTo>
                <a:cubicBezTo>
                  <a:pt x="3766075" y="2913639"/>
                  <a:pt x="3766447" y="2918773"/>
                  <a:pt x="3766447" y="2924131"/>
                </a:cubicBezTo>
                <a:lnTo>
                  <a:pt x="3766447" y="3018786"/>
                </a:lnTo>
                <a:cubicBezTo>
                  <a:pt x="3766298" y="3024516"/>
                  <a:pt x="3765926" y="3029613"/>
                  <a:pt x="3765330" y="3034078"/>
                </a:cubicBezTo>
                <a:lnTo>
                  <a:pt x="3776046" y="3034078"/>
                </a:lnTo>
                <a:cubicBezTo>
                  <a:pt x="3775302" y="3029315"/>
                  <a:pt x="3774930" y="3024218"/>
                  <a:pt x="3774930" y="3018786"/>
                </a:cubicBezTo>
                <a:lnTo>
                  <a:pt x="3774930" y="2924354"/>
                </a:lnTo>
                <a:cubicBezTo>
                  <a:pt x="3774930" y="2918848"/>
                  <a:pt x="3775302" y="2913639"/>
                  <a:pt x="3776046" y="2908727"/>
                </a:cubicBezTo>
                <a:close/>
                <a:moveTo>
                  <a:pt x="6483565" y="2908504"/>
                </a:moveTo>
                <a:lnTo>
                  <a:pt x="6483565" y="2918885"/>
                </a:lnTo>
                <a:cubicBezTo>
                  <a:pt x="6488922" y="2918066"/>
                  <a:pt x="6493573" y="2917657"/>
                  <a:pt x="6497517" y="2917657"/>
                </a:cubicBezTo>
                <a:lnTo>
                  <a:pt x="6564713" y="2917657"/>
                </a:lnTo>
                <a:lnTo>
                  <a:pt x="6564713" y="3060309"/>
                </a:lnTo>
                <a:lnTo>
                  <a:pt x="6482672" y="3060309"/>
                </a:lnTo>
                <a:cubicBezTo>
                  <a:pt x="6478356" y="3060309"/>
                  <a:pt x="6473705" y="3059937"/>
                  <a:pt x="6468719" y="3059192"/>
                </a:cubicBezTo>
                <a:lnTo>
                  <a:pt x="6468719" y="3069015"/>
                </a:lnTo>
                <a:cubicBezTo>
                  <a:pt x="6474374" y="3068569"/>
                  <a:pt x="6479025" y="3068345"/>
                  <a:pt x="6482672" y="3068345"/>
                </a:cubicBezTo>
                <a:lnTo>
                  <a:pt x="6648652" y="3068345"/>
                </a:lnTo>
                <a:cubicBezTo>
                  <a:pt x="6651182" y="3068345"/>
                  <a:pt x="6655796" y="3068569"/>
                  <a:pt x="6662493" y="3069015"/>
                </a:cubicBezTo>
                <a:lnTo>
                  <a:pt x="6662493" y="3059192"/>
                </a:lnTo>
                <a:cubicBezTo>
                  <a:pt x="6655945" y="3059937"/>
                  <a:pt x="6651257" y="3060309"/>
                  <a:pt x="6648429" y="3060309"/>
                </a:cubicBezTo>
                <a:lnTo>
                  <a:pt x="6573196" y="3060309"/>
                </a:lnTo>
                <a:lnTo>
                  <a:pt x="6573196" y="2917657"/>
                </a:lnTo>
                <a:lnTo>
                  <a:pt x="6635146" y="2917657"/>
                </a:lnTo>
                <a:cubicBezTo>
                  <a:pt x="6638941" y="2917657"/>
                  <a:pt x="6643592" y="2918066"/>
                  <a:pt x="6649099" y="2918885"/>
                </a:cubicBezTo>
                <a:lnTo>
                  <a:pt x="6649099" y="2908504"/>
                </a:lnTo>
                <a:cubicBezTo>
                  <a:pt x="6643741" y="2909323"/>
                  <a:pt x="6639090" y="2909732"/>
                  <a:pt x="6635146" y="2909732"/>
                </a:cubicBezTo>
                <a:lnTo>
                  <a:pt x="6497517" y="2909732"/>
                </a:lnTo>
                <a:cubicBezTo>
                  <a:pt x="6493573" y="2909732"/>
                  <a:pt x="6488922" y="2909323"/>
                  <a:pt x="6483565" y="2908504"/>
                </a:cubicBezTo>
                <a:close/>
                <a:moveTo>
                  <a:pt x="3511616" y="2903481"/>
                </a:moveTo>
                <a:lnTo>
                  <a:pt x="3504918" y="2909955"/>
                </a:lnTo>
                <a:cubicBezTo>
                  <a:pt x="3513178" y="2918438"/>
                  <a:pt x="3520285" y="2927033"/>
                  <a:pt x="3526238" y="2935740"/>
                </a:cubicBezTo>
                <a:lnTo>
                  <a:pt x="3532824" y="2928707"/>
                </a:lnTo>
                <a:cubicBezTo>
                  <a:pt x="3526871" y="2920596"/>
                  <a:pt x="3519801" y="2912188"/>
                  <a:pt x="3511616" y="2903481"/>
                </a:cubicBezTo>
                <a:close/>
                <a:moveTo>
                  <a:pt x="3132997" y="2901695"/>
                </a:moveTo>
                <a:lnTo>
                  <a:pt x="3291722" y="2901695"/>
                </a:lnTo>
                <a:lnTo>
                  <a:pt x="3291722" y="3064215"/>
                </a:lnTo>
                <a:lnTo>
                  <a:pt x="3132997" y="3064215"/>
                </a:lnTo>
                <a:close/>
                <a:moveTo>
                  <a:pt x="6793760" y="2901025"/>
                </a:moveTo>
                <a:lnTo>
                  <a:pt x="6864862" y="2901025"/>
                </a:lnTo>
                <a:lnTo>
                  <a:pt x="6864862" y="2940763"/>
                </a:lnTo>
                <a:lnTo>
                  <a:pt x="6793760" y="2940763"/>
                </a:lnTo>
                <a:close/>
                <a:moveTo>
                  <a:pt x="2350086" y="2900132"/>
                </a:moveTo>
                <a:lnTo>
                  <a:pt x="2475549" y="2900132"/>
                </a:lnTo>
                <a:lnTo>
                  <a:pt x="2475549" y="2932726"/>
                </a:lnTo>
                <a:lnTo>
                  <a:pt x="2350086" y="2932726"/>
                </a:lnTo>
                <a:close/>
                <a:moveTo>
                  <a:pt x="2615075" y="2899686"/>
                </a:moveTo>
                <a:lnTo>
                  <a:pt x="2615075" y="2909955"/>
                </a:lnTo>
                <a:cubicBezTo>
                  <a:pt x="2622665" y="2909137"/>
                  <a:pt x="2627763" y="2908727"/>
                  <a:pt x="2630367" y="2908727"/>
                </a:cubicBezTo>
                <a:lnTo>
                  <a:pt x="2670774" y="2908727"/>
                </a:lnTo>
                <a:lnTo>
                  <a:pt x="2670774" y="2950808"/>
                </a:lnTo>
                <a:lnTo>
                  <a:pt x="2642646" y="2950808"/>
                </a:lnTo>
                <a:cubicBezTo>
                  <a:pt x="2641901" y="2950808"/>
                  <a:pt x="2638404" y="2950585"/>
                  <a:pt x="2632153" y="2950139"/>
                </a:cubicBezTo>
                <a:cubicBezTo>
                  <a:pt x="2628953" y="2949841"/>
                  <a:pt x="2626907" y="2949692"/>
                  <a:pt x="2626014" y="2949692"/>
                </a:cubicBezTo>
                <a:cubicBezTo>
                  <a:pt x="2626758" y="2959738"/>
                  <a:pt x="2627130" y="2965245"/>
                  <a:pt x="2627130" y="2966212"/>
                </a:cubicBezTo>
                <a:lnTo>
                  <a:pt x="2627130" y="3038208"/>
                </a:lnTo>
                <a:cubicBezTo>
                  <a:pt x="2627130" y="3041110"/>
                  <a:pt x="2626758" y="3046207"/>
                  <a:pt x="2626014" y="3053500"/>
                </a:cubicBezTo>
                <a:lnTo>
                  <a:pt x="2636730" y="3053500"/>
                </a:lnTo>
                <a:cubicBezTo>
                  <a:pt x="2635985" y="3046207"/>
                  <a:pt x="2635613" y="3041110"/>
                  <a:pt x="2635613" y="3038208"/>
                </a:cubicBezTo>
                <a:lnTo>
                  <a:pt x="2635613" y="2958845"/>
                </a:lnTo>
                <a:lnTo>
                  <a:pt x="2670774" y="2958845"/>
                </a:lnTo>
                <a:lnTo>
                  <a:pt x="2670774" y="3076159"/>
                </a:lnTo>
                <a:cubicBezTo>
                  <a:pt x="2670327" y="3082707"/>
                  <a:pt x="2669881" y="3087805"/>
                  <a:pt x="2669434" y="3091451"/>
                </a:cubicBezTo>
                <a:lnTo>
                  <a:pt x="2680597" y="3091451"/>
                </a:lnTo>
                <a:cubicBezTo>
                  <a:pt x="2679852" y="3087358"/>
                  <a:pt x="2679406" y="3082335"/>
                  <a:pt x="2679257" y="3076382"/>
                </a:cubicBezTo>
                <a:lnTo>
                  <a:pt x="2679257" y="2958845"/>
                </a:lnTo>
                <a:lnTo>
                  <a:pt x="2716315" y="2958845"/>
                </a:lnTo>
                <a:lnTo>
                  <a:pt x="2716315" y="3036310"/>
                </a:lnTo>
                <a:cubicBezTo>
                  <a:pt x="2716613" y="3042412"/>
                  <a:pt x="2713153" y="3045463"/>
                  <a:pt x="2705935" y="3045463"/>
                </a:cubicBezTo>
                <a:cubicBezTo>
                  <a:pt x="2702660" y="3045463"/>
                  <a:pt x="2698716" y="3044868"/>
                  <a:pt x="2694103" y="3043677"/>
                </a:cubicBezTo>
                <a:cubicBezTo>
                  <a:pt x="2695963" y="3047770"/>
                  <a:pt x="2697042" y="3051639"/>
                  <a:pt x="2697340" y="3055286"/>
                </a:cubicBezTo>
                <a:cubicBezTo>
                  <a:pt x="2708427" y="3055137"/>
                  <a:pt x="2715646" y="3053835"/>
                  <a:pt x="2718994" y="3051379"/>
                </a:cubicBezTo>
                <a:cubicBezTo>
                  <a:pt x="2723013" y="3048998"/>
                  <a:pt x="2724947" y="3044272"/>
                  <a:pt x="2724799" y="3037203"/>
                </a:cubicBezTo>
                <a:lnTo>
                  <a:pt x="2724799" y="2965877"/>
                </a:lnTo>
                <a:cubicBezTo>
                  <a:pt x="2724799" y="2962677"/>
                  <a:pt x="2725171" y="2957282"/>
                  <a:pt x="2725915" y="2949692"/>
                </a:cubicBezTo>
                <a:cubicBezTo>
                  <a:pt x="2718473" y="2950436"/>
                  <a:pt x="2712967" y="2950808"/>
                  <a:pt x="2709395" y="2950808"/>
                </a:cubicBezTo>
                <a:lnTo>
                  <a:pt x="2679257" y="2950808"/>
                </a:lnTo>
                <a:lnTo>
                  <a:pt x="2679257" y="2908727"/>
                </a:lnTo>
                <a:lnTo>
                  <a:pt x="2724129" y="2908727"/>
                </a:lnTo>
                <a:cubicBezTo>
                  <a:pt x="2727775" y="2908727"/>
                  <a:pt x="2732724" y="2909137"/>
                  <a:pt x="2738974" y="2909955"/>
                </a:cubicBezTo>
                <a:lnTo>
                  <a:pt x="2738974" y="2899686"/>
                </a:lnTo>
                <a:cubicBezTo>
                  <a:pt x="2732724" y="2900430"/>
                  <a:pt x="2727775" y="2900802"/>
                  <a:pt x="2724129" y="2900802"/>
                </a:cubicBezTo>
                <a:lnTo>
                  <a:pt x="2630367" y="2900802"/>
                </a:lnTo>
                <a:cubicBezTo>
                  <a:pt x="2627911" y="2900802"/>
                  <a:pt x="2622814" y="2900430"/>
                  <a:pt x="2615075" y="2899686"/>
                </a:cubicBezTo>
                <a:close/>
                <a:moveTo>
                  <a:pt x="3625692" y="2898681"/>
                </a:moveTo>
                <a:lnTo>
                  <a:pt x="3625692" y="2909062"/>
                </a:lnTo>
                <a:cubicBezTo>
                  <a:pt x="3630529" y="2908244"/>
                  <a:pt x="3635701" y="2907834"/>
                  <a:pt x="3641208" y="2907834"/>
                </a:cubicBezTo>
                <a:lnTo>
                  <a:pt x="3737648" y="2907834"/>
                </a:lnTo>
                <a:cubicBezTo>
                  <a:pt x="3743453" y="2907834"/>
                  <a:pt x="3748662" y="2908244"/>
                  <a:pt x="3753275" y="2909062"/>
                </a:cubicBezTo>
                <a:lnTo>
                  <a:pt x="3753275" y="2898681"/>
                </a:lnTo>
                <a:cubicBezTo>
                  <a:pt x="3748810" y="2899500"/>
                  <a:pt x="3743601" y="2899909"/>
                  <a:pt x="3737648" y="2899909"/>
                </a:cubicBezTo>
                <a:lnTo>
                  <a:pt x="3641431" y="2899909"/>
                </a:lnTo>
                <a:cubicBezTo>
                  <a:pt x="3635478" y="2899909"/>
                  <a:pt x="3630232" y="2899500"/>
                  <a:pt x="3625692" y="2898681"/>
                </a:cubicBezTo>
                <a:close/>
                <a:moveTo>
                  <a:pt x="2970030" y="2897342"/>
                </a:moveTo>
                <a:lnTo>
                  <a:pt x="2970030" y="2907611"/>
                </a:lnTo>
                <a:cubicBezTo>
                  <a:pt x="2975537" y="2906867"/>
                  <a:pt x="2980336" y="2906495"/>
                  <a:pt x="2984429" y="2906495"/>
                </a:cubicBezTo>
                <a:lnTo>
                  <a:pt x="3051625" y="2906495"/>
                </a:lnTo>
                <a:cubicBezTo>
                  <a:pt x="3033840" y="2928893"/>
                  <a:pt x="3013190" y="2948539"/>
                  <a:pt x="2989675" y="2965431"/>
                </a:cubicBezTo>
                <a:cubicBezTo>
                  <a:pt x="2988336" y="2966398"/>
                  <a:pt x="2985136" y="2967700"/>
                  <a:pt x="2980076" y="2969338"/>
                </a:cubicBezTo>
                <a:cubicBezTo>
                  <a:pt x="2978736" y="2969784"/>
                  <a:pt x="2977844" y="2970082"/>
                  <a:pt x="2977397" y="2970230"/>
                </a:cubicBezTo>
                <a:cubicBezTo>
                  <a:pt x="2979034" y="2975291"/>
                  <a:pt x="2979927" y="2978751"/>
                  <a:pt x="2980076" y="2980611"/>
                </a:cubicBezTo>
                <a:cubicBezTo>
                  <a:pt x="2986178" y="2979197"/>
                  <a:pt x="2991052" y="2978416"/>
                  <a:pt x="2994698" y="2978267"/>
                </a:cubicBezTo>
                <a:lnTo>
                  <a:pt x="3013451" y="2978267"/>
                </a:lnTo>
                <a:cubicBezTo>
                  <a:pt x="3006009" y="2993969"/>
                  <a:pt x="2997340" y="3006842"/>
                  <a:pt x="2987443" y="3016888"/>
                </a:cubicBezTo>
                <a:cubicBezTo>
                  <a:pt x="2975090" y="3030283"/>
                  <a:pt x="2962514" y="3039063"/>
                  <a:pt x="2949715" y="3043231"/>
                </a:cubicBezTo>
                <a:cubicBezTo>
                  <a:pt x="2951501" y="3044272"/>
                  <a:pt x="2954403" y="3046840"/>
                  <a:pt x="2958421" y="3050933"/>
                </a:cubicBezTo>
                <a:cubicBezTo>
                  <a:pt x="2959017" y="3051602"/>
                  <a:pt x="2959538" y="3052160"/>
                  <a:pt x="2959984" y="3052607"/>
                </a:cubicBezTo>
                <a:cubicBezTo>
                  <a:pt x="2987145" y="3035045"/>
                  <a:pt x="3008465" y="3010265"/>
                  <a:pt x="3023943" y="2978267"/>
                </a:cubicBezTo>
                <a:lnTo>
                  <a:pt x="3046602" y="2978267"/>
                </a:lnTo>
                <a:cubicBezTo>
                  <a:pt x="3033952" y="3011828"/>
                  <a:pt x="3020111" y="3035454"/>
                  <a:pt x="3005079" y="3049147"/>
                </a:cubicBezTo>
                <a:cubicBezTo>
                  <a:pt x="2990866" y="3062839"/>
                  <a:pt x="2978736" y="3071210"/>
                  <a:pt x="2968691" y="3074261"/>
                </a:cubicBezTo>
                <a:cubicBezTo>
                  <a:pt x="2972783" y="3076568"/>
                  <a:pt x="2976355" y="3079545"/>
                  <a:pt x="2979406" y="3083191"/>
                </a:cubicBezTo>
                <a:cubicBezTo>
                  <a:pt x="3012669" y="3061983"/>
                  <a:pt x="3038751" y="3027008"/>
                  <a:pt x="3057653" y="2978267"/>
                </a:cubicBezTo>
                <a:lnTo>
                  <a:pt x="3072498" y="2978267"/>
                </a:lnTo>
                <a:cubicBezTo>
                  <a:pt x="3070638" y="3023064"/>
                  <a:pt x="3069410" y="3049295"/>
                  <a:pt x="3068815" y="3056960"/>
                </a:cubicBezTo>
                <a:cubicBezTo>
                  <a:pt x="3068517" y="3069759"/>
                  <a:pt x="3061262" y="3076754"/>
                  <a:pt x="3047049" y="3077945"/>
                </a:cubicBezTo>
                <a:cubicBezTo>
                  <a:pt x="3045486" y="3078094"/>
                  <a:pt x="3043477" y="3078168"/>
                  <a:pt x="3041021" y="3078168"/>
                </a:cubicBezTo>
                <a:cubicBezTo>
                  <a:pt x="3036184" y="3078168"/>
                  <a:pt x="3031198" y="3077722"/>
                  <a:pt x="3026064" y="3076829"/>
                </a:cubicBezTo>
                <a:cubicBezTo>
                  <a:pt x="3028073" y="3080028"/>
                  <a:pt x="3029524" y="3084344"/>
                  <a:pt x="3030417" y="3089777"/>
                </a:cubicBezTo>
                <a:cubicBezTo>
                  <a:pt x="3046267" y="3088437"/>
                  <a:pt x="3057020" y="3086391"/>
                  <a:pt x="3062676" y="3083638"/>
                </a:cubicBezTo>
                <a:cubicBezTo>
                  <a:pt x="3072275" y="3079694"/>
                  <a:pt x="3077447" y="3071099"/>
                  <a:pt x="3078191" y="3057853"/>
                </a:cubicBezTo>
                <a:cubicBezTo>
                  <a:pt x="3078637" y="3050337"/>
                  <a:pt x="3079530" y="3030804"/>
                  <a:pt x="3080870" y="2999252"/>
                </a:cubicBezTo>
                <a:cubicBezTo>
                  <a:pt x="3081391" y="2987122"/>
                  <a:pt x="3081726" y="2980351"/>
                  <a:pt x="3081874" y="2978937"/>
                </a:cubicBezTo>
                <a:cubicBezTo>
                  <a:pt x="3082023" y="2975737"/>
                  <a:pt x="3082321" y="2972463"/>
                  <a:pt x="3082767" y="2969114"/>
                </a:cubicBezTo>
                <a:cubicBezTo>
                  <a:pt x="3077261" y="2969561"/>
                  <a:pt x="3072163" y="2969933"/>
                  <a:pt x="3067475" y="2970230"/>
                </a:cubicBezTo>
                <a:lnTo>
                  <a:pt x="3000279" y="2970230"/>
                </a:lnTo>
                <a:cubicBezTo>
                  <a:pt x="3028557" y="2946790"/>
                  <a:pt x="3052295" y="2922494"/>
                  <a:pt x="3071494" y="2897342"/>
                </a:cubicBezTo>
                <a:cubicBezTo>
                  <a:pt x="3062266" y="2898086"/>
                  <a:pt x="3057467" y="2898458"/>
                  <a:pt x="3057095" y="2898458"/>
                </a:cubicBezTo>
                <a:lnTo>
                  <a:pt x="2984429" y="2898458"/>
                </a:lnTo>
                <a:cubicBezTo>
                  <a:pt x="2979890" y="2898458"/>
                  <a:pt x="2975090" y="2898086"/>
                  <a:pt x="2970030" y="2897342"/>
                </a:cubicBezTo>
                <a:close/>
                <a:moveTo>
                  <a:pt x="3367401" y="2897119"/>
                </a:moveTo>
                <a:lnTo>
                  <a:pt x="3359141" y="2902365"/>
                </a:lnTo>
                <a:cubicBezTo>
                  <a:pt x="3368294" y="2912262"/>
                  <a:pt x="3376070" y="2922308"/>
                  <a:pt x="3382470" y="2932503"/>
                </a:cubicBezTo>
                <a:lnTo>
                  <a:pt x="3390172" y="2926363"/>
                </a:lnTo>
                <a:cubicBezTo>
                  <a:pt x="3384293" y="2917657"/>
                  <a:pt x="3376703" y="2907909"/>
                  <a:pt x="3367401" y="2897119"/>
                </a:cubicBezTo>
                <a:close/>
                <a:moveTo>
                  <a:pt x="6018104" y="2895333"/>
                </a:moveTo>
                <a:lnTo>
                  <a:pt x="6010626" y="2902588"/>
                </a:lnTo>
                <a:cubicBezTo>
                  <a:pt x="6024318" y="2911741"/>
                  <a:pt x="6035964" y="2922345"/>
                  <a:pt x="6045563" y="2934400"/>
                </a:cubicBezTo>
                <a:lnTo>
                  <a:pt x="6053153" y="2926587"/>
                </a:lnTo>
                <a:cubicBezTo>
                  <a:pt x="6041545" y="2915945"/>
                  <a:pt x="6029862" y="2905527"/>
                  <a:pt x="6018104" y="2895333"/>
                </a:cubicBezTo>
                <a:close/>
                <a:moveTo>
                  <a:pt x="5569611" y="2894551"/>
                </a:moveTo>
                <a:lnTo>
                  <a:pt x="5569611" y="2904932"/>
                </a:lnTo>
                <a:cubicBezTo>
                  <a:pt x="5575862" y="2904114"/>
                  <a:pt x="5581257" y="2903704"/>
                  <a:pt x="5585796" y="2903704"/>
                </a:cubicBezTo>
                <a:lnTo>
                  <a:pt x="5704226" y="2903704"/>
                </a:lnTo>
                <a:cubicBezTo>
                  <a:pt x="5685994" y="2923573"/>
                  <a:pt x="5666944" y="2938977"/>
                  <a:pt x="5647076" y="2949915"/>
                </a:cubicBezTo>
                <a:cubicBezTo>
                  <a:pt x="5647894" y="2955422"/>
                  <a:pt x="5648304" y="2960519"/>
                  <a:pt x="5648304" y="2965208"/>
                </a:cubicBezTo>
                <a:lnTo>
                  <a:pt x="5648304" y="2976705"/>
                </a:lnTo>
                <a:lnTo>
                  <a:pt x="5565704" y="2976705"/>
                </a:lnTo>
                <a:cubicBezTo>
                  <a:pt x="5560570" y="2976705"/>
                  <a:pt x="5555323" y="2976295"/>
                  <a:pt x="5549966" y="2975477"/>
                </a:cubicBezTo>
                <a:lnTo>
                  <a:pt x="5549966" y="2985857"/>
                </a:lnTo>
                <a:cubicBezTo>
                  <a:pt x="5555770" y="2985039"/>
                  <a:pt x="5561016" y="2984630"/>
                  <a:pt x="5565704" y="2984630"/>
                </a:cubicBezTo>
                <a:lnTo>
                  <a:pt x="5648304" y="2984630"/>
                </a:lnTo>
                <a:lnTo>
                  <a:pt x="5648304" y="3059639"/>
                </a:lnTo>
                <a:cubicBezTo>
                  <a:pt x="5648453" y="3068494"/>
                  <a:pt x="5645774" y="3073220"/>
                  <a:pt x="5640267" y="3073815"/>
                </a:cubicBezTo>
                <a:cubicBezTo>
                  <a:pt x="5634612" y="3074708"/>
                  <a:pt x="5629737" y="3075080"/>
                  <a:pt x="5625645" y="3074931"/>
                </a:cubicBezTo>
                <a:cubicBezTo>
                  <a:pt x="5621477" y="3074931"/>
                  <a:pt x="5616380" y="3074261"/>
                  <a:pt x="5610353" y="3072922"/>
                </a:cubicBezTo>
                <a:cubicBezTo>
                  <a:pt x="5612734" y="3078131"/>
                  <a:pt x="5614334" y="3082782"/>
                  <a:pt x="5615152" y="3086875"/>
                </a:cubicBezTo>
                <a:cubicBezTo>
                  <a:pt x="5628844" y="3085833"/>
                  <a:pt x="5638295" y="3084679"/>
                  <a:pt x="5643504" y="3083414"/>
                </a:cubicBezTo>
                <a:cubicBezTo>
                  <a:pt x="5653103" y="3082224"/>
                  <a:pt x="5657643" y="3074931"/>
                  <a:pt x="5657122" y="3061537"/>
                </a:cubicBezTo>
                <a:lnTo>
                  <a:pt x="5657122" y="2984630"/>
                </a:lnTo>
                <a:lnTo>
                  <a:pt x="5735815" y="2984630"/>
                </a:lnTo>
                <a:cubicBezTo>
                  <a:pt x="5741470" y="2984630"/>
                  <a:pt x="5746940" y="2985039"/>
                  <a:pt x="5752223" y="2985857"/>
                </a:cubicBezTo>
                <a:lnTo>
                  <a:pt x="5752223" y="2975477"/>
                </a:lnTo>
                <a:cubicBezTo>
                  <a:pt x="5746642" y="2976295"/>
                  <a:pt x="5741173" y="2976705"/>
                  <a:pt x="5735815" y="2976705"/>
                </a:cubicBezTo>
                <a:lnTo>
                  <a:pt x="5657122" y="2976705"/>
                </a:lnTo>
                <a:lnTo>
                  <a:pt x="5657122" y="2955162"/>
                </a:lnTo>
                <a:cubicBezTo>
                  <a:pt x="5678181" y="2941767"/>
                  <a:pt x="5701063" y="2921564"/>
                  <a:pt x="5725769" y="2894551"/>
                </a:cubicBezTo>
                <a:cubicBezTo>
                  <a:pt x="5718923" y="2895370"/>
                  <a:pt x="5712821" y="2895779"/>
                  <a:pt x="5707463" y="2895779"/>
                </a:cubicBezTo>
                <a:lnTo>
                  <a:pt x="5585796" y="2895779"/>
                </a:lnTo>
                <a:cubicBezTo>
                  <a:pt x="5581257" y="2895928"/>
                  <a:pt x="5575862" y="2895519"/>
                  <a:pt x="5569611" y="2894551"/>
                </a:cubicBezTo>
                <a:close/>
                <a:moveTo>
                  <a:pt x="3123397" y="2892542"/>
                </a:moveTo>
                <a:cubicBezTo>
                  <a:pt x="3124216" y="2900281"/>
                  <a:pt x="3124625" y="2905676"/>
                  <a:pt x="3124625" y="2908727"/>
                </a:cubicBezTo>
                <a:lnTo>
                  <a:pt x="3124625" y="3077722"/>
                </a:lnTo>
                <a:cubicBezTo>
                  <a:pt x="3124625" y="3080326"/>
                  <a:pt x="3124216" y="3085349"/>
                  <a:pt x="3123397" y="3092790"/>
                </a:cubicBezTo>
                <a:lnTo>
                  <a:pt x="3134225" y="3092790"/>
                </a:lnTo>
                <a:cubicBezTo>
                  <a:pt x="3133406" y="3085944"/>
                  <a:pt x="3132997" y="3080921"/>
                  <a:pt x="3132997" y="3077722"/>
                </a:cubicBezTo>
                <a:lnTo>
                  <a:pt x="3132997" y="3071806"/>
                </a:lnTo>
                <a:lnTo>
                  <a:pt x="3291722" y="3071806"/>
                </a:lnTo>
                <a:lnTo>
                  <a:pt x="3291722" y="3076829"/>
                </a:lnTo>
                <a:cubicBezTo>
                  <a:pt x="3291722" y="3079880"/>
                  <a:pt x="3291313" y="3084903"/>
                  <a:pt x="3290494" y="3091897"/>
                </a:cubicBezTo>
                <a:lnTo>
                  <a:pt x="3301321" y="3091897"/>
                </a:lnTo>
                <a:cubicBezTo>
                  <a:pt x="3300503" y="3085200"/>
                  <a:pt x="3300094" y="3080177"/>
                  <a:pt x="3300094" y="3076829"/>
                </a:cubicBezTo>
                <a:lnTo>
                  <a:pt x="3300094" y="2908281"/>
                </a:lnTo>
                <a:cubicBezTo>
                  <a:pt x="3300094" y="2904039"/>
                  <a:pt x="3300503" y="2898793"/>
                  <a:pt x="3301321" y="2892542"/>
                </a:cubicBezTo>
                <a:cubicBezTo>
                  <a:pt x="3294327" y="2893286"/>
                  <a:pt x="3289118" y="2893658"/>
                  <a:pt x="3285694" y="2893658"/>
                </a:cubicBezTo>
                <a:lnTo>
                  <a:pt x="3139694" y="2893658"/>
                </a:lnTo>
                <a:cubicBezTo>
                  <a:pt x="3136494" y="2893658"/>
                  <a:pt x="3131062" y="2893286"/>
                  <a:pt x="3123397" y="2892542"/>
                </a:cubicBezTo>
                <a:close/>
                <a:moveTo>
                  <a:pt x="6784607" y="2891872"/>
                </a:moveTo>
                <a:cubicBezTo>
                  <a:pt x="6785351" y="2896263"/>
                  <a:pt x="6785723" y="2900281"/>
                  <a:pt x="6785723" y="2903928"/>
                </a:cubicBezTo>
                <a:lnTo>
                  <a:pt x="6785723" y="2935293"/>
                </a:lnTo>
                <a:cubicBezTo>
                  <a:pt x="6785723" y="2940056"/>
                  <a:pt x="6785351" y="2944930"/>
                  <a:pt x="6784607" y="2949915"/>
                </a:cubicBezTo>
                <a:cubicBezTo>
                  <a:pt x="6790113" y="2949171"/>
                  <a:pt x="6795136" y="2948799"/>
                  <a:pt x="6799675" y="2948799"/>
                </a:cubicBezTo>
                <a:lnTo>
                  <a:pt x="6860509" y="2948799"/>
                </a:lnTo>
                <a:cubicBezTo>
                  <a:pt x="6866015" y="2948799"/>
                  <a:pt x="6870517" y="2949171"/>
                  <a:pt x="6874015" y="2949915"/>
                </a:cubicBezTo>
                <a:cubicBezTo>
                  <a:pt x="6873122" y="2944409"/>
                  <a:pt x="6872750" y="2939609"/>
                  <a:pt x="6872899" y="2935516"/>
                </a:cubicBezTo>
                <a:lnTo>
                  <a:pt x="6872899" y="2903928"/>
                </a:lnTo>
                <a:cubicBezTo>
                  <a:pt x="6872899" y="2899984"/>
                  <a:pt x="6873271" y="2895965"/>
                  <a:pt x="6874015" y="2891872"/>
                </a:cubicBezTo>
                <a:cubicBezTo>
                  <a:pt x="6869625" y="2892617"/>
                  <a:pt x="6864899" y="2892989"/>
                  <a:pt x="6859839" y="2892989"/>
                </a:cubicBezTo>
                <a:lnTo>
                  <a:pt x="6798113" y="2892989"/>
                </a:lnTo>
                <a:cubicBezTo>
                  <a:pt x="6793053" y="2892989"/>
                  <a:pt x="6788551" y="2892617"/>
                  <a:pt x="6784607" y="2891872"/>
                </a:cubicBezTo>
                <a:close/>
                <a:moveTo>
                  <a:pt x="6067776" y="2890980"/>
                </a:moveTo>
                <a:lnTo>
                  <a:pt x="6067776" y="2901249"/>
                </a:lnTo>
                <a:cubicBezTo>
                  <a:pt x="6073357" y="2900505"/>
                  <a:pt x="6078157" y="2900132"/>
                  <a:pt x="6082175" y="2900132"/>
                </a:cubicBezTo>
                <a:lnTo>
                  <a:pt x="6158747" y="2900132"/>
                </a:lnTo>
                <a:cubicBezTo>
                  <a:pt x="6149148" y="2908764"/>
                  <a:pt x="6138767" y="2917285"/>
                  <a:pt x="6127605" y="2925694"/>
                </a:cubicBezTo>
                <a:cubicBezTo>
                  <a:pt x="6120907" y="2920782"/>
                  <a:pt x="6113354" y="2915834"/>
                  <a:pt x="6104946" y="2910848"/>
                </a:cubicBezTo>
                <a:lnTo>
                  <a:pt x="6098583" y="2919331"/>
                </a:lnTo>
                <a:cubicBezTo>
                  <a:pt x="6113243" y="2925731"/>
                  <a:pt x="6125744" y="2933507"/>
                  <a:pt x="6136088" y="2942660"/>
                </a:cubicBezTo>
                <a:lnTo>
                  <a:pt x="6087198" y="2942660"/>
                </a:lnTo>
                <a:cubicBezTo>
                  <a:pt x="6082882" y="2942660"/>
                  <a:pt x="6077859" y="2942251"/>
                  <a:pt x="6072129" y="2941432"/>
                </a:cubicBezTo>
                <a:cubicBezTo>
                  <a:pt x="6072873" y="2948130"/>
                  <a:pt x="6073245" y="2953636"/>
                  <a:pt x="6073245" y="2957952"/>
                </a:cubicBezTo>
                <a:lnTo>
                  <a:pt x="6073245" y="3041556"/>
                </a:lnTo>
                <a:cubicBezTo>
                  <a:pt x="6073245" y="3046765"/>
                  <a:pt x="6072873" y="3051639"/>
                  <a:pt x="6072129" y="3056179"/>
                </a:cubicBezTo>
                <a:lnTo>
                  <a:pt x="6082845" y="3056179"/>
                </a:lnTo>
                <a:cubicBezTo>
                  <a:pt x="6082101" y="3051193"/>
                  <a:pt x="6081728" y="3046319"/>
                  <a:pt x="6081728" y="3041556"/>
                </a:cubicBezTo>
                <a:lnTo>
                  <a:pt x="6081728" y="3018786"/>
                </a:lnTo>
                <a:lnTo>
                  <a:pt x="6127381" y="3018786"/>
                </a:lnTo>
                <a:lnTo>
                  <a:pt x="6127381" y="3036310"/>
                </a:lnTo>
                <a:cubicBezTo>
                  <a:pt x="6127381" y="3041370"/>
                  <a:pt x="6127009" y="3046468"/>
                  <a:pt x="6126265" y="3051602"/>
                </a:cubicBezTo>
                <a:lnTo>
                  <a:pt x="6136981" y="3051602"/>
                </a:lnTo>
                <a:cubicBezTo>
                  <a:pt x="6136088" y="3046765"/>
                  <a:pt x="6135716" y="3041668"/>
                  <a:pt x="6135865" y="3036310"/>
                </a:cubicBezTo>
                <a:lnTo>
                  <a:pt x="6135865" y="3018786"/>
                </a:lnTo>
                <a:lnTo>
                  <a:pt x="6182076" y="3018786"/>
                </a:lnTo>
                <a:lnTo>
                  <a:pt x="6182076" y="3035417"/>
                </a:lnTo>
                <a:cubicBezTo>
                  <a:pt x="6182225" y="3041817"/>
                  <a:pt x="6180550" y="3045240"/>
                  <a:pt x="6177053" y="3045686"/>
                </a:cubicBezTo>
                <a:cubicBezTo>
                  <a:pt x="6174374" y="3046282"/>
                  <a:pt x="6171435" y="3046579"/>
                  <a:pt x="6168235" y="3046579"/>
                </a:cubicBezTo>
                <a:cubicBezTo>
                  <a:pt x="6164589" y="3046579"/>
                  <a:pt x="6160645" y="3046207"/>
                  <a:pt x="6156403" y="3045463"/>
                </a:cubicBezTo>
                <a:cubicBezTo>
                  <a:pt x="6157966" y="3049407"/>
                  <a:pt x="6159194" y="3053239"/>
                  <a:pt x="6160086" y="3056960"/>
                </a:cubicBezTo>
                <a:cubicBezTo>
                  <a:pt x="6174076" y="3055695"/>
                  <a:pt x="6182522" y="3053760"/>
                  <a:pt x="6185424" y="3051156"/>
                </a:cubicBezTo>
                <a:cubicBezTo>
                  <a:pt x="6189071" y="3049072"/>
                  <a:pt x="6190745" y="3043677"/>
                  <a:pt x="6190447" y="3034971"/>
                </a:cubicBezTo>
                <a:lnTo>
                  <a:pt x="6190447" y="2957059"/>
                </a:lnTo>
                <a:cubicBezTo>
                  <a:pt x="6190447" y="2952743"/>
                  <a:pt x="6190857" y="2947534"/>
                  <a:pt x="6191675" y="2941432"/>
                </a:cubicBezTo>
                <a:cubicBezTo>
                  <a:pt x="6185573" y="2942251"/>
                  <a:pt x="6180439" y="2942660"/>
                  <a:pt x="6176272" y="2942660"/>
                </a:cubicBezTo>
                <a:lnTo>
                  <a:pt x="6137874" y="2942660"/>
                </a:lnTo>
                <a:lnTo>
                  <a:pt x="6143901" y="2936409"/>
                </a:lnTo>
                <a:cubicBezTo>
                  <a:pt x="6141595" y="2934623"/>
                  <a:pt x="6138692" y="2932577"/>
                  <a:pt x="6135195" y="2930270"/>
                </a:cubicBezTo>
                <a:cubicBezTo>
                  <a:pt x="6153501" y="2916131"/>
                  <a:pt x="6169128" y="2903035"/>
                  <a:pt x="6182076" y="2890980"/>
                </a:cubicBezTo>
                <a:cubicBezTo>
                  <a:pt x="6175825" y="2891724"/>
                  <a:pt x="6170244" y="2892096"/>
                  <a:pt x="6165333" y="2892096"/>
                </a:cubicBezTo>
                <a:lnTo>
                  <a:pt x="6082175" y="2892096"/>
                </a:lnTo>
                <a:cubicBezTo>
                  <a:pt x="6077710" y="2892096"/>
                  <a:pt x="6072910" y="2891724"/>
                  <a:pt x="6067776" y="2890980"/>
                </a:cubicBezTo>
                <a:close/>
                <a:moveTo>
                  <a:pt x="2340487" y="2890980"/>
                </a:moveTo>
                <a:cubicBezTo>
                  <a:pt x="2341231" y="2898421"/>
                  <a:pt x="2341603" y="2903890"/>
                  <a:pt x="2341603" y="2907388"/>
                </a:cubicBezTo>
                <a:lnTo>
                  <a:pt x="2341603" y="2959292"/>
                </a:lnTo>
                <a:cubicBezTo>
                  <a:pt x="2341454" y="2968593"/>
                  <a:pt x="2343687" y="2974621"/>
                  <a:pt x="2348301" y="2977374"/>
                </a:cubicBezTo>
                <a:cubicBezTo>
                  <a:pt x="2352394" y="2980425"/>
                  <a:pt x="2361435" y="2981876"/>
                  <a:pt x="2375425" y="2981727"/>
                </a:cubicBezTo>
                <a:lnTo>
                  <a:pt x="2465949" y="2981727"/>
                </a:lnTo>
                <a:cubicBezTo>
                  <a:pt x="2481204" y="2982025"/>
                  <a:pt x="2491436" y="2980128"/>
                  <a:pt x="2496645" y="2976035"/>
                </a:cubicBezTo>
                <a:cubicBezTo>
                  <a:pt x="2502896" y="2972016"/>
                  <a:pt x="2507472" y="2963831"/>
                  <a:pt x="2510375" y="2951478"/>
                </a:cubicBezTo>
                <a:cubicBezTo>
                  <a:pt x="2506505" y="2949246"/>
                  <a:pt x="2502970" y="2946604"/>
                  <a:pt x="2499771" y="2943553"/>
                </a:cubicBezTo>
                <a:cubicBezTo>
                  <a:pt x="2499324" y="2956650"/>
                  <a:pt x="2496608" y="2964873"/>
                  <a:pt x="2491622" y="2968221"/>
                </a:cubicBezTo>
                <a:cubicBezTo>
                  <a:pt x="2487455" y="2972016"/>
                  <a:pt x="2476925" y="2973765"/>
                  <a:pt x="2460033" y="2973468"/>
                </a:cubicBezTo>
                <a:lnTo>
                  <a:pt x="2375648" y="2973468"/>
                </a:lnTo>
                <a:cubicBezTo>
                  <a:pt x="2364411" y="2973616"/>
                  <a:pt x="2357491" y="2972612"/>
                  <a:pt x="2354886" y="2970454"/>
                </a:cubicBezTo>
                <a:cubicBezTo>
                  <a:pt x="2351538" y="2968519"/>
                  <a:pt x="2349938" y="2963719"/>
                  <a:pt x="2350086" y="2956055"/>
                </a:cubicBezTo>
                <a:lnTo>
                  <a:pt x="2350086" y="2940763"/>
                </a:lnTo>
                <a:lnTo>
                  <a:pt x="2468740" y="2940763"/>
                </a:lnTo>
                <a:cubicBezTo>
                  <a:pt x="2472684" y="2940763"/>
                  <a:pt x="2478302" y="2941209"/>
                  <a:pt x="2485594" y="2942102"/>
                </a:cubicBezTo>
                <a:cubicBezTo>
                  <a:pt x="2484404" y="2934661"/>
                  <a:pt x="2483883" y="2928893"/>
                  <a:pt x="2484032" y="2924801"/>
                </a:cubicBezTo>
                <a:lnTo>
                  <a:pt x="2484032" y="2907388"/>
                </a:lnTo>
                <a:cubicBezTo>
                  <a:pt x="2483883" y="2903742"/>
                  <a:pt x="2484404" y="2898272"/>
                  <a:pt x="2485594" y="2890980"/>
                </a:cubicBezTo>
                <a:cubicBezTo>
                  <a:pt x="2478600" y="2891724"/>
                  <a:pt x="2472609" y="2892096"/>
                  <a:pt x="2467624" y="2892096"/>
                </a:cubicBezTo>
                <a:lnTo>
                  <a:pt x="2356449" y="2892096"/>
                </a:lnTo>
                <a:cubicBezTo>
                  <a:pt x="2352952" y="2892096"/>
                  <a:pt x="2347631" y="2891724"/>
                  <a:pt x="2340487" y="2890980"/>
                </a:cubicBezTo>
                <a:close/>
                <a:moveTo>
                  <a:pt x="5050908" y="2889528"/>
                </a:moveTo>
                <a:cubicBezTo>
                  <a:pt x="5051652" y="2897044"/>
                  <a:pt x="5052024" y="2903630"/>
                  <a:pt x="5052024" y="2909285"/>
                </a:cubicBezTo>
                <a:lnTo>
                  <a:pt x="5052024" y="3069685"/>
                </a:lnTo>
                <a:lnTo>
                  <a:pt x="4993311" y="3069685"/>
                </a:lnTo>
                <a:cubicBezTo>
                  <a:pt x="4988921" y="3069834"/>
                  <a:pt x="4983898" y="3069536"/>
                  <a:pt x="4978242" y="3068792"/>
                </a:cubicBezTo>
                <a:lnTo>
                  <a:pt x="4978242" y="3078838"/>
                </a:lnTo>
                <a:cubicBezTo>
                  <a:pt x="4983749" y="3078094"/>
                  <a:pt x="4988772" y="3077722"/>
                  <a:pt x="4993311" y="3077722"/>
                </a:cubicBezTo>
                <a:lnTo>
                  <a:pt x="5161524" y="3077722"/>
                </a:lnTo>
                <a:cubicBezTo>
                  <a:pt x="5167477" y="3077722"/>
                  <a:pt x="5173430" y="3078094"/>
                  <a:pt x="5179384" y="3078838"/>
                </a:cubicBezTo>
                <a:lnTo>
                  <a:pt x="5179384" y="3068792"/>
                </a:lnTo>
                <a:cubicBezTo>
                  <a:pt x="5172984" y="3069387"/>
                  <a:pt x="5167031" y="3069685"/>
                  <a:pt x="5161524" y="3069685"/>
                </a:cubicBezTo>
                <a:lnTo>
                  <a:pt x="5104374" y="3069685"/>
                </a:lnTo>
                <a:lnTo>
                  <a:pt x="5104374" y="2909509"/>
                </a:lnTo>
                <a:cubicBezTo>
                  <a:pt x="5104374" y="2903704"/>
                  <a:pt x="5104783" y="2897044"/>
                  <a:pt x="5105602" y="2889528"/>
                </a:cubicBezTo>
                <a:lnTo>
                  <a:pt x="5094328" y="2889528"/>
                </a:lnTo>
                <a:cubicBezTo>
                  <a:pt x="5095072" y="2896598"/>
                  <a:pt x="5095444" y="2903258"/>
                  <a:pt x="5095444" y="2909509"/>
                </a:cubicBezTo>
                <a:lnTo>
                  <a:pt x="5095444" y="3069685"/>
                </a:lnTo>
                <a:lnTo>
                  <a:pt x="5060954" y="3069685"/>
                </a:lnTo>
                <a:lnTo>
                  <a:pt x="5060954" y="2909285"/>
                </a:lnTo>
                <a:cubicBezTo>
                  <a:pt x="5060954" y="2903928"/>
                  <a:pt x="5061326" y="2897342"/>
                  <a:pt x="5062070" y="2889528"/>
                </a:cubicBezTo>
                <a:close/>
                <a:moveTo>
                  <a:pt x="6766970" y="2887966"/>
                </a:moveTo>
                <a:cubicBezTo>
                  <a:pt x="6747920" y="2896077"/>
                  <a:pt x="6728238" y="2900132"/>
                  <a:pt x="6707923" y="2900132"/>
                </a:cubicBezTo>
                <a:cubicBezTo>
                  <a:pt x="6704649" y="2900132"/>
                  <a:pt x="6701709" y="2900058"/>
                  <a:pt x="6699105" y="2899909"/>
                </a:cubicBezTo>
                <a:cubicBezTo>
                  <a:pt x="6700965" y="2903109"/>
                  <a:pt x="6702565" y="2906532"/>
                  <a:pt x="6703905" y="2910178"/>
                </a:cubicBezTo>
                <a:cubicBezTo>
                  <a:pt x="6711718" y="2909583"/>
                  <a:pt x="6720797" y="2908430"/>
                  <a:pt x="6731140" y="2906718"/>
                </a:cubicBezTo>
                <a:lnTo>
                  <a:pt x="6731140" y="2947683"/>
                </a:lnTo>
                <a:lnTo>
                  <a:pt x="6710825" y="2947683"/>
                </a:lnTo>
                <a:cubicBezTo>
                  <a:pt x="6706509" y="2947683"/>
                  <a:pt x="6703681" y="2947609"/>
                  <a:pt x="6702342" y="2947460"/>
                </a:cubicBezTo>
                <a:cubicBezTo>
                  <a:pt x="6700482" y="2947311"/>
                  <a:pt x="6698658" y="2946976"/>
                  <a:pt x="6696872" y="2946455"/>
                </a:cubicBezTo>
                <a:lnTo>
                  <a:pt x="6696872" y="2956836"/>
                </a:lnTo>
                <a:cubicBezTo>
                  <a:pt x="6700668" y="2956017"/>
                  <a:pt x="6705318" y="2955608"/>
                  <a:pt x="6710825" y="2955608"/>
                </a:cubicBezTo>
                <a:lnTo>
                  <a:pt x="6730917" y="2955608"/>
                </a:lnTo>
                <a:cubicBezTo>
                  <a:pt x="6719011" y="2987457"/>
                  <a:pt x="6705058" y="3011009"/>
                  <a:pt x="6689059" y="3026264"/>
                </a:cubicBezTo>
                <a:cubicBezTo>
                  <a:pt x="6693152" y="3027678"/>
                  <a:pt x="6696872" y="3029427"/>
                  <a:pt x="6700221" y="3031510"/>
                </a:cubicBezTo>
                <a:cubicBezTo>
                  <a:pt x="6711681" y="3014618"/>
                  <a:pt x="6721987" y="2997020"/>
                  <a:pt x="6731140" y="2978714"/>
                </a:cubicBezTo>
                <a:lnTo>
                  <a:pt x="6731140" y="3070801"/>
                </a:lnTo>
                <a:cubicBezTo>
                  <a:pt x="6731140" y="3076457"/>
                  <a:pt x="6730768" y="3081368"/>
                  <a:pt x="6730024" y="3085535"/>
                </a:cubicBezTo>
                <a:lnTo>
                  <a:pt x="6740740" y="3085535"/>
                </a:lnTo>
                <a:cubicBezTo>
                  <a:pt x="6739995" y="3081963"/>
                  <a:pt x="6739623" y="3076977"/>
                  <a:pt x="6739623" y="3070578"/>
                </a:cubicBezTo>
                <a:lnTo>
                  <a:pt x="6739623" y="2976928"/>
                </a:lnTo>
                <a:cubicBezTo>
                  <a:pt x="6751157" y="2986974"/>
                  <a:pt x="6760124" y="2996796"/>
                  <a:pt x="6766524" y="3006396"/>
                </a:cubicBezTo>
                <a:lnTo>
                  <a:pt x="6773221" y="2997243"/>
                </a:lnTo>
                <a:cubicBezTo>
                  <a:pt x="6763175" y="2986750"/>
                  <a:pt x="6751976" y="2975849"/>
                  <a:pt x="6739623" y="2964538"/>
                </a:cubicBezTo>
                <a:lnTo>
                  <a:pt x="6739623" y="2955608"/>
                </a:lnTo>
                <a:lnTo>
                  <a:pt x="6761501" y="2955608"/>
                </a:lnTo>
                <a:cubicBezTo>
                  <a:pt x="6767008" y="2955608"/>
                  <a:pt x="6771733" y="2956017"/>
                  <a:pt x="6775677" y="2956836"/>
                </a:cubicBezTo>
                <a:lnTo>
                  <a:pt x="6775677" y="2946455"/>
                </a:lnTo>
                <a:cubicBezTo>
                  <a:pt x="6772031" y="2947274"/>
                  <a:pt x="6767380" y="2947683"/>
                  <a:pt x="6761724" y="2947683"/>
                </a:cubicBezTo>
                <a:lnTo>
                  <a:pt x="6739623" y="2947683"/>
                </a:lnTo>
                <a:lnTo>
                  <a:pt x="6739623" y="2905379"/>
                </a:lnTo>
                <a:cubicBezTo>
                  <a:pt x="6749520" y="2903518"/>
                  <a:pt x="6759120" y="2901360"/>
                  <a:pt x="6768422" y="2898905"/>
                </a:cubicBezTo>
                <a:cubicBezTo>
                  <a:pt x="6769315" y="2898681"/>
                  <a:pt x="6770319" y="2898570"/>
                  <a:pt x="6771435" y="2898570"/>
                </a:cubicBezTo>
                <a:cubicBezTo>
                  <a:pt x="6772552" y="2898570"/>
                  <a:pt x="6773817" y="2898681"/>
                  <a:pt x="6775230" y="2898905"/>
                </a:cubicBezTo>
                <a:close/>
                <a:moveTo>
                  <a:pt x="3485720" y="2887073"/>
                </a:moveTo>
                <a:cubicBezTo>
                  <a:pt x="3486687" y="2892431"/>
                  <a:pt x="3487171" y="2898756"/>
                  <a:pt x="3487171" y="2906048"/>
                </a:cubicBezTo>
                <a:cubicBezTo>
                  <a:pt x="3487171" y="2925247"/>
                  <a:pt x="3487468" y="2939870"/>
                  <a:pt x="3488064" y="2949915"/>
                </a:cubicBezTo>
                <a:lnTo>
                  <a:pt x="3426114" y="2949915"/>
                </a:lnTo>
                <a:cubicBezTo>
                  <a:pt x="3421054" y="2949915"/>
                  <a:pt x="3416328" y="2949543"/>
                  <a:pt x="3411938" y="2948799"/>
                </a:cubicBezTo>
                <a:lnTo>
                  <a:pt x="3411938" y="2959068"/>
                </a:lnTo>
                <a:cubicBezTo>
                  <a:pt x="3416180" y="2958324"/>
                  <a:pt x="3420905" y="2957952"/>
                  <a:pt x="3426114" y="2957952"/>
                </a:cubicBezTo>
                <a:lnTo>
                  <a:pt x="3454242" y="2957952"/>
                </a:lnTo>
                <a:lnTo>
                  <a:pt x="3454242" y="3062206"/>
                </a:lnTo>
                <a:cubicBezTo>
                  <a:pt x="3447396" y="3064439"/>
                  <a:pt x="3440773" y="3066485"/>
                  <a:pt x="3434374" y="3068345"/>
                </a:cubicBezTo>
                <a:lnTo>
                  <a:pt x="3434374" y="2999029"/>
                </a:lnTo>
                <a:cubicBezTo>
                  <a:pt x="3434374" y="2994192"/>
                  <a:pt x="3434746" y="2989243"/>
                  <a:pt x="3435490" y="2984183"/>
                </a:cubicBezTo>
                <a:lnTo>
                  <a:pt x="3424328" y="2984183"/>
                </a:lnTo>
                <a:cubicBezTo>
                  <a:pt x="3425072" y="2988350"/>
                  <a:pt x="3425444" y="2993224"/>
                  <a:pt x="3425444" y="2998805"/>
                </a:cubicBezTo>
                <a:lnTo>
                  <a:pt x="3425444" y="3070801"/>
                </a:lnTo>
                <a:cubicBezTo>
                  <a:pt x="3419342" y="3072513"/>
                  <a:pt x="3413017" y="3073815"/>
                  <a:pt x="3406468" y="3074708"/>
                </a:cubicBezTo>
                <a:lnTo>
                  <a:pt x="3413054" y="3085535"/>
                </a:lnTo>
                <a:cubicBezTo>
                  <a:pt x="3429202" y="3078466"/>
                  <a:pt x="3454503" y="3070206"/>
                  <a:pt x="3488957" y="3060755"/>
                </a:cubicBezTo>
                <a:cubicBezTo>
                  <a:pt x="3489254" y="3057109"/>
                  <a:pt x="3489701" y="3053463"/>
                  <a:pt x="3490296" y="3049816"/>
                </a:cubicBezTo>
                <a:cubicBezTo>
                  <a:pt x="3481813" y="3053314"/>
                  <a:pt x="3472771" y="3056588"/>
                  <a:pt x="3463172" y="3059639"/>
                </a:cubicBezTo>
                <a:lnTo>
                  <a:pt x="3463172" y="3008405"/>
                </a:lnTo>
                <a:lnTo>
                  <a:pt x="3470874" y="3008405"/>
                </a:lnTo>
                <a:cubicBezTo>
                  <a:pt x="3475636" y="3008405"/>
                  <a:pt x="3480436" y="3008814"/>
                  <a:pt x="3485273" y="3009633"/>
                </a:cubicBezTo>
                <a:lnTo>
                  <a:pt x="3485273" y="2999252"/>
                </a:lnTo>
                <a:cubicBezTo>
                  <a:pt x="3480436" y="3000071"/>
                  <a:pt x="3475636" y="3000480"/>
                  <a:pt x="3470874" y="3000480"/>
                </a:cubicBezTo>
                <a:lnTo>
                  <a:pt x="3463172" y="3000480"/>
                </a:lnTo>
                <a:lnTo>
                  <a:pt x="3463172" y="2957952"/>
                </a:lnTo>
                <a:lnTo>
                  <a:pt x="3488287" y="2957952"/>
                </a:lnTo>
                <a:cubicBezTo>
                  <a:pt x="3489775" y="3019790"/>
                  <a:pt x="3499672" y="3060867"/>
                  <a:pt x="3517978" y="3081182"/>
                </a:cubicBezTo>
                <a:cubicBezTo>
                  <a:pt x="3521848" y="3085275"/>
                  <a:pt x="3525382" y="3087321"/>
                  <a:pt x="3528582" y="3087321"/>
                </a:cubicBezTo>
                <a:cubicBezTo>
                  <a:pt x="3532675" y="3087321"/>
                  <a:pt x="3536172" y="3083972"/>
                  <a:pt x="3539074" y="3077275"/>
                </a:cubicBezTo>
                <a:cubicBezTo>
                  <a:pt x="3540860" y="3072364"/>
                  <a:pt x="3542386" y="3067564"/>
                  <a:pt x="3543651" y="3062876"/>
                </a:cubicBezTo>
                <a:cubicBezTo>
                  <a:pt x="3540079" y="3061611"/>
                  <a:pt x="3536247" y="3059713"/>
                  <a:pt x="3532154" y="3057183"/>
                </a:cubicBezTo>
                <a:cubicBezTo>
                  <a:pt x="3532005" y="3061127"/>
                  <a:pt x="3531707" y="3064922"/>
                  <a:pt x="3531261" y="3068569"/>
                </a:cubicBezTo>
                <a:cubicBezTo>
                  <a:pt x="3530814" y="3072215"/>
                  <a:pt x="3529735" y="3074336"/>
                  <a:pt x="3528024" y="3074931"/>
                </a:cubicBezTo>
                <a:cubicBezTo>
                  <a:pt x="3526387" y="3075378"/>
                  <a:pt x="3524340" y="3074187"/>
                  <a:pt x="3521885" y="3071359"/>
                </a:cubicBezTo>
                <a:cubicBezTo>
                  <a:pt x="3506332" y="3048737"/>
                  <a:pt x="3497961" y="3010935"/>
                  <a:pt x="3496770" y="2957952"/>
                </a:cubicBezTo>
                <a:lnTo>
                  <a:pt x="3524229" y="2957952"/>
                </a:lnTo>
                <a:cubicBezTo>
                  <a:pt x="3529215" y="2958101"/>
                  <a:pt x="3534089" y="2958473"/>
                  <a:pt x="3538851" y="2959068"/>
                </a:cubicBezTo>
                <a:lnTo>
                  <a:pt x="3538851" y="2948799"/>
                </a:lnTo>
                <a:cubicBezTo>
                  <a:pt x="3534238" y="2949543"/>
                  <a:pt x="3529363" y="2949915"/>
                  <a:pt x="3524229" y="2949915"/>
                </a:cubicBezTo>
                <a:lnTo>
                  <a:pt x="3496547" y="2949915"/>
                </a:lnTo>
                <a:cubicBezTo>
                  <a:pt x="3496398" y="2940614"/>
                  <a:pt x="3496324" y="2932019"/>
                  <a:pt x="3496324" y="2924131"/>
                </a:cubicBezTo>
                <a:cubicBezTo>
                  <a:pt x="3496324" y="2916318"/>
                  <a:pt x="3496398" y="2909211"/>
                  <a:pt x="3496547" y="2902811"/>
                </a:cubicBezTo>
                <a:cubicBezTo>
                  <a:pt x="3496398" y="2897156"/>
                  <a:pt x="3497849" y="2892579"/>
                  <a:pt x="3500900" y="2889082"/>
                </a:cubicBezTo>
                <a:close/>
                <a:moveTo>
                  <a:pt x="2590518" y="2885957"/>
                </a:moveTo>
                <a:cubicBezTo>
                  <a:pt x="2591486" y="2902179"/>
                  <a:pt x="2591970" y="2919182"/>
                  <a:pt x="2591970" y="2936967"/>
                </a:cubicBezTo>
                <a:cubicBezTo>
                  <a:pt x="2591970" y="2954529"/>
                  <a:pt x="2591486" y="2974323"/>
                  <a:pt x="2590518" y="2996350"/>
                </a:cubicBezTo>
                <a:lnTo>
                  <a:pt x="2578630" y="3036742"/>
                </a:lnTo>
                <a:lnTo>
                  <a:pt x="2575085" y="3043534"/>
                </a:lnTo>
                <a:lnTo>
                  <a:pt x="2543079" y="3077052"/>
                </a:lnTo>
                <a:cubicBezTo>
                  <a:pt x="2547023" y="3078838"/>
                  <a:pt x="2550521" y="3081405"/>
                  <a:pt x="2553572" y="3084754"/>
                </a:cubicBezTo>
                <a:lnTo>
                  <a:pt x="2575085" y="3043534"/>
                </a:lnTo>
                <a:lnTo>
                  <a:pt x="2577319" y="3041194"/>
                </a:lnTo>
                <a:lnTo>
                  <a:pt x="2578630" y="3036742"/>
                </a:lnTo>
                <a:lnTo>
                  <a:pt x="2598778" y="2998136"/>
                </a:lnTo>
                <a:cubicBezTo>
                  <a:pt x="2599894" y="2976258"/>
                  <a:pt x="2600453" y="2953301"/>
                  <a:pt x="2600453" y="2929266"/>
                </a:cubicBezTo>
                <a:cubicBezTo>
                  <a:pt x="2600453" y="2919294"/>
                  <a:pt x="2600378" y="2910104"/>
                  <a:pt x="2600230" y="2901695"/>
                </a:cubicBezTo>
                <a:cubicBezTo>
                  <a:pt x="2599857" y="2895147"/>
                  <a:pt x="2601197" y="2889901"/>
                  <a:pt x="2604248" y="2885957"/>
                </a:cubicBezTo>
                <a:close/>
                <a:moveTo>
                  <a:pt x="3998284" y="2885733"/>
                </a:moveTo>
                <a:cubicBezTo>
                  <a:pt x="3986229" y="2936633"/>
                  <a:pt x="3972685" y="2968259"/>
                  <a:pt x="3957654" y="2980611"/>
                </a:cubicBezTo>
                <a:cubicBezTo>
                  <a:pt x="3963086" y="2982100"/>
                  <a:pt x="3967179" y="2983513"/>
                  <a:pt x="3969932" y="2984853"/>
                </a:cubicBezTo>
                <a:cubicBezTo>
                  <a:pt x="3972239" y="2980760"/>
                  <a:pt x="3974694" y="2976221"/>
                  <a:pt x="3977299" y="2971235"/>
                </a:cubicBezTo>
                <a:cubicBezTo>
                  <a:pt x="3983550" y="2996313"/>
                  <a:pt x="3991251" y="3017483"/>
                  <a:pt x="4000404" y="3034747"/>
                </a:cubicBezTo>
                <a:cubicBezTo>
                  <a:pt x="3979048" y="3061388"/>
                  <a:pt x="3958546" y="3076531"/>
                  <a:pt x="3938901" y="3080177"/>
                </a:cubicBezTo>
                <a:cubicBezTo>
                  <a:pt x="3943143" y="3082633"/>
                  <a:pt x="3947012" y="3085944"/>
                  <a:pt x="3950510" y="3090112"/>
                </a:cubicBezTo>
                <a:cubicBezTo>
                  <a:pt x="3973653" y="3075452"/>
                  <a:pt x="3992033" y="3059490"/>
                  <a:pt x="4005651" y="3042226"/>
                </a:cubicBezTo>
                <a:cubicBezTo>
                  <a:pt x="4014431" y="3056886"/>
                  <a:pt x="4029277" y="3072513"/>
                  <a:pt x="4050187" y="3089107"/>
                </a:cubicBezTo>
                <a:cubicBezTo>
                  <a:pt x="4052941" y="3085461"/>
                  <a:pt x="4056736" y="3082484"/>
                  <a:pt x="4061573" y="3080177"/>
                </a:cubicBezTo>
                <a:cubicBezTo>
                  <a:pt x="4045127" y="3075489"/>
                  <a:pt x="4028384" y="3060346"/>
                  <a:pt x="4011343" y="3034747"/>
                </a:cubicBezTo>
                <a:cubicBezTo>
                  <a:pt x="4023696" y="3012349"/>
                  <a:pt x="4031175" y="2987643"/>
                  <a:pt x="4033779" y="2960631"/>
                </a:cubicBezTo>
                <a:cubicBezTo>
                  <a:pt x="4034077" y="2957134"/>
                  <a:pt x="4034523" y="2953190"/>
                  <a:pt x="4035119" y="2948799"/>
                </a:cubicBezTo>
                <a:cubicBezTo>
                  <a:pt x="4035565" y="2946344"/>
                  <a:pt x="4035863" y="2944372"/>
                  <a:pt x="4036012" y="2942883"/>
                </a:cubicBezTo>
                <a:lnTo>
                  <a:pt x="4045834" y="2942883"/>
                </a:lnTo>
                <a:cubicBezTo>
                  <a:pt x="4050894" y="2942883"/>
                  <a:pt x="4055620" y="2943255"/>
                  <a:pt x="4060010" y="2944000"/>
                </a:cubicBezTo>
                <a:lnTo>
                  <a:pt x="4060010" y="2933730"/>
                </a:lnTo>
                <a:cubicBezTo>
                  <a:pt x="4057108" y="2934475"/>
                  <a:pt x="4052531" y="2934847"/>
                  <a:pt x="4046281" y="2934847"/>
                </a:cubicBezTo>
                <a:lnTo>
                  <a:pt x="3993037" y="2934847"/>
                </a:lnTo>
                <a:cubicBezTo>
                  <a:pt x="3994675" y="2930456"/>
                  <a:pt x="3997019" y="2923536"/>
                  <a:pt x="4000070" y="2914085"/>
                </a:cubicBezTo>
                <a:cubicBezTo>
                  <a:pt x="4001930" y="2908132"/>
                  <a:pt x="4003455" y="2903407"/>
                  <a:pt x="4004646" y="2899909"/>
                </a:cubicBezTo>
                <a:cubicBezTo>
                  <a:pt x="4005613" y="2895593"/>
                  <a:pt x="4008367" y="2892393"/>
                  <a:pt x="4012906" y="2890310"/>
                </a:cubicBezTo>
                <a:close/>
                <a:moveTo>
                  <a:pt x="5822879" y="2885510"/>
                </a:moveTo>
                <a:cubicBezTo>
                  <a:pt x="5823326" y="2886105"/>
                  <a:pt x="5823549" y="2889305"/>
                  <a:pt x="5823549" y="2895109"/>
                </a:cubicBezTo>
                <a:cubicBezTo>
                  <a:pt x="5823400" y="2900839"/>
                  <a:pt x="5823102" y="2908913"/>
                  <a:pt x="5822656" y="2919331"/>
                </a:cubicBezTo>
                <a:cubicBezTo>
                  <a:pt x="5821168" y="2944483"/>
                  <a:pt x="5819419" y="2967700"/>
                  <a:pt x="5817410" y="2988983"/>
                </a:cubicBezTo>
                <a:cubicBezTo>
                  <a:pt x="5822916" y="2988239"/>
                  <a:pt x="5827567" y="2987867"/>
                  <a:pt x="5831362" y="2987867"/>
                </a:cubicBezTo>
                <a:lnTo>
                  <a:pt x="5947672" y="2987867"/>
                </a:lnTo>
                <a:cubicBezTo>
                  <a:pt x="5947672" y="3000219"/>
                  <a:pt x="5946630" y="3021018"/>
                  <a:pt x="5944546" y="3050263"/>
                </a:cubicBezTo>
                <a:cubicBezTo>
                  <a:pt x="5944844" y="3067378"/>
                  <a:pt x="5935542" y="3076605"/>
                  <a:pt x="5916641" y="3077945"/>
                </a:cubicBezTo>
                <a:cubicBezTo>
                  <a:pt x="5912250" y="3078615"/>
                  <a:pt x="5907972" y="3078949"/>
                  <a:pt x="5903804" y="3078949"/>
                </a:cubicBezTo>
                <a:cubicBezTo>
                  <a:pt x="5898372" y="3078949"/>
                  <a:pt x="5892754" y="3078391"/>
                  <a:pt x="5886950" y="3077275"/>
                </a:cubicBezTo>
                <a:cubicBezTo>
                  <a:pt x="5890001" y="3080921"/>
                  <a:pt x="5892121" y="3085572"/>
                  <a:pt x="5893312" y="3091228"/>
                </a:cubicBezTo>
                <a:cubicBezTo>
                  <a:pt x="5911618" y="3089367"/>
                  <a:pt x="5923413" y="3087619"/>
                  <a:pt x="5928696" y="3085982"/>
                </a:cubicBezTo>
                <a:cubicBezTo>
                  <a:pt x="5944397" y="3081814"/>
                  <a:pt x="5952657" y="3071954"/>
                  <a:pt x="5953476" y="3056402"/>
                </a:cubicBezTo>
                <a:cubicBezTo>
                  <a:pt x="5954964" y="3042263"/>
                  <a:pt x="5955931" y="3025892"/>
                  <a:pt x="5956378" y="3007289"/>
                </a:cubicBezTo>
                <a:cubicBezTo>
                  <a:pt x="5956527" y="2991736"/>
                  <a:pt x="5957383" y="2982211"/>
                  <a:pt x="5958945" y="2978714"/>
                </a:cubicBezTo>
                <a:cubicBezTo>
                  <a:pt x="5953587" y="2979458"/>
                  <a:pt x="5948378" y="2979830"/>
                  <a:pt x="5943318" y="2979830"/>
                </a:cubicBezTo>
                <a:lnTo>
                  <a:pt x="5827902" y="2979830"/>
                </a:lnTo>
                <a:cubicBezTo>
                  <a:pt x="5828497" y="2970751"/>
                  <a:pt x="5829130" y="2960408"/>
                  <a:pt x="5829800" y="2948799"/>
                </a:cubicBezTo>
                <a:cubicBezTo>
                  <a:pt x="5830246" y="2941804"/>
                  <a:pt x="5830544" y="2936707"/>
                  <a:pt x="5830693" y="2933507"/>
                </a:cubicBezTo>
                <a:lnTo>
                  <a:pt x="5958945" y="2933507"/>
                </a:lnTo>
                <a:cubicBezTo>
                  <a:pt x="5963038" y="2933507"/>
                  <a:pt x="5968507" y="2933879"/>
                  <a:pt x="5975354" y="2934623"/>
                </a:cubicBezTo>
                <a:lnTo>
                  <a:pt x="5975354" y="2924354"/>
                </a:lnTo>
                <a:cubicBezTo>
                  <a:pt x="5968954" y="2925247"/>
                  <a:pt x="5963485" y="2925619"/>
                  <a:pt x="5958945" y="2925470"/>
                </a:cubicBezTo>
                <a:lnTo>
                  <a:pt x="5831362" y="2925470"/>
                </a:lnTo>
                <a:cubicBezTo>
                  <a:pt x="5831809" y="2916169"/>
                  <a:pt x="5832404" y="2908169"/>
                  <a:pt x="5833148" y="2901472"/>
                </a:cubicBezTo>
                <a:cubicBezTo>
                  <a:pt x="5833818" y="2894328"/>
                  <a:pt x="5835492" y="2889826"/>
                  <a:pt x="5838171" y="2887966"/>
                </a:cubicBezTo>
                <a:close/>
                <a:moveTo>
                  <a:pt x="4266621" y="2885510"/>
                </a:moveTo>
                <a:cubicBezTo>
                  <a:pt x="4238790" y="2894663"/>
                  <a:pt x="4206271" y="2899239"/>
                  <a:pt x="4169064" y="2899239"/>
                </a:cubicBezTo>
                <a:cubicBezTo>
                  <a:pt x="4163632" y="2899239"/>
                  <a:pt x="4159502" y="2899202"/>
                  <a:pt x="4156674" y="2899128"/>
                </a:cubicBezTo>
                <a:cubicBezTo>
                  <a:pt x="4158832" y="2902179"/>
                  <a:pt x="4160581" y="2905639"/>
                  <a:pt x="4161920" y="2909509"/>
                </a:cubicBezTo>
                <a:cubicBezTo>
                  <a:pt x="4200169" y="2907202"/>
                  <a:pt x="4230195" y="2903667"/>
                  <a:pt x="4251998" y="2898905"/>
                </a:cubicBezTo>
                <a:cubicBezTo>
                  <a:pt x="4258249" y="2897565"/>
                  <a:pt x="4263644" y="2896895"/>
                  <a:pt x="4268183" y="2896895"/>
                </a:cubicBezTo>
                <a:cubicBezTo>
                  <a:pt x="4270193" y="2896895"/>
                  <a:pt x="4272127" y="2897044"/>
                  <a:pt x="4273988" y="2897342"/>
                </a:cubicBezTo>
                <a:close/>
                <a:moveTo>
                  <a:pt x="3906866" y="2884729"/>
                </a:moveTo>
                <a:cubicBezTo>
                  <a:pt x="3907610" y="2887482"/>
                  <a:pt x="3907982" y="2892133"/>
                  <a:pt x="3907982" y="2898681"/>
                </a:cubicBezTo>
                <a:lnTo>
                  <a:pt x="3907982" y="2915425"/>
                </a:lnTo>
                <a:lnTo>
                  <a:pt x="3886104" y="2915425"/>
                </a:lnTo>
                <a:cubicBezTo>
                  <a:pt x="3882235" y="2915425"/>
                  <a:pt x="3877882" y="2915052"/>
                  <a:pt x="3873045" y="2914308"/>
                </a:cubicBezTo>
                <a:lnTo>
                  <a:pt x="3873045" y="2924577"/>
                </a:lnTo>
                <a:cubicBezTo>
                  <a:pt x="3876245" y="2923833"/>
                  <a:pt x="3880598" y="2923461"/>
                  <a:pt x="3886104" y="2923461"/>
                </a:cubicBezTo>
                <a:lnTo>
                  <a:pt x="3907982" y="2923461"/>
                </a:lnTo>
                <a:lnTo>
                  <a:pt x="3907982" y="2953822"/>
                </a:lnTo>
                <a:lnTo>
                  <a:pt x="3870031" y="2953822"/>
                </a:lnTo>
                <a:cubicBezTo>
                  <a:pt x="3865045" y="2953822"/>
                  <a:pt x="3860692" y="2953450"/>
                  <a:pt x="3856971" y="2952706"/>
                </a:cubicBezTo>
                <a:lnTo>
                  <a:pt x="3856971" y="2962975"/>
                </a:lnTo>
                <a:cubicBezTo>
                  <a:pt x="3860171" y="2962231"/>
                  <a:pt x="3864524" y="2961859"/>
                  <a:pt x="3870031" y="2961859"/>
                </a:cubicBezTo>
                <a:lnTo>
                  <a:pt x="3918028" y="2961859"/>
                </a:lnTo>
                <a:cubicBezTo>
                  <a:pt x="3909545" y="2971458"/>
                  <a:pt x="3902103" y="2979458"/>
                  <a:pt x="3895704" y="2985857"/>
                </a:cubicBezTo>
                <a:lnTo>
                  <a:pt x="3892913" y="2985857"/>
                </a:lnTo>
                <a:cubicBezTo>
                  <a:pt x="3889118" y="2985857"/>
                  <a:pt x="3884765" y="2985448"/>
                  <a:pt x="3879854" y="2984630"/>
                </a:cubicBezTo>
                <a:lnTo>
                  <a:pt x="3879854" y="2995010"/>
                </a:lnTo>
                <a:cubicBezTo>
                  <a:pt x="3882160" y="2994341"/>
                  <a:pt x="3884691" y="2994006"/>
                  <a:pt x="3887444" y="2994006"/>
                </a:cubicBezTo>
                <a:cubicBezTo>
                  <a:pt x="3875091" y="3006061"/>
                  <a:pt x="3861883" y="3014395"/>
                  <a:pt x="3847818" y="3019009"/>
                </a:cubicBezTo>
                <a:cubicBezTo>
                  <a:pt x="3852134" y="3021688"/>
                  <a:pt x="3855669" y="3024478"/>
                  <a:pt x="3858422" y="3027380"/>
                </a:cubicBezTo>
                <a:cubicBezTo>
                  <a:pt x="3873454" y="3016888"/>
                  <a:pt x="3887481" y="3005689"/>
                  <a:pt x="3900504" y="2993783"/>
                </a:cubicBezTo>
                <a:lnTo>
                  <a:pt x="3938678" y="2993783"/>
                </a:lnTo>
                <a:cubicBezTo>
                  <a:pt x="3933022" y="3000033"/>
                  <a:pt x="3925842" y="3006061"/>
                  <a:pt x="3917135" y="3011865"/>
                </a:cubicBezTo>
                <a:cubicBezTo>
                  <a:pt x="3917730" y="3016925"/>
                  <a:pt x="3918102" y="3020497"/>
                  <a:pt x="3918251" y="3022581"/>
                </a:cubicBezTo>
                <a:cubicBezTo>
                  <a:pt x="3918400" y="3024888"/>
                  <a:pt x="3918475" y="3027939"/>
                  <a:pt x="3918475" y="3031734"/>
                </a:cubicBezTo>
                <a:lnTo>
                  <a:pt x="3878961" y="3038877"/>
                </a:lnTo>
                <a:cubicBezTo>
                  <a:pt x="3874421" y="3039770"/>
                  <a:pt x="3868766" y="3040440"/>
                  <a:pt x="3861994" y="3040887"/>
                </a:cubicBezTo>
                <a:cubicBezTo>
                  <a:pt x="3864152" y="3045351"/>
                  <a:pt x="3865678" y="3049035"/>
                  <a:pt x="3866571" y="3051937"/>
                </a:cubicBezTo>
                <a:cubicBezTo>
                  <a:pt x="3870143" y="3050523"/>
                  <a:pt x="3874421" y="3049295"/>
                  <a:pt x="3879407" y="3048254"/>
                </a:cubicBezTo>
                <a:lnTo>
                  <a:pt x="3918475" y="3039770"/>
                </a:lnTo>
                <a:lnTo>
                  <a:pt x="3918475" y="3070801"/>
                </a:lnTo>
                <a:cubicBezTo>
                  <a:pt x="3918623" y="3076010"/>
                  <a:pt x="3917879" y="3079135"/>
                  <a:pt x="3916242" y="3080177"/>
                </a:cubicBezTo>
                <a:cubicBezTo>
                  <a:pt x="3914531" y="3081740"/>
                  <a:pt x="3910177" y="3082670"/>
                  <a:pt x="3903182" y="3082968"/>
                </a:cubicBezTo>
                <a:cubicBezTo>
                  <a:pt x="3898346" y="3083117"/>
                  <a:pt x="3893843" y="3082819"/>
                  <a:pt x="3889676" y="3082075"/>
                </a:cubicBezTo>
                <a:cubicBezTo>
                  <a:pt x="3891537" y="3085423"/>
                  <a:pt x="3893062" y="3089070"/>
                  <a:pt x="3894253" y="3093014"/>
                </a:cubicBezTo>
                <a:cubicBezTo>
                  <a:pt x="3909210" y="3091823"/>
                  <a:pt x="3918363" y="3090149"/>
                  <a:pt x="3921712" y="3087991"/>
                </a:cubicBezTo>
                <a:cubicBezTo>
                  <a:pt x="3925507" y="3086354"/>
                  <a:pt x="3927255" y="3082000"/>
                  <a:pt x="3926958" y="3074931"/>
                </a:cubicBezTo>
                <a:lnTo>
                  <a:pt x="3926958" y="3038654"/>
                </a:lnTo>
                <a:lnTo>
                  <a:pt x="3956649" y="3032962"/>
                </a:lnTo>
                <a:cubicBezTo>
                  <a:pt x="3957467" y="3032738"/>
                  <a:pt x="3959291" y="3032478"/>
                  <a:pt x="3962118" y="3032180"/>
                </a:cubicBezTo>
                <a:cubicBezTo>
                  <a:pt x="3964723" y="3031883"/>
                  <a:pt x="3966806" y="3031659"/>
                  <a:pt x="3968369" y="3031510"/>
                </a:cubicBezTo>
                <a:lnTo>
                  <a:pt x="3969709" y="3020572"/>
                </a:lnTo>
                <a:cubicBezTo>
                  <a:pt x="3964648" y="3022432"/>
                  <a:pt x="3959998" y="3023809"/>
                  <a:pt x="3955756" y="3024702"/>
                </a:cubicBezTo>
                <a:lnTo>
                  <a:pt x="3926958" y="3030618"/>
                </a:lnTo>
                <a:lnTo>
                  <a:pt x="3926958" y="3014879"/>
                </a:lnTo>
                <a:cubicBezTo>
                  <a:pt x="3942064" y="3002229"/>
                  <a:pt x="3952891" y="2992071"/>
                  <a:pt x="3959439" y="2984406"/>
                </a:cubicBezTo>
                <a:cubicBezTo>
                  <a:pt x="3950287" y="2985374"/>
                  <a:pt x="3945561" y="2985857"/>
                  <a:pt x="3945264" y="2985857"/>
                </a:cubicBezTo>
                <a:lnTo>
                  <a:pt x="3907982" y="2985857"/>
                </a:lnTo>
                <a:cubicBezTo>
                  <a:pt x="3914828" y="2978193"/>
                  <a:pt x="3920409" y="2972016"/>
                  <a:pt x="3924725" y="2967328"/>
                </a:cubicBezTo>
                <a:cubicBezTo>
                  <a:pt x="3926809" y="2964873"/>
                  <a:pt x="3928409" y="2963050"/>
                  <a:pt x="3929525" y="2961859"/>
                </a:cubicBezTo>
                <a:lnTo>
                  <a:pt x="3954417" y="2961859"/>
                </a:lnTo>
                <a:cubicBezTo>
                  <a:pt x="3959402" y="2961859"/>
                  <a:pt x="3963755" y="2962231"/>
                  <a:pt x="3967476" y="2962975"/>
                </a:cubicBezTo>
                <a:lnTo>
                  <a:pt x="3967476" y="2952706"/>
                </a:lnTo>
                <a:cubicBezTo>
                  <a:pt x="3964128" y="2953450"/>
                  <a:pt x="3959774" y="2953822"/>
                  <a:pt x="3954417" y="2953822"/>
                </a:cubicBezTo>
                <a:lnTo>
                  <a:pt x="3935664" y="2953822"/>
                </a:lnTo>
                <a:cubicBezTo>
                  <a:pt x="3935962" y="2953376"/>
                  <a:pt x="3936408" y="2952780"/>
                  <a:pt x="3937004" y="2952036"/>
                </a:cubicBezTo>
                <a:cubicBezTo>
                  <a:pt x="3945561" y="2940576"/>
                  <a:pt x="3953338" y="2929600"/>
                  <a:pt x="3960332" y="2919108"/>
                </a:cubicBezTo>
                <a:cubicBezTo>
                  <a:pt x="3964723" y="2911592"/>
                  <a:pt x="3969299" y="2907537"/>
                  <a:pt x="3974062" y="2906941"/>
                </a:cubicBezTo>
                <a:lnTo>
                  <a:pt x="3960332" y="2898458"/>
                </a:lnTo>
                <a:cubicBezTo>
                  <a:pt x="3958695" y="2903221"/>
                  <a:pt x="3953970" y="2911555"/>
                  <a:pt x="3946157" y="2923461"/>
                </a:cubicBezTo>
                <a:lnTo>
                  <a:pt x="3946157" y="2914308"/>
                </a:lnTo>
                <a:cubicBezTo>
                  <a:pt x="3942957" y="2915052"/>
                  <a:pt x="3938455" y="2915425"/>
                  <a:pt x="3932650" y="2915425"/>
                </a:cubicBezTo>
                <a:lnTo>
                  <a:pt x="3916465" y="2915425"/>
                </a:lnTo>
                <a:lnTo>
                  <a:pt x="3916465" y="2898681"/>
                </a:lnTo>
                <a:cubicBezTo>
                  <a:pt x="3916614" y="2893398"/>
                  <a:pt x="3917061" y="2888747"/>
                  <a:pt x="3917805" y="2884729"/>
                </a:cubicBezTo>
                <a:close/>
                <a:moveTo>
                  <a:pt x="2927056" y="2884729"/>
                </a:moveTo>
                <a:cubicBezTo>
                  <a:pt x="2927502" y="2889342"/>
                  <a:pt x="2927874" y="2894328"/>
                  <a:pt x="2928172" y="2899686"/>
                </a:cubicBezTo>
                <a:lnTo>
                  <a:pt x="2928172" y="2936633"/>
                </a:lnTo>
                <a:lnTo>
                  <a:pt x="2903057" y="2936633"/>
                </a:lnTo>
                <a:cubicBezTo>
                  <a:pt x="2898072" y="2936633"/>
                  <a:pt x="2893272" y="2936260"/>
                  <a:pt x="2888658" y="2935516"/>
                </a:cubicBezTo>
                <a:lnTo>
                  <a:pt x="2888658" y="2945785"/>
                </a:lnTo>
                <a:cubicBezTo>
                  <a:pt x="2893718" y="2945041"/>
                  <a:pt x="2898518" y="2944669"/>
                  <a:pt x="2903057" y="2944669"/>
                </a:cubicBezTo>
                <a:lnTo>
                  <a:pt x="2926609" y="2944669"/>
                </a:lnTo>
                <a:cubicBezTo>
                  <a:pt x="2912620" y="2984927"/>
                  <a:pt x="2896025" y="3011456"/>
                  <a:pt x="2876826" y="3024255"/>
                </a:cubicBezTo>
                <a:cubicBezTo>
                  <a:pt x="2881217" y="3026041"/>
                  <a:pt x="2885310" y="3028311"/>
                  <a:pt x="2889105" y="3031064"/>
                </a:cubicBezTo>
                <a:cubicBezTo>
                  <a:pt x="2904508" y="3012163"/>
                  <a:pt x="2917531" y="2991141"/>
                  <a:pt x="2928172" y="2967998"/>
                </a:cubicBezTo>
                <a:lnTo>
                  <a:pt x="2928172" y="3076382"/>
                </a:lnTo>
                <a:cubicBezTo>
                  <a:pt x="2928172" y="3080624"/>
                  <a:pt x="2927800" y="3085721"/>
                  <a:pt x="2927056" y="3091674"/>
                </a:cubicBezTo>
                <a:lnTo>
                  <a:pt x="2937772" y="3091674"/>
                </a:lnTo>
                <a:cubicBezTo>
                  <a:pt x="2937027" y="3085721"/>
                  <a:pt x="2936655" y="3080624"/>
                  <a:pt x="2936655" y="3076382"/>
                </a:cubicBezTo>
                <a:lnTo>
                  <a:pt x="2936655" y="2974807"/>
                </a:lnTo>
                <a:cubicBezTo>
                  <a:pt x="2947148" y="2983365"/>
                  <a:pt x="2955147" y="2992890"/>
                  <a:pt x="2960654" y="3003382"/>
                </a:cubicBezTo>
                <a:cubicBezTo>
                  <a:pt x="2963258" y="2998396"/>
                  <a:pt x="2965565" y="2995196"/>
                  <a:pt x="2967574" y="2993783"/>
                </a:cubicBezTo>
                <a:cubicBezTo>
                  <a:pt x="2957454" y="2980239"/>
                  <a:pt x="2947148" y="2969114"/>
                  <a:pt x="2936655" y="2960408"/>
                </a:cubicBezTo>
                <a:lnTo>
                  <a:pt x="2936655" y="2944669"/>
                </a:lnTo>
                <a:lnTo>
                  <a:pt x="2954068" y="2944669"/>
                </a:lnTo>
                <a:cubicBezTo>
                  <a:pt x="2959054" y="2944669"/>
                  <a:pt x="2964226" y="2945041"/>
                  <a:pt x="2969584" y="2945785"/>
                </a:cubicBezTo>
                <a:lnTo>
                  <a:pt x="2969584" y="2935516"/>
                </a:lnTo>
                <a:cubicBezTo>
                  <a:pt x="2964747" y="2936260"/>
                  <a:pt x="2959575" y="2936633"/>
                  <a:pt x="2954068" y="2936633"/>
                </a:cubicBezTo>
                <a:lnTo>
                  <a:pt x="2936655" y="2936633"/>
                </a:lnTo>
                <a:lnTo>
                  <a:pt x="2936655" y="2899686"/>
                </a:lnTo>
                <a:cubicBezTo>
                  <a:pt x="2936655" y="2893882"/>
                  <a:pt x="2937027" y="2888896"/>
                  <a:pt x="2937772" y="2884729"/>
                </a:cubicBezTo>
                <a:close/>
                <a:moveTo>
                  <a:pt x="4115821" y="2884505"/>
                </a:moveTo>
                <a:cubicBezTo>
                  <a:pt x="4116565" y="2891054"/>
                  <a:pt x="4116937" y="2895854"/>
                  <a:pt x="4116937" y="2898905"/>
                </a:cubicBezTo>
                <a:lnTo>
                  <a:pt x="4116937" y="2935516"/>
                </a:lnTo>
                <a:lnTo>
                  <a:pt x="4096399" y="2935516"/>
                </a:lnTo>
                <a:cubicBezTo>
                  <a:pt x="4093794" y="2935516"/>
                  <a:pt x="4089366" y="2935144"/>
                  <a:pt x="4083116" y="2934400"/>
                </a:cubicBezTo>
                <a:lnTo>
                  <a:pt x="4083116" y="2944669"/>
                </a:lnTo>
                <a:cubicBezTo>
                  <a:pt x="4089366" y="2943925"/>
                  <a:pt x="4093794" y="2943553"/>
                  <a:pt x="4096399" y="2943553"/>
                </a:cubicBezTo>
                <a:lnTo>
                  <a:pt x="4116937" y="2943553"/>
                </a:lnTo>
                <a:lnTo>
                  <a:pt x="4116937" y="2991104"/>
                </a:lnTo>
                <a:cubicBezTo>
                  <a:pt x="4101533" y="2999736"/>
                  <a:pt x="4089255" y="3005354"/>
                  <a:pt x="4080102" y="3007958"/>
                </a:cubicBezTo>
                <a:lnTo>
                  <a:pt x="4087022" y="3019009"/>
                </a:lnTo>
                <a:cubicBezTo>
                  <a:pt x="4091710" y="3014991"/>
                  <a:pt x="4101682" y="3008814"/>
                  <a:pt x="4116937" y="3000480"/>
                </a:cubicBezTo>
                <a:lnTo>
                  <a:pt x="4116937" y="3069908"/>
                </a:lnTo>
                <a:cubicBezTo>
                  <a:pt x="4117234" y="3075861"/>
                  <a:pt x="4115858" y="3079210"/>
                  <a:pt x="4112807" y="3079954"/>
                </a:cubicBezTo>
                <a:cubicBezTo>
                  <a:pt x="4111691" y="3080624"/>
                  <a:pt x="4109086" y="3080959"/>
                  <a:pt x="4104993" y="3080959"/>
                </a:cubicBezTo>
                <a:cubicBezTo>
                  <a:pt x="4101421" y="3080959"/>
                  <a:pt x="4096733" y="3080698"/>
                  <a:pt x="4090929" y="3080177"/>
                </a:cubicBezTo>
                <a:cubicBezTo>
                  <a:pt x="4092864" y="3084642"/>
                  <a:pt x="4094055" y="3088326"/>
                  <a:pt x="4094501" y="3091228"/>
                </a:cubicBezTo>
                <a:cubicBezTo>
                  <a:pt x="4108268" y="3090484"/>
                  <a:pt x="4116825" y="3088958"/>
                  <a:pt x="4120174" y="3086651"/>
                </a:cubicBezTo>
                <a:cubicBezTo>
                  <a:pt x="4123969" y="3084791"/>
                  <a:pt x="4125718" y="3080214"/>
                  <a:pt x="4125420" y="3072922"/>
                </a:cubicBezTo>
                <a:lnTo>
                  <a:pt x="4125420" y="2996573"/>
                </a:lnTo>
                <a:cubicBezTo>
                  <a:pt x="4132713" y="2992480"/>
                  <a:pt x="4139484" y="2989057"/>
                  <a:pt x="4145735" y="2986304"/>
                </a:cubicBezTo>
                <a:lnTo>
                  <a:pt x="4146182" y="2974360"/>
                </a:lnTo>
                <a:cubicBezTo>
                  <a:pt x="4138591" y="2979272"/>
                  <a:pt x="4131671" y="2983402"/>
                  <a:pt x="4125420" y="2986750"/>
                </a:cubicBezTo>
                <a:lnTo>
                  <a:pt x="4125420" y="2943553"/>
                </a:lnTo>
                <a:lnTo>
                  <a:pt x="4140489" y="2943553"/>
                </a:lnTo>
                <a:cubicBezTo>
                  <a:pt x="4142647" y="2943553"/>
                  <a:pt x="4147075" y="2943925"/>
                  <a:pt x="4153772" y="2944669"/>
                </a:cubicBezTo>
                <a:lnTo>
                  <a:pt x="4153772" y="2934400"/>
                </a:lnTo>
                <a:cubicBezTo>
                  <a:pt x="4147223" y="2935144"/>
                  <a:pt x="4142796" y="2935516"/>
                  <a:pt x="4140489" y="2935516"/>
                </a:cubicBezTo>
                <a:lnTo>
                  <a:pt x="4125420" y="2935516"/>
                </a:lnTo>
                <a:lnTo>
                  <a:pt x="4125420" y="2898905"/>
                </a:lnTo>
                <a:cubicBezTo>
                  <a:pt x="4125420" y="2895705"/>
                  <a:pt x="4125792" y="2890905"/>
                  <a:pt x="4126536" y="2884505"/>
                </a:cubicBezTo>
                <a:close/>
                <a:moveTo>
                  <a:pt x="3803505" y="2883166"/>
                </a:moveTo>
                <a:cubicBezTo>
                  <a:pt x="3804100" y="2887780"/>
                  <a:pt x="3804472" y="2893286"/>
                  <a:pt x="3804621" y="2899686"/>
                </a:cubicBezTo>
                <a:lnTo>
                  <a:pt x="3804621" y="3067452"/>
                </a:lnTo>
                <a:cubicBezTo>
                  <a:pt x="3804770" y="3068420"/>
                  <a:pt x="3804844" y="3069313"/>
                  <a:pt x="3804844" y="3070131"/>
                </a:cubicBezTo>
                <a:cubicBezTo>
                  <a:pt x="3804844" y="3076754"/>
                  <a:pt x="3800454" y="3079805"/>
                  <a:pt x="3791673" y="3079284"/>
                </a:cubicBezTo>
                <a:cubicBezTo>
                  <a:pt x="3784008" y="3079433"/>
                  <a:pt x="3777683" y="3078987"/>
                  <a:pt x="3772697" y="3077945"/>
                </a:cubicBezTo>
                <a:cubicBezTo>
                  <a:pt x="3774186" y="3081889"/>
                  <a:pt x="3775153" y="3085833"/>
                  <a:pt x="3775600" y="3089777"/>
                </a:cubicBezTo>
                <a:cubicBezTo>
                  <a:pt x="3792417" y="3089628"/>
                  <a:pt x="3802872" y="3088028"/>
                  <a:pt x="3806965" y="3084977"/>
                </a:cubicBezTo>
                <a:cubicBezTo>
                  <a:pt x="3811653" y="3082447"/>
                  <a:pt x="3813848" y="3076122"/>
                  <a:pt x="3813551" y="3066001"/>
                </a:cubicBezTo>
                <a:lnTo>
                  <a:pt x="3813551" y="2899686"/>
                </a:lnTo>
                <a:cubicBezTo>
                  <a:pt x="3813551" y="2894328"/>
                  <a:pt x="3813960" y="2888822"/>
                  <a:pt x="3814779" y="2883166"/>
                </a:cubicBezTo>
                <a:close/>
                <a:moveTo>
                  <a:pt x="5412560" y="2882273"/>
                </a:moveTo>
                <a:cubicBezTo>
                  <a:pt x="5413304" y="2887482"/>
                  <a:pt x="5413676" y="2892207"/>
                  <a:pt x="5413676" y="2896449"/>
                </a:cubicBezTo>
                <a:lnTo>
                  <a:pt x="5413676" y="2920894"/>
                </a:lnTo>
                <a:lnTo>
                  <a:pt x="5360656" y="2920894"/>
                </a:lnTo>
                <a:cubicBezTo>
                  <a:pt x="5357456" y="2920894"/>
                  <a:pt x="5352880" y="2920522"/>
                  <a:pt x="5346927" y="2919778"/>
                </a:cubicBezTo>
                <a:cubicBezTo>
                  <a:pt x="5347671" y="2925880"/>
                  <a:pt x="5348043" y="2930531"/>
                  <a:pt x="5348043" y="2933730"/>
                </a:cubicBezTo>
                <a:lnTo>
                  <a:pt x="5348043" y="3016888"/>
                </a:lnTo>
                <a:cubicBezTo>
                  <a:pt x="5348043" y="3020981"/>
                  <a:pt x="5347671" y="3026078"/>
                  <a:pt x="5346927" y="3032180"/>
                </a:cubicBezTo>
                <a:cubicBezTo>
                  <a:pt x="5353029" y="3031436"/>
                  <a:pt x="5357903" y="3031064"/>
                  <a:pt x="5361549" y="3031064"/>
                </a:cubicBezTo>
                <a:lnTo>
                  <a:pt x="5413676" y="3031064"/>
                </a:lnTo>
                <a:lnTo>
                  <a:pt x="5413676" y="3062206"/>
                </a:lnTo>
                <a:cubicBezTo>
                  <a:pt x="5412932" y="3079396"/>
                  <a:pt x="5422383" y="3087693"/>
                  <a:pt x="5442028" y="3087098"/>
                </a:cubicBezTo>
                <a:lnTo>
                  <a:pt x="5487346" y="3087098"/>
                </a:lnTo>
                <a:cubicBezTo>
                  <a:pt x="5505950" y="3087693"/>
                  <a:pt x="5517000" y="3081591"/>
                  <a:pt x="5520498" y="3068792"/>
                </a:cubicBezTo>
                <a:cubicBezTo>
                  <a:pt x="5521837" y="3065146"/>
                  <a:pt x="5523586" y="3059751"/>
                  <a:pt x="5525744" y="3052607"/>
                </a:cubicBezTo>
                <a:cubicBezTo>
                  <a:pt x="5521800" y="3051491"/>
                  <a:pt x="5517744" y="3049556"/>
                  <a:pt x="5513577" y="3046803"/>
                </a:cubicBezTo>
                <a:cubicBezTo>
                  <a:pt x="5513726" y="3054616"/>
                  <a:pt x="5512982" y="3061016"/>
                  <a:pt x="5511345" y="3066001"/>
                </a:cubicBezTo>
                <a:cubicBezTo>
                  <a:pt x="5509187" y="3075154"/>
                  <a:pt x="5501038" y="3079433"/>
                  <a:pt x="5486900" y="3078838"/>
                </a:cubicBezTo>
                <a:lnTo>
                  <a:pt x="5443702" y="3078838"/>
                </a:lnTo>
                <a:cubicBezTo>
                  <a:pt x="5428596" y="3079582"/>
                  <a:pt x="5421415" y="3073034"/>
                  <a:pt x="5422159" y="3059192"/>
                </a:cubicBezTo>
                <a:lnTo>
                  <a:pt x="5422159" y="3031064"/>
                </a:lnTo>
                <a:lnTo>
                  <a:pt x="5482323" y="3031064"/>
                </a:lnTo>
                <a:cubicBezTo>
                  <a:pt x="5486416" y="3031064"/>
                  <a:pt x="5491290" y="3031436"/>
                  <a:pt x="5496946" y="3032180"/>
                </a:cubicBezTo>
                <a:cubicBezTo>
                  <a:pt x="5496201" y="3026748"/>
                  <a:pt x="5495829" y="3021725"/>
                  <a:pt x="5495829" y="3017111"/>
                </a:cubicBezTo>
                <a:lnTo>
                  <a:pt x="5495829" y="2933507"/>
                </a:lnTo>
                <a:cubicBezTo>
                  <a:pt x="5495829" y="2930754"/>
                  <a:pt x="5496201" y="2926177"/>
                  <a:pt x="5496946" y="2919778"/>
                </a:cubicBezTo>
                <a:cubicBezTo>
                  <a:pt x="5490099" y="2920671"/>
                  <a:pt x="5485225" y="2921043"/>
                  <a:pt x="5482323" y="2920894"/>
                </a:cubicBezTo>
                <a:lnTo>
                  <a:pt x="5422159" y="2920894"/>
                </a:lnTo>
                <a:lnTo>
                  <a:pt x="5422159" y="2896449"/>
                </a:lnTo>
                <a:cubicBezTo>
                  <a:pt x="5422159" y="2892654"/>
                  <a:pt x="5422531" y="2887929"/>
                  <a:pt x="5423276" y="2882273"/>
                </a:cubicBezTo>
                <a:close/>
                <a:moveTo>
                  <a:pt x="6288116" y="2881603"/>
                </a:moveTo>
                <a:cubicBezTo>
                  <a:pt x="6271224" y="2930493"/>
                  <a:pt x="6251095" y="2962640"/>
                  <a:pt x="6227729" y="2978044"/>
                </a:cubicBezTo>
                <a:cubicBezTo>
                  <a:pt x="6233682" y="2980500"/>
                  <a:pt x="6238110" y="2982620"/>
                  <a:pt x="6241012" y="2984406"/>
                </a:cubicBezTo>
                <a:cubicBezTo>
                  <a:pt x="6250165" y="2972426"/>
                  <a:pt x="6259541" y="2959031"/>
                  <a:pt x="6269140" y="2944223"/>
                </a:cubicBezTo>
                <a:lnTo>
                  <a:pt x="6269140" y="3078838"/>
                </a:lnTo>
                <a:cubicBezTo>
                  <a:pt x="6268991" y="3084196"/>
                  <a:pt x="6268619" y="3088846"/>
                  <a:pt x="6268024" y="3092790"/>
                </a:cubicBezTo>
                <a:lnTo>
                  <a:pt x="6278740" y="3092790"/>
                </a:lnTo>
                <a:cubicBezTo>
                  <a:pt x="6278442" y="3091004"/>
                  <a:pt x="6278070" y="3086354"/>
                  <a:pt x="6277623" y="3078838"/>
                </a:cubicBezTo>
                <a:lnTo>
                  <a:pt x="6277623" y="2928931"/>
                </a:lnTo>
                <a:cubicBezTo>
                  <a:pt x="6283725" y="2918513"/>
                  <a:pt x="6289120" y="2907760"/>
                  <a:pt x="6293809" y="2896672"/>
                </a:cubicBezTo>
                <a:cubicBezTo>
                  <a:pt x="6295669" y="2892877"/>
                  <a:pt x="6298943" y="2890198"/>
                  <a:pt x="6303631" y="2888635"/>
                </a:cubicBezTo>
                <a:close/>
                <a:moveTo>
                  <a:pt x="4842399" y="2881603"/>
                </a:moveTo>
                <a:cubicBezTo>
                  <a:pt x="4841506" y="2889491"/>
                  <a:pt x="4839981" y="2896709"/>
                  <a:pt x="4837823" y="2903258"/>
                </a:cubicBezTo>
                <a:lnTo>
                  <a:pt x="4833023" y="2918885"/>
                </a:lnTo>
                <a:lnTo>
                  <a:pt x="4791277" y="2918885"/>
                </a:lnTo>
                <a:cubicBezTo>
                  <a:pt x="4786366" y="2918885"/>
                  <a:pt x="4781157" y="2918476"/>
                  <a:pt x="4775650" y="2917657"/>
                </a:cubicBezTo>
                <a:lnTo>
                  <a:pt x="4775650" y="2927926"/>
                </a:lnTo>
                <a:cubicBezTo>
                  <a:pt x="4781157" y="2927182"/>
                  <a:pt x="4786366" y="2926810"/>
                  <a:pt x="4791277" y="2926810"/>
                </a:cubicBezTo>
                <a:lnTo>
                  <a:pt x="4831237" y="2926810"/>
                </a:lnTo>
                <a:lnTo>
                  <a:pt x="4819629" y="2962305"/>
                </a:lnTo>
                <a:lnTo>
                  <a:pt x="4766051" y="2962305"/>
                </a:lnTo>
                <a:cubicBezTo>
                  <a:pt x="4761958" y="2962305"/>
                  <a:pt x="4756637" y="2961896"/>
                  <a:pt x="4750089" y="2961078"/>
                </a:cubicBezTo>
                <a:lnTo>
                  <a:pt x="4750089" y="2971458"/>
                </a:lnTo>
                <a:cubicBezTo>
                  <a:pt x="4756488" y="2970640"/>
                  <a:pt x="4761809" y="2970230"/>
                  <a:pt x="4766051" y="2970230"/>
                </a:cubicBezTo>
                <a:lnTo>
                  <a:pt x="4816838" y="2970230"/>
                </a:lnTo>
                <a:lnTo>
                  <a:pt x="4806346" y="2995680"/>
                </a:lnTo>
                <a:cubicBezTo>
                  <a:pt x="4803890" y="3001782"/>
                  <a:pt x="4800616" y="3005800"/>
                  <a:pt x="4796523" y="3007735"/>
                </a:cubicBezTo>
                <a:lnTo>
                  <a:pt x="4800876" y="3016442"/>
                </a:lnTo>
                <a:cubicBezTo>
                  <a:pt x="4804969" y="3014953"/>
                  <a:pt x="4811443" y="3014209"/>
                  <a:pt x="4820298" y="3014209"/>
                </a:cubicBezTo>
                <a:lnTo>
                  <a:pt x="4892964" y="3013205"/>
                </a:lnTo>
                <a:cubicBezTo>
                  <a:pt x="4881802" y="3030618"/>
                  <a:pt x="4867775" y="3047100"/>
                  <a:pt x="4850883" y="3062653"/>
                </a:cubicBezTo>
                <a:cubicBezTo>
                  <a:pt x="4834437" y="3054690"/>
                  <a:pt x="4818289" y="3047435"/>
                  <a:pt x="4802439" y="3040887"/>
                </a:cubicBezTo>
                <a:lnTo>
                  <a:pt x="4796970" y="3049370"/>
                </a:lnTo>
                <a:cubicBezTo>
                  <a:pt x="4832168" y="3062020"/>
                  <a:pt x="4864686" y="3077498"/>
                  <a:pt x="4894527" y="3095804"/>
                </a:cubicBezTo>
                <a:lnTo>
                  <a:pt x="4900777" y="3086428"/>
                </a:lnTo>
                <a:cubicBezTo>
                  <a:pt x="4885969" y="3078466"/>
                  <a:pt x="4872314" y="3071843"/>
                  <a:pt x="4859812" y="3066559"/>
                </a:cubicBezTo>
                <a:cubicBezTo>
                  <a:pt x="4878565" y="3048254"/>
                  <a:pt x="4896015" y="3027120"/>
                  <a:pt x="4912163" y="3003159"/>
                </a:cubicBezTo>
                <a:cubicBezTo>
                  <a:pt x="4905912" y="3003754"/>
                  <a:pt x="4898284" y="3004163"/>
                  <a:pt x="4889280" y="3004387"/>
                </a:cubicBezTo>
                <a:lnTo>
                  <a:pt x="4811815" y="3005726"/>
                </a:lnTo>
                <a:lnTo>
                  <a:pt x="4826438" y="2970230"/>
                </a:lnTo>
                <a:lnTo>
                  <a:pt x="4932701" y="2970230"/>
                </a:lnTo>
                <a:cubicBezTo>
                  <a:pt x="4938059" y="2970230"/>
                  <a:pt x="4943863" y="2970640"/>
                  <a:pt x="4950114" y="2971458"/>
                </a:cubicBezTo>
                <a:lnTo>
                  <a:pt x="4950114" y="2961078"/>
                </a:lnTo>
                <a:cubicBezTo>
                  <a:pt x="4944607" y="2961896"/>
                  <a:pt x="4938803" y="2962305"/>
                  <a:pt x="4932701" y="2962305"/>
                </a:cubicBezTo>
                <a:lnTo>
                  <a:pt x="4829228" y="2962305"/>
                </a:lnTo>
                <a:lnTo>
                  <a:pt x="4840837" y="2926810"/>
                </a:lnTo>
                <a:lnTo>
                  <a:pt x="4911046" y="2926810"/>
                </a:lnTo>
                <a:cubicBezTo>
                  <a:pt x="4916851" y="2926810"/>
                  <a:pt x="4922320" y="2927182"/>
                  <a:pt x="4927455" y="2927926"/>
                </a:cubicBezTo>
                <a:lnTo>
                  <a:pt x="4927455" y="2917657"/>
                </a:lnTo>
                <a:cubicBezTo>
                  <a:pt x="4922320" y="2918476"/>
                  <a:pt x="4916851" y="2918885"/>
                  <a:pt x="4911046" y="2918885"/>
                </a:cubicBezTo>
                <a:lnTo>
                  <a:pt x="4842399" y="2918885"/>
                </a:lnTo>
                <a:lnTo>
                  <a:pt x="4846529" y="2905602"/>
                </a:lnTo>
                <a:cubicBezTo>
                  <a:pt x="4848539" y="2898607"/>
                  <a:pt x="4851590" y="2892356"/>
                  <a:pt x="4855682" y="2886850"/>
                </a:cubicBezTo>
                <a:close/>
                <a:moveTo>
                  <a:pt x="6354196" y="2879259"/>
                </a:moveTo>
                <a:lnTo>
                  <a:pt x="6347722" y="2887966"/>
                </a:lnTo>
                <a:cubicBezTo>
                  <a:pt x="6360893" y="2894217"/>
                  <a:pt x="6372799" y="2902588"/>
                  <a:pt x="6383440" y="2913080"/>
                </a:cubicBezTo>
                <a:lnTo>
                  <a:pt x="6389803" y="2904486"/>
                </a:lnTo>
                <a:cubicBezTo>
                  <a:pt x="6378417" y="2895035"/>
                  <a:pt x="6366548" y="2886626"/>
                  <a:pt x="6354196" y="2879259"/>
                </a:cubicBezTo>
                <a:close/>
                <a:moveTo>
                  <a:pt x="5202787" y="2776605"/>
                </a:moveTo>
                <a:lnTo>
                  <a:pt x="5202787" y="2792567"/>
                </a:lnTo>
                <a:lnTo>
                  <a:pt x="5215623" y="2792567"/>
                </a:lnTo>
                <a:lnTo>
                  <a:pt x="5215623" y="2776605"/>
                </a:lnTo>
                <a:close/>
                <a:moveTo>
                  <a:pt x="2773912" y="2776605"/>
                </a:moveTo>
                <a:lnTo>
                  <a:pt x="2773912" y="2792567"/>
                </a:lnTo>
                <a:lnTo>
                  <a:pt x="2786748" y="2792567"/>
                </a:lnTo>
                <a:lnTo>
                  <a:pt x="2786748" y="2776605"/>
                </a:lnTo>
                <a:close/>
                <a:moveTo>
                  <a:pt x="2604248" y="2729724"/>
                </a:moveTo>
                <a:lnTo>
                  <a:pt x="2714753" y="2729724"/>
                </a:lnTo>
                <a:lnTo>
                  <a:pt x="2714753" y="2786651"/>
                </a:lnTo>
                <a:lnTo>
                  <a:pt x="2604248" y="2786651"/>
                </a:lnTo>
                <a:close/>
                <a:moveTo>
                  <a:pt x="6728424" y="2714432"/>
                </a:moveTo>
                <a:cubicBezTo>
                  <a:pt x="6739958" y="2714432"/>
                  <a:pt x="6748925" y="2717353"/>
                  <a:pt x="6755325" y="2723194"/>
                </a:cubicBezTo>
                <a:cubicBezTo>
                  <a:pt x="6761724" y="2729036"/>
                  <a:pt x="6764924" y="2737314"/>
                  <a:pt x="6764924" y="2748030"/>
                </a:cubicBezTo>
                <a:cubicBezTo>
                  <a:pt x="6764924" y="2760978"/>
                  <a:pt x="6761836" y="2770503"/>
                  <a:pt x="6755660" y="2776605"/>
                </a:cubicBezTo>
                <a:cubicBezTo>
                  <a:pt x="6749483" y="2782707"/>
                  <a:pt x="6740591" y="2785758"/>
                  <a:pt x="6728982" y="2785758"/>
                </a:cubicBezTo>
                <a:cubicBezTo>
                  <a:pt x="6716853" y="2785758"/>
                  <a:pt x="6707700" y="2782558"/>
                  <a:pt x="6701523" y="2776159"/>
                </a:cubicBezTo>
                <a:cubicBezTo>
                  <a:pt x="6695347" y="2769759"/>
                  <a:pt x="6692259" y="2760532"/>
                  <a:pt x="6692259" y="2748476"/>
                </a:cubicBezTo>
                <a:cubicBezTo>
                  <a:pt x="6692259" y="2737984"/>
                  <a:pt x="6695477" y="2729687"/>
                  <a:pt x="6701914" y="2723585"/>
                </a:cubicBezTo>
                <a:cubicBezTo>
                  <a:pt x="6708351" y="2717483"/>
                  <a:pt x="6717187" y="2714432"/>
                  <a:pt x="6728424" y="2714432"/>
                </a:cubicBezTo>
                <a:close/>
                <a:moveTo>
                  <a:pt x="5928324" y="2714432"/>
                </a:moveTo>
                <a:cubicBezTo>
                  <a:pt x="5939858" y="2714432"/>
                  <a:pt x="5948825" y="2717353"/>
                  <a:pt x="5955225" y="2723194"/>
                </a:cubicBezTo>
                <a:cubicBezTo>
                  <a:pt x="5961624" y="2729036"/>
                  <a:pt x="5964824" y="2737314"/>
                  <a:pt x="5964824" y="2748030"/>
                </a:cubicBezTo>
                <a:cubicBezTo>
                  <a:pt x="5964824" y="2760978"/>
                  <a:pt x="5961736" y="2770503"/>
                  <a:pt x="5955559" y="2776605"/>
                </a:cubicBezTo>
                <a:cubicBezTo>
                  <a:pt x="5949383" y="2782707"/>
                  <a:pt x="5940491" y="2785758"/>
                  <a:pt x="5928882" y="2785758"/>
                </a:cubicBezTo>
                <a:cubicBezTo>
                  <a:pt x="5916752" y="2785758"/>
                  <a:pt x="5907600" y="2782558"/>
                  <a:pt x="5901423" y="2776159"/>
                </a:cubicBezTo>
                <a:cubicBezTo>
                  <a:pt x="5895247" y="2769759"/>
                  <a:pt x="5892159" y="2760532"/>
                  <a:pt x="5892159" y="2748476"/>
                </a:cubicBezTo>
                <a:cubicBezTo>
                  <a:pt x="5892159" y="2737984"/>
                  <a:pt x="5895377" y="2729687"/>
                  <a:pt x="5901814" y="2723585"/>
                </a:cubicBezTo>
                <a:cubicBezTo>
                  <a:pt x="5908251" y="2717483"/>
                  <a:pt x="5917087" y="2714432"/>
                  <a:pt x="5928324" y="2714432"/>
                </a:cubicBezTo>
                <a:close/>
                <a:moveTo>
                  <a:pt x="4967378" y="2702042"/>
                </a:moveTo>
                <a:lnTo>
                  <a:pt x="4967378" y="2712311"/>
                </a:lnTo>
                <a:cubicBezTo>
                  <a:pt x="4971173" y="2711567"/>
                  <a:pt x="4976047" y="2711195"/>
                  <a:pt x="4982000" y="2711195"/>
                </a:cubicBezTo>
                <a:lnTo>
                  <a:pt x="5029551" y="2711195"/>
                </a:lnTo>
                <a:cubicBezTo>
                  <a:pt x="5023449" y="2730840"/>
                  <a:pt x="5018314" y="2744793"/>
                  <a:pt x="5014147" y="2753053"/>
                </a:cubicBezTo>
                <a:cubicBezTo>
                  <a:pt x="5018612" y="2752309"/>
                  <a:pt x="5023412" y="2751937"/>
                  <a:pt x="5028546" y="2751937"/>
                </a:cubicBezTo>
                <a:lnTo>
                  <a:pt x="5127108" y="2751937"/>
                </a:lnTo>
                <a:cubicBezTo>
                  <a:pt x="5126810" y="2752979"/>
                  <a:pt x="5126364" y="2755099"/>
                  <a:pt x="5125768" y="2758299"/>
                </a:cubicBezTo>
                <a:cubicBezTo>
                  <a:pt x="5123164" y="2770057"/>
                  <a:pt x="5121192" y="2777982"/>
                  <a:pt x="5119852" y="2782074"/>
                </a:cubicBezTo>
                <a:cubicBezTo>
                  <a:pt x="5114792" y="2796660"/>
                  <a:pt x="5105416" y="2804436"/>
                  <a:pt x="5091724" y="2805403"/>
                </a:cubicBezTo>
                <a:cubicBezTo>
                  <a:pt x="5090384" y="2805478"/>
                  <a:pt x="5088524" y="2805515"/>
                  <a:pt x="5086143" y="2805515"/>
                </a:cubicBezTo>
                <a:cubicBezTo>
                  <a:pt x="5082050" y="2805515"/>
                  <a:pt x="5078032" y="2805329"/>
                  <a:pt x="5074088" y="2804957"/>
                </a:cubicBezTo>
                <a:cubicBezTo>
                  <a:pt x="5068135" y="2804138"/>
                  <a:pt x="5063260" y="2803134"/>
                  <a:pt x="5059465" y="2801943"/>
                </a:cubicBezTo>
                <a:cubicBezTo>
                  <a:pt x="5062814" y="2806036"/>
                  <a:pt x="5064935" y="2810389"/>
                  <a:pt x="5065828" y="2815003"/>
                </a:cubicBezTo>
                <a:cubicBezTo>
                  <a:pt x="5089640" y="2814035"/>
                  <a:pt x="5104523" y="2811952"/>
                  <a:pt x="5110476" y="2808752"/>
                </a:cubicBezTo>
                <a:cubicBezTo>
                  <a:pt x="5118662" y="2804361"/>
                  <a:pt x="5124652" y="2796064"/>
                  <a:pt x="5128447" y="2783860"/>
                </a:cubicBezTo>
                <a:cubicBezTo>
                  <a:pt x="5130903" y="2775824"/>
                  <a:pt x="5133879" y="2764624"/>
                  <a:pt x="5137377" y="2750262"/>
                </a:cubicBezTo>
                <a:cubicBezTo>
                  <a:pt x="5137377" y="2750114"/>
                  <a:pt x="5137600" y="2749444"/>
                  <a:pt x="5138047" y="2748253"/>
                </a:cubicBezTo>
                <a:cubicBezTo>
                  <a:pt x="5138716" y="2745798"/>
                  <a:pt x="5139274" y="2743974"/>
                  <a:pt x="5139721" y="2742784"/>
                </a:cubicBezTo>
                <a:cubicBezTo>
                  <a:pt x="5133768" y="2743528"/>
                  <a:pt x="5128819" y="2743900"/>
                  <a:pt x="5124875" y="2743900"/>
                </a:cubicBezTo>
                <a:lnTo>
                  <a:pt x="5028100" y="2743900"/>
                </a:lnTo>
                <a:cubicBezTo>
                  <a:pt x="5031151" y="2733854"/>
                  <a:pt x="5034760" y="2722952"/>
                  <a:pt x="5038927" y="2711195"/>
                </a:cubicBezTo>
                <a:lnTo>
                  <a:pt x="5157469" y="2711195"/>
                </a:lnTo>
                <a:cubicBezTo>
                  <a:pt x="5163571" y="2711195"/>
                  <a:pt x="5168296" y="2711567"/>
                  <a:pt x="5171644" y="2712311"/>
                </a:cubicBezTo>
                <a:lnTo>
                  <a:pt x="5171644" y="2702042"/>
                </a:lnTo>
                <a:cubicBezTo>
                  <a:pt x="5167701" y="2702786"/>
                  <a:pt x="5162975" y="2703158"/>
                  <a:pt x="5157469" y="2703158"/>
                </a:cubicBezTo>
                <a:lnTo>
                  <a:pt x="4982000" y="2703158"/>
                </a:lnTo>
                <a:cubicBezTo>
                  <a:pt x="4976642" y="2703158"/>
                  <a:pt x="4971768" y="2702786"/>
                  <a:pt x="4967378" y="2702042"/>
                </a:cubicBezTo>
                <a:close/>
                <a:moveTo>
                  <a:pt x="4783538" y="2701372"/>
                </a:moveTo>
                <a:lnTo>
                  <a:pt x="4783538" y="2711642"/>
                </a:lnTo>
                <a:cubicBezTo>
                  <a:pt x="4788077" y="2710897"/>
                  <a:pt x="4792877" y="2710525"/>
                  <a:pt x="4797937" y="2710525"/>
                </a:cubicBezTo>
                <a:lnTo>
                  <a:pt x="4875179" y="2710525"/>
                </a:lnTo>
                <a:cubicBezTo>
                  <a:pt x="4862380" y="2722580"/>
                  <a:pt x="4850511" y="2731250"/>
                  <a:pt x="4839572" y="2736533"/>
                </a:cubicBezTo>
                <a:lnTo>
                  <a:pt x="4840465" y="2748700"/>
                </a:lnTo>
                <a:lnTo>
                  <a:pt x="4752954" y="2748700"/>
                </a:lnTo>
                <a:cubicBezTo>
                  <a:pt x="4747298" y="2748700"/>
                  <a:pt x="4742573" y="2748328"/>
                  <a:pt x="4738778" y="2747584"/>
                </a:cubicBezTo>
                <a:lnTo>
                  <a:pt x="4738778" y="2757853"/>
                </a:lnTo>
                <a:cubicBezTo>
                  <a:pt x="4743466" y="2757257"/>
                  <a:pt x="4748191" y="2756885"/>
                  <a:pt x="4752954" y="2756736"/>
                </a:cubicBezTo>
                <a:lnTo>
                  <a:pt x="4840465" y="2756736"/>
                </a:lnTo>
                <a:lnTo>
                  <a:pt x="4840465" y="2795581"/>
                </a:lnTo>
                <a:cubicBezTo>
                  <a:pt x="4841060" y="2801385"/>
                  <a:pt x="4837935" y="2804734"/>
                  <a:pt x="4831089" y="2805626"/>
                </a:cubicBezTo>
                <a:cubicBezTo>
                  <a:pt x="4829079" y="2805999"/>
                  <a:pt x="4827145" y="2806185"/>
                  <a:pt x="4825284" y="2806185"/>
                </a:cubicBezTo>
                <a:cubicBezTo>
                  <a:pt x="4821191" y="2806185"/>
                  <a:pt x="4816578" y="2805440"/>
                  <a:pt x="4811443" y="2803952"/>
                </a:cubicBezTo>
                <a:cubicBezTo>
                  <a:pt x="4812485" y="2806408"/>
                  <a:pt x="4813304" y="2810389"/>
                  <a:pt x="4813899" y="2815896"/>
                </a:cubicBezTo>
                <a:cubicBezTo>
                  <a:pt x="4828112" y="2815449"/>
                  <a:pt x="4837563" y="2813924"/>
                  <a:pt x="4842251" y="2811319"/>
                </a:cubicBezTo>
                <a:cubicBezTo>
                  <a:pt x="4847162" y="2808864"/>
                  <a:pt x="4849543" y="2804064"/>
                  <a:pt x="4849394" y="2796920"/>
                </a:cubicBezTo>
                <a:lnTo>
                  <a:pt x="4849394" y="2756736"/>
                </a:lnTo>
                <a:lnTo>
                  <a:pt x="4928645" y="2756736"/>
                </a:lnTo>
                <a:cubicBezTo>
                  <a:pt x="4933557" y="2756736"/>
                  <a:pt x="4938766" y="2757109"/>
                  <a:pt x="4944272" y="2757853"/>
                </a:cubicBezTo>
                <a:lnTo>
                  <a:pt x="4944272" y="2747584"/>
                </a:lnTo>
                <a:cubicBezTo>
                  <a:pt x="4939807" y="2748328"/>
                  <a:pt x="4934598" y="2748700"/>
                  <a:pt x="4928645" y="2748700"/>
                </a:cubicBezTo>
                <a:lnTo>
                  <a:pt x="4849394" y="2748700"/>
                </a:lnTo>
                <a:lnTo>
                  <a:pt x="4849394" y="2742002"/>
                </a:lnTo>
                <a:cubicBezTo>
                  <a:pt x="4862194" y="2733073"/>
                  <a:pt x="4872835" y="2724701"/>
                  <a:pt x="4881318" y="2716888"/>
                </a:cubicBezTo>
                <a:cubicBezTo>
                  <a:pt x="4886081" y="2712795"/>
                  <a:pt x="4891736" y="2707623"/>
                  <a:pt x="4898284" y="2701372"/>
                </a:cubicBezTo>
                <a:cubicBezTo>
                  <a:pt x="4890397" y="2701968"/>
                  <a:pt x="4884592" y="2702340"/>
                  <a:pt x="4880872" y="2702489"/>
                </a:cubicBezTo>
                <a:lnTo>
                  <a:pt x="4797937" y="2702489"/>
                </a:lnTo>
                <a:cubicBezTo>
                  <a:pt x="4792877" y="2702489"/>
                  <a:pt x="4788077" y="2702117"/>
                  <a:pt x="4783538" y="2701372"/>
                </a:cubicBezTo>
                <a:close/>
                <a:moveTo>
                  <a:pt x="2935986" y="2699028"/>
                </a:moveTo>
                <a:cubicBezTo>
                  <a:pt x="2936655" y="2704609"/>
                  <a:pt x="2937027" y="2709893"/>
                  <a:pt x="2937102" y="2714879"/>
                </a:cubicBezTo>
                <a:lnTo>
                  <a:pt x="2937102" y="2782521"/>
                </a:lnTo>
                <a:cubicBezTo>
                  <a:pt x="2925716" y="2774484"/>
                  <a:pt x="2916191" y="2764327"/>
                  <a:pt x="2908527" y="2752048"/>
                </a:cubicBezTo>
                <a:cubicBezTo>
                  <a:pt x="2909271" y="2748328"/>
                  <a:pt x="2910201" y="2743379"/>
                  <a:pt x="2911317" y="2737203"/>
                </a:cubicBezTo>
                <a:cubicBezTo>
                  <a:pt x="2911689" y="2735045"/>
                  <a:pt x="2911987" y="2733445"/>
                  <a:pt x="2912210" y="2732403"/>
                </a:cubicBezTo>
                <a:cubicBezTo>
                  <a:pt x="2912954" y="2728459"/>
                  <a:pt x="2914703" y="2723883"/>
                  <a:pt x="2917457" y="2718674"/>
                </a:cubicBezTo>
                <a:lnTo>
                  <a:pt x="2904843" y="2716441"/>
                </a:lnTo>
                <a:cubicBezTo>
                  <a:pt x="2901420" y="2755211"/>
                  <a:pt x="2892751" y="2783712"/>
                  <a:pt x="2878836" y="2801943"/>
                </a:cubicBezTo>
                <a:cubicBezTo>
                  <a:pt x="2883003" y="2802166"/>
                  <a:pt x="2887207" y="2802687"/>
                  <a:pt x="2891449" y="2803506"/>
                </a:cubicBezTo>
                <a:cubicBezTo>
                  <a:pt x="2897625" y="2789516"/>
                  <a:pt x="2902425" y="2776121"/>
                  <a:pt x="2905848" y="2763322"/>
                </a:cubicBezTo>
                <a:cubicBezTo>
                  <a:pt x="2924079" y="2791079"/>
                  <a:pt x="2953473" y="2804882"/>
                  <a:pt x="2994029" y="2804734"/>
                </a:cubicBezTo>
                <a:cubicBezTo>
                  <a:pt x="3002289" y="2805180"/>
                  <a:pt x="3014902" y="2805403"/>
                  <a:pt x="3031868" y="2805403"/>
                </a:cubicBezTo>
                <a:cubicBezTo>
                  <a:pt x="3049579" y="2805478"/>
                  <a:pt x="3065317" y="2805329"/>
                  <a:pt x="3079084" y="2804957"/>
                </a:cubicBezTo>
                <a:cubicBezTo>
                  <a:pt x="3080051" y="2800938"/>
                  <a:pt x="3082172" y="2796511"/>
                  <a:pt x="3085446" y="2791674"/>
                </a:cubicBezTo>
                <a:cubicBezTo>
                  <a:pt x="3067885" y="2794799"/>
                  <a:pt x="3046825" y="2796362"/>
                  <a:pt x="3022269" y="2796362"/>
                </a:cubicBezTo>
                <a:cubicBezTo>
                  <a:pt x="3012372" y="2796362"/>
                  <a:pt x="3001805" y="2796101"/>
                  <a:pt x="2990568" y="2795581"/>
                </a:cubicBezTo>
                <a:cubicBezTo>
                  <a:pt x="2970253" y="2794688"/>
                  <a:pt x="2955259" y="2791637"/>
                  <a:pt x="2945585" y="2786428"/>
                </a:cubicBezTo>
                <a:lnTo>
                  <a:pt x="2945585" y="2740217"/>
                </a:lnTo>
                <a:lnTo>
                  <a:pt x="2965900" y="2740217"/>
                </a:lnTo>
                <a:cubicBezTo>
                  <a:pt x="2968802" y="2740142"/>
                  <a:pt x="2973751" y="2740514"/>
                  <a:pt x="2980746" y="2741333"/>
                </a:cubicBezTo>
                <a:lnTo>
                  <a:pt x="2980746" y="2731064"/>
                </a:lnTo>
                <a:cubicBezTo>
                  <a:pt x="2973602" y="2731882"/>
                  <a:pt x="2968653" y="2732254"/>
                  <a:pt x="2965900" y="2732180"/>
                </a:cubicBezTo>
                <a:lnTo>
                  <a:pt x="2945585" y="2732180"/>
                </a:lnTo>
                <a:lnTo>
                  <a:pt x="2945585" y="2714879"/>
                </a:lnTo>
                <a:cubicBezTo>
                  <a:pt x="2945659" y="2709893"/>
                  <a:pt x="2946032" y="2704609"/>
                  <a:pt x="2946701" y="2699028"/>
                </a:cubicBezTo>
                <a:close/>
                <a:moveTo>
                  <a:pt x="5202787" y="2681281"/>
                </a:moveTo>
                <a:lnTo>
                  <a:pt x="5202787" y="2697242"/>
                </a:lnTo>
                <a:lnTo>
                  <a:pt x="5215623" y="2697242"/>
                </a:lnTo>
                <a:lnTo>
                  <a:pt x="5215623" y="2681281"/>
                </a:lnTo>
                <a:close/>
                <a:moveTo>
                  <a:pt x="2773912" y="2681281"/>
                </a:moveTo>
                <a:lnTo>
                  <a:pt x="2773912" y="2697242"/>
                </a:lnTo>
                <a:lnTo>
                  <a:pt x="2786748" y="2697242"/>
                </a:lnTo>
                <a:lnTo>
                  <a:pt x="2786748" y="2681281"/>
                </a:lnTo>
                <a:close/>
                <a:moveTo>
                  <a:pt x="3148847" y="2679606"/>
                </a:moveTo>
                <a:lnTo>
                  <a:pt x="3148847" y="2689987"/>
                </a:lnTo>
                <a:cubicBezTo>
                  <a:pt x="3154800" y="2689020"/>
                  <a:pt x="3159898" y="2688610"/>
                  <a:pt x="3164139" y="2688759"/>
                </a:cubicBezTo>
                <a:lnTo>
                  <a:pt x="3211913" y="2688759"/>
                </a:lnTo>
                <a:lnTo>
                  <a:pt x="3211913" y="2730171"/>
                </a:lnTo>
                <a:lnTo>
                  <a:pt x="3129425" y="2730171"/>
                </a:lnTo>
                <a:cubicBezTo>
                  <a:pt x="3124514" y="2730171"/>
                  <a:pt x="3119379" y="2729799"/>
                  <a:pt x="3114021" y="2729054"/>
                </a:cubicBezTo>
                <a:lnTo>
                  <a:pt x="3114021" y="2739324"/>
                </a:lnTo>
                <a:cubicBezTo>
                  <a:pt x="3119677" y="2738579"/>
                  <a:pt x="3124811" y="2738207"/>
                  <a:pt x="3129425" y="2738207"/>
                </a:cubicBezTo>
                <a:lnTo>
                  <a:pt x="3211913" y="2738207"/>
                </a:lnTo>
                <a:lnTo>
                  <a:pt x="3211913" y="2793683"/>
                </a:lnTo>
                <a:cubicBezTo>
                  <a:pt x="3212508" y="2802836"/>
                  <a:pt x="3208527" y="2807264"/>
                  <a:pt x="3199970" y="2806966"/>
                </a:cubicBezTo>
                <a:cubicBezTo>
                  <a:pt x="3193123" y="2807115"/>
                  <a:pt x="3185124" y="2806519"/>
                  <a:pt x="3175971" y="2805180"/>
                </a:cubicBezTo>
                <a:cubicBezTo>
                  <a:pt x="3177980" y="2809273"/>
                  <a:pt x="3179431" y="2813366"/>
                  <a:pt x="3180324" y="2817458"/>
                </a:cubicBezTo>
                <a:cubicBezTo>
                  <a:pt x="3196844" y="2817458"/>
                  <a:pt x="3207746" y="2816007"/>
                  <a:pt x="3213029" y="2813105"/>
                </a:cubicBezTo>
                <a:cubicBezTo>
                  <a:pt x="3218536" y="2810575"/>
                  <a:pt x="3221140" y="2804957"/>
                  <a:pt x="3220843" y="2796250"/>
                </a:cubicBezTo>
                <a:lnTo>
                  <a:pt x="3220843" y="2738207"/>
                </a:lnTo>
                <a:lnTo>
                  <a:pt x="3294401" y="2738207"/>
                </a:lnTo>
                <a:cubicBezTo>
                  <a:pt x="3298866" y="2738207"/>
                  <a:pt x="3303889" y="2738579"/>
                  <a:pt x="3309470" y="2739324"/>
                </a:cubicBezTo>
                <a:lnTo>
                  <a:pt x="3309470" y="2729054"/>
                </a:lnTo>
                <a:cubicBezTo>
                  <a:pt x="3303740" y="2729799"/>
                  <a:pt x="3298717" y="2730171"/>
                  <a:pt x="3294401" y="2730171"/>
                </a:cubicBezTo>
                <a:lnTo>
                  <a:pt x="3220843" y="2730171"/>
                </a:lnTo>
                <a:lnTo>
                  <a:pt x="3220843" y="2688759"/>
                </a:lnTo>
                <a:lnTo>
                  <a:pt x="3262477" y="2688759"/>
                </a:lnTo>
                <a:cubicBezTo>
                  <a:pt x="3267017" y="2688759"/>
                  <a:pt x="3272039" y="2689168"/>
                  <a:pt x="3277546" y="2689987"/>
                </a:cubicBezTo>
                <a:lnTo>
                  <a:pt x="3277546" y="2679606"/>
                </a:lnTo>
                <a:cubicBezTo>
                  <a:pt x="3271444" y="2680425"/>
                  <a:pt x="3266421" y="2680834"/>
                  <a:pt x="3262477" y="2680834"/>
                </a:cubicBezTo>
                <a:lnTo>
                  <a:pt x="3164139" y="2680834"/>
                </a:lnTo>
                <a:cubicBezTo>
                  <a:pt x="3159377" y="2680834"/>
                  <a:pt x="3154279" y="2680425"/>
                  <a:pt x="3148847" y="2679606"/>
                </a:cubicBezTo>
                <a:close/>
                <a:moveTo>
                  <a:pt x="2346626" y="2676927"/>
                </a:moveTo>
                <a:lnTo>
                  <a:pt x="2374755" y="2676927"/>
                </a:lnTo>
                <a:cubicBezTo>
                  <a:pt x="2372001" y="2712869"/>
                  <a:pt x="2367351" y="2739063"/>
                  <a:pt x="2360802" y="2755509"/>
                </a:cubicBezTo>
                <a:cubicBezTo>
                  <a:pt x="2359016" y="2754169"/>
                  <a:pt x="2356523" y="2752346"/>
                  <a:pt x="2353323" y="2750039"/>
                </a:cubicBezTo>
                <a:cubicBezTo>
                  <a:pt x="2344022" y="2743193"/>
                  <a:pt x="2336692" y="2737724"/>
                  <a:pt x="2331334" y="2733631"/>
                </a:cubicBezTo>
                <a:cubicBezTo>
                  <a:pt x="2336841" y="2715027"/>
                  <a:pt x="2341938" y="2696126"/>
                  <a:pt x="2346626" y="2676927"/>
                </a:cubicBezTo>
                <a:close/>
                <a:moveTo>
                  <a:pt x="3386600" y="2661412"/>
                </a:moveTo>
                <a:lnTo>
                  <a:pt x="3378786" y="2669114"/>
                </a:lnTo>
                <a:cubicBezTo>
                  <a:pt x="3388684" y="2677820"/>
                  <a:pt x="3397985" y="2687717"/>
                  <a:pt x="3406692" y="2698805"/>
                </a:cubicBezTo>
                <a:lnTo>
                  <a:pt x="3414728" y="2690880"/>
                </a:lnTo>
                <a:cubicBezTo>
                  <a:pt x="3407064" y="2681281"/>
                  <a:pt x="3397688" y="2671458"/>
                  <a:pt x="3386600" y="2661412"/>
                </a:cubicBezTo>
                <a:close/>
                <a:moveTo>
                  <a:pt x="3494426" y="2655831"/>
                </a:moveTo>
                <a:cubicBezTo>
                  <a:pt x="3483487" y="2674137"/>
                  <a:pt x="3472771" y="2685894"/>
                  <a:pt x="3462279" y="2691103"/>
                </a:cubicBezTo>
                <a:cubicBezTo>
                  <a:pt x="3466223" y="2693187"/>
                  <a:pt x="3469497" y="2696015"/>
                  <a:pt x="3472102" y="2699586"/>
                </a:cubicBezTo>
                <a:cubicBezTo>
                  <a:pt x="3480138" y="2690582"/>
                  <a:pt x="3487878" y="2681504"/>
                  <a:pt x="3495319" y="2672351"/>
                </a:cubicBezTo>
                <a:cubicBezTo>
                  <a:pt x="3498519" y="2668556"/>
                  <a:pt x="3502202" y="2665877"/>
                  <a:pt x="3506369" y="2664314"/>
                </a:cubicBezTo>
                <a:close/>
                <a:moveTo>
                  <a:pt x="6387310" y="2642102"/>
                </a:moveTo>
                <a:cubicBezTo>
                  <a:pt x="6400630" y="2642102"/>
                  <a:pt x="6410229" y="2647887"/>
                  <a:pt x="6416108" y="2659459"/>
                </a:cubicBezTo>
                <a:cubicBezTo>
                  <a:pt x="6421987" y="2671030"/>
                  <a:pt x="6424926" y="2689168"/>
                  <a:pt x="6424926" y="2713874"/>
                </a:cubicBezTo>
                <a:cubicBezTo>
                  <a:pt x="6424926" y="2761648"/>
                  <a:pt x="6412276" y="2785535"/>
                  <a:pt x="6386975" y="2785535"/>
                </a:cubicBezTo>
                <a:cubicBezTo>
                  <a:pt x="6373878" y="2785535"/>
                  <a:pt x="6364260" y="2779582"/>
                  <a:pt x="6358121" y="2767675"/>
                </a:cubicBezTo>
                <a:cubicBezTo>
                  <a:pt x="6351982" y="2755769"/>
                  <a:pt x="6348912" y="2737835"/>
                  <a:pt x="6348912" y="2713874"/>
                </a:cubicBezTo>
                <a:cubicBezTo>
                  <a:pt x="6348912" y="2689317"/>
                  <a:pt x="6351907" y="2671216"/>
                  <a:pt x="6357898" y="2659570"/>
                </a:cubicBezTo>
                <a:cubicBezTo>
                  <a:pt x="6363888" y="2647924"/>
                  <a:pt x="6373692" y="2642102"/>
                  <a:pt x="6387310" y="2642102"/>
                </a:cubicBezTo>
                <a:close/>
                <a:moveTo>
                  <a:pt x="5472910" y="2642102"/>
                </a:moveTo>
                <a:cubicBezTo>
                  <a:pt x="5486230" y="2642102"/>
                  <a:pt x="5495829" y="2647887"/>
                  <a:pt x="5501708" y="2659459"/>
                </a:cubicBezTo>
                <a:cubicBezTo>
                  <a:pt x="5507587" y="2671030"/>
                  <a:pt x="5510526" y="2689168"/>
                  <a:pt x="5510526" y="2713874"/>
                </a:cubicBezTo>
                <a:cubicBezTo>
                  <a:pt x="5510526" y="2761648"/>
                  <a:pt x="5497876" y="2785535"/>
                  <a:pt x="5472575" y="2785535"/>
                </a:cubicBezTo>
                <a:cubicBezTo>
                  <a:pt x="5459478" y="2785535"/>
                  <a:pt x="5449860" y="2779582"/>
                  <a:pt x="5443721" y="2767675"/>
                </a:cubicBezTo>
                <a:cubicBezTo>
                  <a:pt x="5437582" y="2755769"/>
                  <a:pt x="5434512" y="2737835"/>
                  <a:pt x="5434512" y="2713874"/>
                </a:cubicBezTo>
                <a:cubicBezTo>
                  <a:pt x="5434512" y="2689317"/>
                  <a:pt x="5437507" y="2671216"/>
                  <a:pt x="5443498" y="2659570"/>
                </a:cubicBezTo>
                <a:cubicBezTo>
                  <a:pt x="5449488" y="2647924"/>
                  <a:pt x="5459292" y="2642102"/>
                  <a:pt x="5472910" y="2642102"/>
                </a:cubicBezTo>
                <a:close/>
                <a:moveTo>
                  <a:pt x="6728201" y="2641878"/>
                </a:moveTo>
                <a:cubicBezTo>
                  <a:pt x="6738842" y="2641878"/>
                  <a:pt x="6747009" y="2644446"/>
                  <a:pt x="6752702" y="2649580"/>
                </a:cubicBezTo>
                <a:cubicBezTo>
                  <a:pt x="6758394" y="2654715"/>
                  <a:pt x="6761241" y="2662342"/>
                  <a:pt x="6761241" y="2672463"/>
                </a:cubicBezTo>
                <a:cubicBezTo>
                  <a:pt x="6761241" y="2694266"/>
                  <a:pt x="6750302" y="2705167"/>
                  <a:pt x="6728424" y="2705167"/>
                </a:cubicBezTo>
                <a:cubicBezTo>
                  <a:pt x="6718080" y="2705167"/>
                  <a:pt x="6710044" y="2702321"/>
                  <a:pt x="6704314" y="2696628"/>
                </a:cubicBezTo>
                <a:cubicBezTo>
                  <a:pt x="6698584" y="2690936"/>
                  <a:pt x="6695719" y="2682880"/>
                  <a:pt x="6695719" y="2672463"/>
                </a:cubicBezTo>
                <a:cubicBezTo>
                  <a:pt x="6695719" y="2662565"/>
                  <a:pt x="6698510" y="2654994"/>
                  <a:pt x="6704091" y="2649748"/>
                </a:cubicBezTo>
                <a:cubicBezTo>
                  <a:pt x="6709672" y="2644501"/>
                  <a:pt x="6717708" y="2641878"/>
                  <a:pt x="6728201" y="2641878"/>
                </a:cubicBezTo>
                <a:close/>
                <a:moveTo>
                  <a:pt x="5928101" y="2641878"/>
                </a:moveTo>
                <a:cubicBezTo>
                  <a:pt x="5938742" y="2641878"/>
                  <a:pt x="5946909" y="2644446"/>
                  <a:pt x="5952601" y="2649580"/>
                </a:cubicBezTo>
                <a:cubicBezTo>
                  <a:pt x="5958294" y="2654715"/>
                  <a:pt x="5961140" y="2662342"/>
                  <a:pt x="5961140" y="2672463"/>
                </a:cubicBezTo>
                <a:cubicBezTo>
                  <a:pt x="5961140" y="2694266"/>
                  <a:pt x="5950202" y="2705167"/>
                  <a:pt x="5928324" y="2705167"/>
                </a:cubicBezTo>
                <a:cubicBezTo>
                  <a:pt x="5917980" y="2705167"/>
                  <a:pt x="5909944" y="2702321"/>
                  <a:pt x="5904214" y="2696628"/>
                </a:cubicBezTo>
                <a:cubicBezTo>
                  <a:pt x="5898484" y="2690936"/>
                  <a:pt x="5895619" y="2682880"/>
                  <a:pt x="5895619" y="2672463"/>
                </a:cubicBezTo>
                <a:cubicBezTo>
                  <a:pt x="5895619" y="2662565"/>
                  <a:pt x="5898409" y="2654994"/>
                  <a:pt x="5903990" y="2649748"/>
                </a:cubicBezTo>
                <a:cubicBezTo>
                  <a:pt x="5909572" y="2644501"/>
                  <a:pt x="5917608" y="2641878"/>
                  <a:pt x="5928101" y="2641878"/>
                </a:cubicBezTo>
                <a:close/>
                <a:moveTo>
                  <a:pt x="3119379" y="2638753"/>
                </a:moveTo>
                <a:cubicBezTo>
                  <a:pt x="3120123" y="2645153"/>
                  <a:pt x="3120495" y="2650250"/>
                  <a:pt x="3120495" y="2654045"/>
                </a:cubicBezTo>
                <a:lnTo>
                  <a:pt x="3120495" y="2662528"/>
                </a:lnTo>
                <a:cubicBezTo>
                  <a:pt x="3120495" y="2667068"/>
                  <a:pt x="3120123" y="2672835"/>
                  <a:pt x="3119379" y="2679830"/>
                </a:cubicBezTo>
                <a:lnTo>
                  <a:pt x="3130541" y="2679830"/>
                </a:lnTo>
                <a:cubicBezTo>
                  <a:pt x="3129797" y="2672686"/>
                  <a:pt x="3129425" y="2666993"/>
                  <a:pt x="3129425" y="2662751"/>
                </a:cubicBezTo>
                <a:lnTo>
                  <a:pt x="3129425" y="2647906"/>
                </a:lnTo>
                <a:lnTo>
                  <a:pt x="3292168" y="2647906"/>
                </a:lnTo>
                <a:lnTo>
                  <a:pt x="3292168" y="2661077"/>
                </a:lnTo>
                <a:cubicBezTo>
                  <a:pt x="3292168" y="2665244"/>
                  <a:pt x="3291796" y="2671049"/>
                  <a:pt x="3291052" y="2678490"/>
                </a:cubicBezTo>
                <a:lnTo>
                  <a:pt x="3302214" y="2678490"/>
                </a:lnTo>
                <a:cubicBezTo>
                  <a:pt x="3301470" y="2672090"/>
                  <a:pt x="3301098" y="2666472"/>
                  <a:pt x="3301098" y="2661635"/>
                </a:cubicBezTo>
                <a:lnTo>
                  <a:pt x="3301098" y="2654045"/>
                </a:lnTo>
                <a:cubicBezTo>
                  <a:pt x="3301098" y="2648836"/>
                  <a:pt x="3301470" y="2643739"/>
                  <a:pt x="3302214" y="2638753"/>
                </a:cubicBezTo>
                <a:cubicBezTo>
                  <a:pt x="3295219" y="2639497"/>
                  <a:pt x="3289415" y="2639869"/>
                  <a:pt x="3284802" y="2639869"/>
                </a:cubicBezTo>
                <a:lnTo>
                  <a:pt x="3136457" y="2639869"/>
                </a:lnTo>
                <a:cubicBezTo>
                  <a:pt x="3130802" y="2639869"/>
                  <a:pt x="3125109" y="2639497"/>
                  <a:pt x="3119379" y="2638753"/>
                </a:cubicBezTo>
                <a:close/>
                <a:moveTo>
                  <a:pt x="6566908" y="2635293"/>
                </a:moveTo>
                <a:lnTo>
                  <a:pt x="6566908" y="2645227"/>
                </a:lnTo>
                <a:lnTo>
                  <a:pt x="6651852" y="2645227"/>
                </a:lnTo>
                <a:cubicBezTo>
                  <a:pt x="6634662" y="2672537"/>
                  <a:pt x="6621547" y="2698824"/>
                  <a:pt x="6612505" y="2724087"/>
                </a:cubicBezTo>
                <a:cubicBezTo>
                  <a:pt x="6603464" y="2749351"/>
                  <a:pt x="6598944" y="2772177"/>
                  <a:pt x="6598944" y="2792567"/>
                </a:cubicBezTo>
                <a:lnTo>
                  <a:pt x="6609882" y="2792567"/>
                </a:lnTo>
                <a:cubicBezTo>
                  <a:pt x="6609882" y="2748886"/>
                  <a:pt x="6627519" y="2699661"/>
                  <a:pt x="6662791" y="2644892"/>
                </a:cubicBezTo>
                <a:lnTo>
                  <a:pt x="6662791" y="2635293"/>
                </a:lnTo>
                <a:close/>
                <a:moveTo>
                  <a:pt x="6155808" y="2635293"/>
                </a:moveTo>
                <a:lnTo>
                  <a:pt x="6118415" y="2660966"/>
                </a:lnTo>
                <a:lnTo>
                  <a:pt x="6118415" y="2671346"/>
                </a:lnTo>
                <a:lnTo>
                  <a:pt x="6154245" y="2647459"/>
                </a:lnTo>
                <a:lnTo>
                  <a:pt x="6154245" y="2782967"/>
                </a:lnTo>
                <a:lnTo>
                  <a:pt x="6114061" y="2782967"/>
                </a:lnTo>
                <a:lnTo>
                  <a:pt x="6114061" y="2792567"/>
                </a:lnTo>
                <a:lnTo>
                  <a:pt x="6199005" y="2792567"/>
                </a:lnTo>
                <a:lnTo>
                  <a:pt x="6199005" y="2782967"/>
                </a:lnTo>
                <a:lnTo>
                  <a:pt x="6164626" y="2782967"/>
                </a:lnTo>
                <a:lnTo>
                  <a:pt x="6164626" y="2635293"/>
                </a:lnTo>
                <a:close/>
                <a:moveTo>
                  <a:pt x="5652508" y="2635293"/>
                </a:moveTo>
                <a:lnTo>
                  <a:pt x="5652508" y="2645227"/>
                </a:lnTo>
                <a:lnTo>
                  <a:pt x="5737452" y="2645227"/>
                </a:lnTo>
                <a:cubicBezTo>
                  <a:pt x="5720262" y="2672537"/>
                  <a:pt x="5707147" y="2698824"/>
                  <a:pt x="5698105" y="2724087"/>
                </a:cubicBezTo>
                <a:cubicBezTo>
                  <a:pt x="5689064" y="2749351"/>
                  <a:pt x="5684543" y="2772177"/>
                  <a:pt x="5684543" y="2792567"/>
                </a:cubicBezTo>
                <a:lnTo>
                  <a:pt x="5695482" y="2792567"/>
                </a:lnTo>
                <a:cubicBezTo>
                  <a:pt x="5695482" y="2748886"/>
                  <a:pt x="5713118" y="2699661"/>
                  <a:pt x="5748391" y="2644892"/>
                </a:cubicBezTo>
                <a:lnTo>
                  <a:pt x="5748391" y="2635293"/>
                </a:lnTo>
                <a:close/>
                <a:moveTo>
                  <a:pt x="5584308" y="2635293"/>
                </a:moveTo>
                <a:lnTo>
                  <a:pt x="5546915" y="2660966"/>
                </a:lnTo>
                <a:lnTo>
                  <a:pt x="5546915" y="2671346"/>
                </a:lnTo>
                <a:lnTo>
                  <a:pt x="5582745" y="2647459"/>
                </a:lnTo>
                <a:lnTo>
                  <a:pt x="5582745" y="2782967"/>
                </a:lnTo>
                <a:lnTo>
                  <a:pt x="5542561" y="2782967"/>
                </a:lnTo>
                <a:lnTo>
                  <a:pt x="5542561" y="2792567"/>
                </a:lnTo>
                <a:lnTo>
                  <a:pt x="5627505" y="2792567"/>
                </a:lnTo>
                <a:lnTo>
                  <a:pt x="5627505" y="2782967"/>
                </a:lnTo>
                <a:lnTo>
                  <a:pt x="5593126" y="2782967"/>
                </a:lnTo>
                <a:lnTo>
                  <a:pt x="5593126" y="2635293"/>
                </a:lnTo>
                <a:close/>
                <a:moveTo>
                  <a:pt x="6728201" y="2632949"/>
                </a:moveTo>
                <a:cubicBezTo>
                  <a:pt x="6715029" y="2632949"/>
                  <a:pt x="6704518" y="2636539"/>
                  <a:pt x="6696668" y="2643720"/>
                </a:cubicBezTo>
                <a:cubicBezTo>
                  <a:pt x="6688817" y="2650901"/>
                  <a:pt x="6684892" y="2660333"/>
                  <a:pt x="6684892" y="2672016"/>
                </a:cubicBezTo>
                <a:cubicBezTo>
                  <a:pt x="6684892" y="2681318"/>
                  <a:pt x="6687199" y="2689410"/>
                  <a:pt x="6691812" y="2696294"/>
                </a:cubicBezTo>
                <a:cubicBezTo>
                  <a:pt x="6696426" y="2703177"/>
                  <a:pt x="6702788" y="2707698"/>
                  <a:pt x="6710899" y="2709856"/>
                </a:cubicBezTo>
                <a:lnTo>
                  <a:pt x="6710899" y="2710302"/>
                </a:lnTo>
                <a:cubicBezTo>
                  <a:pt x="6702342" y="2711790"/>
                  <a:pt x="6695291" y="2716106"/>
                  <a:pt x="6689747" y="2723250"/>
                </a:cubicBezTo>
                <a:cubicBezTo>
                  <a:pt x="6684203" y="2730394"/>
                  <a:pt x="6681432" y="2739063"/>
                  <a:pt x="6681432" y="2749258"/>
                </a:cubicBezTo>
                <a:cubicBezTo>
                  <a:pt x="6681432" y="2763769"/>
                  <a:pt x="6685599" y="2774986"/>
                  <a:pt x="6693933" y="2782912"/>
                </a:cubicBezTo>
                <a:cubicBezTo>
                  <a:pt x="6702267" y="2790837"/>
                  <a:pt x="6713876" y="2794799"/>
                  <a:pt x="6728759" y="2794799"/>
                </a:cubicBezTo>
                <a:cubicBezTo>
                  <a:pt x="6743716" y="2794799"/>
                  <a:pt x="6755287" y="2790799"/>
                  <a:pt x="6763473" y="2782800"/>
                </a:cubicBezTo>
                <a:cubicBezTo>
                  <a:pt x="6771659" y="2774800"/>
                  <a:pt x="6775751" y="2763545"/>
                  <a:pt x="6775751" y="2749035"/>
                </a:cubicBezTo>
                <a:cubicBezTo>
                  <a:pt x="6775751" y="2738765"/>
                  <a:pt x="6773110" y="2730133"/>
                  <a:pt x="6767826" y="2723138"/>
                </a:cubicBezTo>
                <a:cubicBezTo>
                  <a:pt x="6762543" y="2716144"/>
                  <a:pt x="6755213" y="2711716"/>
                  <a:pt x="6745837" y="2709856"/>
                </a:cubicBezTo>
                <a:lnTo>
                  <a:pt x="6745837" y="2709409"/>
                </a:lnTo>
                <a:cubicBezTo>
                  <a:pt x="6753799" y="2707772"/>
                  <a:pt x="6760162" y="2703605"/>
                  <a:pt x="6764924" y="2696908"/>
                </a:cubicBezTo>
                <a:cubicBezTo>
                  <a:pt x="6769687" y="2690210"/>
                  <a:pt x="6772068" y="2681988"/>
                  <a:pt x="6772068" y="2672239"/>
                </a:cubicBezTo>
                <a:cubicBezTo>
                  <a:pt x="6772068" y="2660407"/>
                  <a:pt x="6768161" y="2650901"/>
                  <a:pt x="6760348" y="2643720"/>
                </a:cubicBezTo>
                <a:cubicBezTo>
                  <a:pt x="6752534" y="2636539"/>
                  <a:pt x="6741819" y="2632949"/>
                  <a:pt x="6728201" y="2632949"/>
                </a:cubicBezTo>
                <a:close/>
                <a:moveTo>
                  <a:pt x="6499936" y="2632949"/>
                </a:moveTo>
                <a:cubicBezTo>
                  <a:pt x="6487434" y="2632949"/>
                  <a:pt x="6477128" y="2636446"/>
                  <a:pt x="6469017" y="2643441"/>
                </a:cubicBezTo>
                <a:cubicBezTo>
                  <a:pt x="6460905" y="2650436"/>
                  <a:pt x="6456292" y="2659626"/>
                  <a:pt x="6455176" y="2671011"/>
                </a:cubicBezTo>
                <a:lnTo>
                  <a:pt x="6465891" y="2672797"/>
                </a:lnTo>
                <a:cubicBezTo>
                  <a:pt x="6466859" y="2663347"/>
                  <a:pt x="6470486" y="2655887"/>
                  <a:pt x="6476774" y="2650417"/>
                </a:cubicBezTo>
                <a:cubicBezTo>
                  <a:pt x="6483062" y="2644948"/>
                  <a:pt x="6490671" y="2642213"/>
                  <a:pt x="6499601" y="2642213"/>
                </a:cubicBezTo>
                <a:cubicBezTo>
                  <a:pt x="6509647" y="2642213"/>
                  <a:pt x="6517572" y="2645041"/>
                  <a:pt x="6523376" y="2650696"/>
                </a:cubicBezTo>
                <a:cubicBezTo>
                  <a:pt x="6529180" y="2656352"/>
                  <a:pt x="6532082" y="2664165"/>
                  <a:pt x="6532082" y="2674137"/>
                </a:cubicBezTo>
                <a:cubicBezTo>
                  <a:pt x="6532082" y="2683439"/>
                  <a:pt x="6529534" y="2691903"/>
                  <a:pt x="6524436" y="2699531"/>
                </a:cubicBezTo>
                <a:cubicBezTo>
                  <a:pt x="6519339" y="2707158"/>
                  <a:pt x="6510093" y="2716776"/>
                  <a:pt x="6496699" y="2728385"/>
                </a:cubicBezTo>
                <a:cubicBezTo>
                  <a:pt x="6485313" y="2738207"/>
                  <a:pt x="6476235" y="2747509"/>
                  <a:pt x="6469463" y="2756290"/>
                </a:cubicBezTo>
                <a:cubicBezTo>
                  <a:pt x="6462691" y="2765071"/>
                  <a:pt x="6457259" y="2774596"/>
                  <a:pt x="6453166" y="2784865"/>
                </a:cubicBezTo>
                <a:lnTo>
                  <a:pt x="6453166" y="2792567"/>
                </a:lnTo>
                <a:lnTo>
                  <a:pt x="6545477" y="2792567"/>
                </a:lnTo>
                <a:lnTo>
                  <a:pt x="6545477" y="2782744"/>
                </a:lnTo>
                <a:lnTo>
                  <a:pt x="6465668" y="2782744"/>
                </a:lnTo>
                <a:cubicBezTo>
                  <a:pt x="6469314" y="2774335"/>
                  <a:pt x="6474393" y="2766280"/>
                  <a:pt x="6480904" y="2758578"/>
                </a:cubicBezTo>
                <a:cubicBezTo>
                  <a:pt x="6487415" y="2750876"/>
                  <a:pt x="6495322" y="2742895"/>
                  <a:pt x="6504624" y="2734635"/>
                </a:cubicBezTo>
                <a:cubicBezTo>
                  <a:pt x="6515935" y="2724515"/>
                  <a:pt x="6524083" y="2716404"/>
                  <a:pt x="6529069" y="2710302"/>
                </a:cubicBezTo>
                <a:cubicBezTo>
                  <a:pt x="6534054" y="2704200"/>
                  <a:pt x="6537645" y="2698247"/>
                  <a:pt x="6539840" y="2692443"/>
                </a:cubicBezTo>
                <a:cubicBezTo>
                  <a:pt x="6542035" y="2686638"/>
                  <a:pt x="6543133" y="2680090"/>
                  <a:pt x="6543133" y="2672797"/>
                </a:cubicBezTo>
                <a:cubicBezTo>
                  <a:pt x="6543133" y="2660296"/>
                  <a:pt x="6539263" y="2650529"/>
                  <a:pt x="6531524" y="2643497"/>
                </a:cubicBezTo>
                <a:cubicBezTo>
                  <a:pt x="6523785" y="2636465"/>
                  <a:pt x="6513256" y="2632949"/>
                  <a:pt x="6499936" y="2632949"/>
                </a:cubicBezTo>
                <a:close/>
                <a:moveTo>
                  <a:pt x="6387533" y="2632949"/>
                </a:moveTo>
                <a:cubicBezTo>
                  <a:pt x="6370492" y="2632949"/>
                  <a:pt x="6358009" y="2639665"/>
                  <a:pt x="6350084" y="2653096"/>
                </a:cubicBezTo>
                <a:cubicBezTo>
                  <a:pt x="6342159" y="2666528"/>
                  <a:pt x="6338197" y="2686787"/>
                  <a:pt x="6338197" y="2713874"/>
                </a:cubicBezTo>
                <a:cubicBezTo>
                  <a:pt x="6338197" y="2740440"/>
                  <a:pt x="6342252" y="2760569"/>
                  <a:pt x="6350363" y="2774261"/>
                </a:cubicBezTo>
                <a:cubicBezTo>
                  <a:pt x="6358474" y="2787953"/>
                  <a:pt x="6370604" y="2794799"/>
                  <a:pt x="6386752" y="2794799"/>
                </a:cubicBezTo>
                <a:cubicBezTo>
                  <a:pt x="6402900" y="2794799"/>
                  <a:pt x="6415085" y="2787897"/>
                  <a:pt x="6423308" y="2774094"/>
                </a:cubicBezTo>
                <a:cubicBezTo>
                  <a:pt x="6431530" y="2760290"/>
                  <a:pt x="6435642" y="2740217"/>
                  <a:pt x="6435642" y="2713874"/>
                </a:cubicBezTo>
                <a:cubicBezTo>
                  <a:pt x="6435642" y="2687010"/>
                  <a:pt x="6431735" y="2666807"/>
                  <a:pt x="6423922" y="2653264"/>
                </a:cubicBezTo>
                <a:cubicBezTo>
                  <a:pt x="6416108" y="2639720"/>
                  <a:pt x="6403979" y="2632949"/>
                  <a:pt x="6387533" y="2632949"/>
                </a:cubicBezTo>
                <a:close/>
                <a:moveTo>
                  <a:pt x="6271335" y="2632949"/>
                </a:moveTo>
                <a:cubicBezTo>
                  <a:pt x="6258834" y="2632949"/>
                  <a:pt x="6248528" y="2636446"/>
                  <a:pt x="6240416" y="2643441"/>
                </a:cubicBezTo>
                <a:cubicBezTo>
                  <a:pt x="6232305" y="2650436"/>
                  <a:pt x="6227692" y="2659626"/>
                  <a:pt x="6226575" y="2671011"/>
                </a:cubicBezTo>
                <a:lnTo>
                  <a:pt x="6237291" y="2672797"/>
                </a:lnTo>
                <a:cubicBezTo>
                  <a:pt x="6238258" y="2663347"/>
                  <a:pt x="6241886" y="2655887"/>
                  <a:pt x="6248174" y="2650417"/>
                </a:cubicBezTo>
                <a:cubicBezTo>
                  <a:pt x="6254462" y="2644948"/>
                  <a:pt x="6262071" y="2642213"/>
                  <a:pt x="6271001" y="2642213"/>
                </a:cubicBezTo>
                <a:cubicBezTo>
                  <a:pt x="6281047" y="2642213"/>
                  <a:pt x="6288972" y="2645041"/>
                  <a:pt x="6294776" y="2650696"/>
                </a:cubicBezTo>
                <a:cubicBezTo>
                  <a:pt x="6300580" y="2656352"/>
                  <a:pt x="6303482" y="2664165"/>
                  <a:pt x="6303482" y="2674137"/>
                </a:cubicBezTo>
                <a:cubicBezTo>
                  <a:pt x="6303482" y="2683439"/>
                  <a:pt x="6300934" y="2691903"/>
                  <a:pt x="6295836" y="2699531"/>
                </a:cubicBezTo>
                <a:cubicBezTo>
                  <a:pt x="6290739" y="2707158"/>
                  <a:pt x="6281493" y="2716776"/>
                  <a:pt x="6268098" y="2728385"/>
                </a:cubicBezTo>
                <a:cubicBezTo>
                  <a:pt x="6256713" y="2738207"/>
                  <a:pt x="6247635" y="2747509"/>
                  <a:pt x="6240863" y="2756290"/>
                </a:cubicBezTo>
                <a:cubicBezTo>
                  <a:pt x="6234091" y="2765071"/>
                  <a:pt x="6228659" y="2774596"/>
                  <a:pt x="6224566" y="2784865"/>
                </a:cubicBezTo>
                <a:lnTo>
                  <a:pt x="6224566" y="2792567"/>
                </a:lnTo>
                <a:lnTo>
                  <a:pt x="6316877" y="2792567"/>
                </a:lnTo>
                <a:lnTo>
                  <a:pt x="6316877" y="2782744"/>
                </a:lnTo>
                <a:lnTo>
                  <a:pt x="6237068" y="2782744"/>
                </a:lnTo>
                <a:cubicBezTo>
                  <a:pt x="6240714" y="2774335"/>
                  <a:pt x="6245793" y="2766280"/>
                  <a:pt x="6252304" y="2758578"/>
                </a:cubicBezTo>
                <a:cubicBezTo>
                  <a:pt x="6258815" y="2750876"/>
                  <a:pt x="6266722" y="2742895"/>
                  <a:pt x="6276024" y="2734635"/>
                </a:cubicBezTo>
                <a:cubicBezTo>
                  <a:pt x="6287335" y="2724515"/>
                  <a:pt x="6295483" y="2716404"/>
                  <a:pt x="6300469" y="2710302"/>
                </a:cubicBezTo>
                <a:cubicBezTo>
                  <a:pt x="6305454" y="2704200"/>
                  <a:pt x="6309045" y="2698247"/>
                  <a:pt x="6311240" y="2692443"/>
                </a:cubicBezTo>
                <a:cubicBezTo>
                  <a:pt x="6313435" y="2686638"/>
                  <a:pt x="6314533" y="2680090"/>
                  <a:pt x="6314533" y="2672797"/>
                </a:cubicBezTo>
                <a:cubicBezTo>
                  <a:pt x="6314533" y="2660296"/>
                  <a:pt x="6310663" y="2650529"/>
                  <a:pt x="6302924" y="2643497"/>
                </a:cubicBezTo>
                <a:cubicBezTo>
                  <a:pt x="6295185" y="2636465"/>
                  <a:pt x="6284656" y="2632949"/>
                  <a:pt x="6271335" y="2632949"/>
                </a:cubicBezTo>
                <a:close/>
                <a:moveTo>
                  <a:pt x="6042735" y="2632949"/>
                </a:moveTo>
                <a:cubicBezTo>
                  <a:pt x="6030234" y="2632949"/>
                  <a:pt x="6019928" y="2636446"/>
                  <a:pt x="6011816" y="2643441"/>
                </a:cubicBezTo>
                <a:cubicBezTo>
                  <a:pt x="6003705" y="2650436"/>
                  <a:pt x="5999092" y="2659626"/>
                  <a:pt x="5997975" y="2671011"/>
                </a:cubicBezTo>
                <a:lnTo>
                  <a:pt x="6008691" y="2672797"/>
                </a:lnTo>
                <a:cubicBezTo>
                  <a:pt x="6009658" y="2663347"/>
                  <a:pt x="6013286" y="2655887"/>
                  <a:pt x="6019574" y="2650417"/>
                </a:cubicBezTo>
                <a:cubicBezTo>
                  <a:pt x="6025862" y="2644948"/>
                  <a:pt x="6033471" y="2642213"/>
                  <a:pt x="6042401" y="2642213"/>
                </a:cubicBezTo>
                <a:cubicBezTo>
                  <a:pt x="6052447" y="2642213"/>
                  <a:pt x="6060372" y="2645041"/>
                  <a:pt x="6066176" y="2650696"/>
                </a:cubicBezTo>
                <a:cubicBezTo>
                  <a:pt x="6071980" y="2656352"/>
                  <a:pt x="6074882" y="2664165"/>
                  <a:pt x="6074882" y="2674137"/>
                </a:cubicBezTo>
                <a:cubicBezTo>
                  <a:pt x="6074882" y="2683439"/>
                  <a:pt x="6072334" y="2691903"/>
                  <a:pt x="6067236" y="2699531"/>
                </a:cubicBezTo>
                <a:cubicBezTo>
                  <a:pt x="6062139" y="2707158"/>
                  <a:pt x="6052893" y="2716776"/>
                  <a:pt x="6039498" y="2728385"/>
                </a:cubicBezTo>
                <a:cubicBezTo>
                  <a:pt x="6028113" y="2738207"/>
                  <a:pt x="6019035" y="2747509"/>
                  <a:pt x="6012263" y="2756290"/>
                </a:cubicBezTo>
                <a:cubicBezTo>
                  <a:pt x="6005491" y="2765071"/>
                  <a:pt x="6000059" y="2774596"/>
                  <a:pt x="5995966" y="2784865"/>
                </a:cubicBezTo>
                <a:lnTo>
                  <a:pt x="5995966" y="2792567"/>
                </a:lnTo>
                <a:lnTo>
                  <a:pt x="6088277" y="2792567"/>
                </a:lnTo>
                <a:lnTo>
                  <a:pt x="6088277" y="2782744"/>
                </a:lnTo>
                <a:lnTo>
                  <a:pt x="6008468" y="2782744"/>
                </a:lnTo>
                <a:cubicBezTo>
                  <a:pt x="6012114" y="2774335"/>
                  <a:pt x="6017193" y="2766280"/>
                  <a:pt x="6023704" y="2758578"/>
                </a:cubicBezTo>
                <a:cubicBezTo>
                  <a:pt x="6030215" y="2750876"/>
                  <a:pt x="6038122" y="2742895"/>
                  <a:pt x="6047424" y="2734635"/>
                </a:cubicBezTo>
                <a:cubicBezTo>
                  <a:pt x="6058735" y="2724515"/>
                  <a:pt x="6066883" y="2716404"/>
                  <a:pt x="6071869" y="2710302"/>
                </a:cubicBezTo>
                <a:cubicBezTo>
                  <a:pt x="6076854" y="2704200"/>
                  <a:pt x="6080445" y="2698247"/>
                  <a:pt x="6082640" y="2692443"/>
                </a:cubicBezTo>
                <a:cubicBezTo>
                  <a:pt x="6084835" y="2686638"/>
                  <a:pt x="6085933" y="2680090"/>
                  <a:pt x="6085933" y="2672797"/>
                </a:cubicBezTo>
                <a:cubicBezTo>
                  <a:pt x="6085933" y="2660296"/>
                  <a:pt x="6082063" y="2650529"/>
                  <a:pt x="6074324" y="2643497"/>
                </a:cubicBezTo>
                <a:cubicBezTo>
                  <a:pt x="6066585" y="2636465"/>
                  <a:pt x="6056056" y="2632949"/>
                  <a:pt x="6042735" y="2632949"/>
                </a:cubicBezTo>
                <a:close/>
                <a:moveTo>
                  <a:pt x="5928101" y="2632949"/>
                </a:moveTo>
                <a:cubicBezTo>
                  <a:pt x="5914929" y="2632949"/>
                  <a:pt x="5904418" y="2636539"/>
                  <a:pt x="5896568" y="2643720"/>
                </a:cubicBezTo>
                <a:cubicBezTo>
                  <a:pt x="5888717" y="2650901"/>
                  <a:pt x="5884792" y="2660333"/>
                  <a:pt x="5884792" y="2672016"/>
                </a:cubicBezTo>
                <a:cubicBezTo>
                  <a:pt x="5884792" y="2681318"/>
                  <a:pt x="5887098" y="2689410"/>
                  <a:pt x="5891712" y="2696294"/>
                </a:cubicBezTo>
                <a:cubicBezTo>
                  <a:pt x="5896326" y="2703177"/>
                  <a:pt x="5902688" y="2707698"/>
                  <a:pt x="5910799" y="2709856"/>
                </a:cubicBezTo>
                <a:lnTo>
                  <a:pt x="5910799" y="2710302"/>
                </a:lnTo>
                <a:cubicBezTo>
                  <a:pt x="5902242" y="2711790"/>
                  <a:pt x="5895191" y="2716106"/>
                  <a:pt x="5889647" y="2723250"/>
                </a:cubicBezTo>
                <a:cubicBezTo>
                  <a:pt x="5884103" y="2730394"/>
                  <a:pt x="5881331" y="2739063"/>
                  <a:pt x="5881331" y="2749258"/>
                </a:cubicBezTo>
                <a:cubicBezTo>
                  <a:pt x="5881331" y="2763769"/>
                  <a:pt x="5885499" y="2774986"/>
                  <a:pt x="5893833" y="2782912"/>
                </a:cubicBezTo>
                <a:cubicBezTo>
                  <a:pt x="5902167" y="2790837"/>
                  <a:pt x="5913776" y="2794799"/>
                  <a:pt x="5928659" y="2794799"/>
                </a:cubicBezTo>
                <a:cubicBezTo>
                  <a:pt x="5943616" y="2794799"/>
                  <a:pt x="5955187" y="2790799"/>
                  <a:pt x="5963373" y="2782800"/>
                </a:cubicBezTo>
                <a:cubicBezTo>
                  <a:pt x="5971558" y="2774800"/>
                  <a:pt x="5975651" y="2763545"/>
                  <a:pt x="5975651" y="2749035"/>
                </a:cubicBezTo>
                <a:cubicBezTo>
                  <a:pt x="5975651" y="2738765"/>
                  <a:pt x="5973010" y="2730133"/>
                  <a:pt x="5967726" y="2723138"/>
                </a:cubicBezTo>
                <a:cubicBezTo>
                  <a:pt x="5962443" y="2716144"/>
                  <a:pt x="5955113" y="2711716"/>
                  <a:pt x="5945737" y="2709856"/>
                </a:cubicBezTo>
                <a:lnTo>
                  <a:pt x="5945737" y="2709409"/>
                </a:lnTo>
                <a:cubicBezTo>
                  <a:pt x="5953699" y="2707772"/>
                  <a:pt x="5960061" y="2703605"/>
                  <a:pt x="5964824" y="2696908"/>
                </a:cubicBezTo>
                <a:cubicBezTo>
                  <a:pt x="5969586" y="2690210"/>
                  <a:pt x="5971968" y="2681988"/>
                  <a:pt x="5971968" y="2672239"/>
                </a:cubicBezTo>
                <a:cubicBezTo>
                  <a:pt x="5971968" y="2660407"/>
                  <a:pt x="5968061" y="2650901"/>
                  <a:pt x="5960248" y="2643720"/>
                </a:cubicBezTo>
                <a:cubicBezTo>
                  <a:pt x="5952434" y="2636539"/>
                  <a:pt x="5941718" y="2632949"/>
                  <a:pt x="5928101" y="2632949"/>
                </a:cubicBezTo>
                <a:close/>
                <a:moveTo>
                  <a:pt x="5814135" y="2632949"/>
                </a:moveTo>
                <a:cubicBezTo>
                  <a:pt x="5801634" y="2632949"/>
                  <a:pt x="5791328" y="2636446"/>
                  <a:pt x="5783216" y="2643441"/>
                </a:cubicBezTo>
                <a:cubicBezTo>
                  <a:pt x="5775105" y="2650436"/>
                  <a:pt x="5770492" y="2659626"/>
                  <a:pt x="5769375" y="2671011"/>
                </a:cubicBezTo>
                <a:lnTo>
                  <a:pt x="5780091" y="2672797"/>
                </a:lnTo>
                <a:cubicBezTo>
                  <a:pt x="5781058" y="2663347"/>
                  <a:pt x="5784686" y="2655887"/>
                  <a:pt x="5790974" y="2650417"/>
                </a:cubicBezTo>
                <a:cubicBezTo>
                  <a:pt x="5797262" y="2644948"/>
                  <a:pt x="5804871" y="2642213"/>
                  <a:pt x="5813801" y="2642213"/>
                </a:cubicBezTo>
                <a:cubicBezTo>
                  <a:pt x="5823847" y="2642213"/>
                  <a:pt x="5831772" y="2645041"/>
                  <a:pt x="5837576" y="2650696"/>
                </a:cubicBezTo>
                <a:cubicBezTo>
                  <a:pt x="5843380" y="2656352"/>
                  <a:pt x="5846282" y="2664165"/>
                  <a:pt x="5846282" y="2674137"/>
                </a:cubicBezTo>
                <a:cubicBezTo>
                  <a:pt x="5846282" y="2683439"/>
                  <a:pt x="5843734" y="2691903"/>
                  <a:pt x="5838636" y="2699531"/>
                </a:cubicBezTo>
                <a:cubicBezTo>
                  <a:pt x="5833539" y="2707158"/>
                  <a:pt x="5824293" y="2716776"/>
                  <a:pt x="5810898" y="2728385"/>
                </a:cubicBezTo>
                <a:cubicBezTo>
                  <a:pt x="5799513" y="2738207"/>
                  <a:pt x="5790435" y="2747509"/>
                  <a:pt x="5783663" y="2756290"/>
                </a:cubicBezTo>
                <a:cubicBezTo>
                  <a:pt x="5776891" y="2765071"/>
                  <a:pt x="5771459" y="2774596"/>
                  <a:pt x="5767366" y="2784865"/>
                </a:cubicBezTo>
                <a:lnTo>
                  <a:pt x="5767366" y="2792567"/>
                </a:lnTo>
                <a:lnTo>
                  <a:pt x="5859677" y="2792567"/>
                </a:lnTo>
                <a:lnTo>
                  <a:pt x="5859677" y="2782744"/>
                </a:lnTo>
                <a:lnTo>
                  <a:pt x="5779868" y="2782744"/>
                </a:lnTo>
                <a:cubicBezTo>
                  <a:pt x="5783514" y="2774335"/>
                  <a:pt x="5788593" y="2766280"/>
                  <a:pt x="5795104" y="2758578"/>
                </a:cubicBezTo>
                <a:cubicBezTo>
                  <a:pt x="5801615" y="2750876"/>
                  <a:pt x="5809522" y="2742895"/>
                  <a:pt x="5818824" y="2734635"/>
                </a:cubicBezTo>
                <a:cubicBezTo>
                  <a:pt x="5830135" y="2724515"/>
                  <a:pt x="5838283" y="2716404"/>
                  <a:pt x="5843269" y="2710302"/>
                </a:cubicBezTo>
                <a:cubicBezTo>
                  <a:pt x="5848254" y="2704200"/>
                  <a:pt x="5851845" y="2698247"/>
                  <a:pt x="5854040" y="2692443"/>
                </a:cubicBezTo>
                <a:cubicBezTo>
                  <a:pt x="5856235" y="2686638"/>
                  <a:pt x="5857333" y="2680090"/>
                  <a:pt x="5857333" y="2672797"/>
                </a:cubicBezTo>
                <a:cubicBezTo>
                  <a:pt x="5857333" y="2660296"/>
                  <a:pt x="5853463" y="2650529"/>
                  <a:pt x="5845724" y="2643497"/>
                </a:cubicBezTo>
                <a:cubicBezTo>
                  <a:pt x="5837985" y="2636465"/>
                  <a:pt x="5827456" y="2632949"/>
                  <a:pt x="5814135" y="2632949"/>
                </a:cubicBezTo>
                <a:close/>
                <a:moveTo>
                  <a:pt x="5473133" y="2632949"/>
                </a:moveTo>
                <a:cubicBezTo>
                  <a:pt x="5456092" y="2632949"/>
                  <a:pt x="5443609" y="2639665"/>
                  <a:pt x="5435684" y="2653096"/>
                </a:cubicBezTo>
                <a:cubicBezTo>
                  <a:pt x="5427759" y="2666528"/>
                  <a:pt x="5423797" y="2686787"/>
                  <a:pt x="5423797" y="2713874"/>
                </a:cubicBezTo>
                <a:cubicBezTo>
                  <a:pt x="5423797" y="2740440"/>
                  <a:pt x="5427852" y="2760569"/>
                  <a:pt x="5435963" y="2774261"/>
                </a:cubicBezTo>
                <a:cubicBezTo>
                  <a:pt x="5444074" y="2787953"/>
                  <a:pt x="5456204" y="2794799"/>
                  <a:pt x="5472352" y="2794799"/>
                </a:cubicBezTo>
                <a:cubicBezTo>
                  <a:pt x="5488500" y="2794799"/>
                  <a:pt x="5500685" y="2787897"/>
                  <a:pt x="5508908" y="2774094"/>
                </a:cubicBezTo>
                <a:cubicBezTo>
                  <a:pt x="5517130" y="2760290"/>
                  <a:pt x="5521242" y="2740217"/>
                  <a:pt x="5521242" y="2713874"/>
                </a:cubicBezTo>
                <a:cubicBezTo>
                  <a:pt x="5521242" y="2687010"/>
                  <a:pt x="5517335" y="2666807"/>
                  <a:pt x="5509522" y="2653264"/>
                </a:cubicBezTo>
                <a:cubicBezTo>
                  <a:pt x="5501708" y="2639720"/>
                  <a:pt x="5489579" y="2632949"/>
                  <a:pt x="5473133" y="2632949"/>
                </a:cubicBezTo>
                <a:close/>
                <a:moveTo>
                  <a:pt x="5356935" y="2632949"/>
                </a:moveTo>
                <a:cubicBezTo>
                  <a:pt x="5344434" y="2632949"/>
                  <a:pt x="5334128" y="2636446"/>
                  <a:pt x="5326016" y="2643441"/>
                </a:cubicBezTo>
                <a:cubicBezTo>
                  <a:pt x="5317905" y="2650436"/>
                  <a:pt x="5313292" y="2659626"/>
                  <a:pt x="5312175" y="2671011"/>
                </a:cubicBezTo>
                <a:lnTo>
                  <a:pt x="5322891" y="2672797"/>
                </a:lnTo>
                <a:cubicBezTo>
                  <a:pt x="5323858" y="2663347"/>
                  <a:pt x="5327486" y="2655887"/>
                  <a:pt x="5333774" y="2650417"/>
                </a:cubicBezTo>
                <a:cubicBezTo>
                  <a:pt x="5340062" y="2644948"/>
                  <a:pt x="5347671" y="2642213"/>
                  <a:pt x="5356601" y="2642213"/>
                </a:cubicBezTo>
                <a:cubicBezTo>
                  <a:pt x="5366647" y="2642213"/>
                  <a:pt x="5374572" y="2645041"/>
                  <a:pt x="5380376" y="2650696"/>
                </a:cubicBezTo>
                <a:cubicBezTo>
                  <a:pt x="5386180" y="2656352"/>
                  <a:pt x="5389082" y="2664165"/>
                  <a:pt x="5389082" y="2674137"/>
                </a:cubicBezTo>
                <a:cubicBezTo>
                  <a:pt x="5389082" y="2683439"/>
                  <a:pt x="5386534" y="2691903"/>
                  <a:pt x="5381436" y="2699531"/>
                </a:cubicBezTo>
                <a:cubicBezTo>
                  <a:pt x="5376339" y="2707158"/>
                  <a:pt x="5367093" y="2716776"/>
                  <a:pt x="5353698" y="2728385"/>
                </a:cubicBezTo>
                <a:cubicBezTo>
                  <a:pt x="5342313" y="2738207"/>
                  <a:pt x="5333235" y="2747509"/>
                  <a:pt x="5326463" y="2756290"/>
                </a:cubicBezTo>
                <a:cubicBezTo>
                  <a:pt x="5319691" y="2765071"/>
                  <a:pt x="5314259" y="2774596"/>
                  <a:pt x="5310166" y="2784865"/>
                </a:cubicBezTo>
                <a:lnTo>
                  <a:pt x="5310166" y="2792567"/>
                </a:lnTo>
                <a:lnTo>
                  <a:pt x="5402477" y="2792567"/>
                </a:lnTo>
                <a:lnTo>
                  <a:pt x="5402477" y="2782744"/>
                </a:lnTo>
                <a:lnTo>
                  <a:pt x="5322668" y="2782744"/>
                </a:lnTo>
                <a:cubicBezTo>
                  <a:pt x="5326314" y="2774335"/>
                  <a:pt x="5331393" y="2766280"/>
                  <a:pt x="5337904" y="2758578"/>
                </a:cubicBezTo>
                <a:cubicBezTo>
                  <a:pt x="5344415" y="2750876"/>
                  <a:pt x="5352322" y="2742895"/>
                  <a:pt x="5361624" y="2734635"/>
                </a:cubicBezTo>
                <a:cubicBezTo>
                  <a:pt x="5372935" y="2724515"/>
                  <a:pt x="5381083" y="2716404"/>
                  <a:pt x="5386069" y="2710302"/>
                </a:cubicBezTo>
                <a:cubicBezTo>
                  <a:pt x="5391054" y="2704200"/>
                  <a:pt x="5394645" y="2698247"/>
                  <a:pt x="5396840" y="2692443"/>
                </a:cubicBezTo>
                <a:cubicBezTo>
                  <a:pt x="5399035" y="2686638"/>
                  <a:pt x="5400133" y="2680090"/>
                  <a:pt x="5400133" y="2672797"/>
                </a:cubicBezTo>
                <a:cubicBezTo>
                  <a:pt x="5400133" y="2660296"/>
                  <a:pt x="5396263" y="2650529"/>
                  <a:pt x="5388524" y="2643497"/>
                </a:cubicBezTo>
                <a:cubicBezTo>
                  <a:pt x="5380785" y="2636465"/>
                  <a:pt x="5370256" y="2632949"/>
                  <a:pt x="5356935" y="2632949"/>
                </a:cubicBezTo>
                <a:close/>
                <a:moveTo>
                  <a:pt x="5015375" y="2627033"/>
                </a:moveTo>
                <a:lnTo>
                  <a:pt x="5125768" y="2627033"/>
                </a:lnTo>
                <a:lnTo>
                  <a:pt x="5125768" y="2670230"/>
                </a:lnTo>
                <a:lnTo>
                  <a:pt x="5015375" y="2670230"/>
                </a:lnTo>
                <a:close/>
                <a:moveTo>
                  <a:pt x="3055309" y="2619108"/>
                </a:moveTo>
                <a:cubicBezTo>
                  <a:pt x="3050546" y="2637562"/>
                  <a:pt x="3042174" y="2658659"/>
                  <a:pt x="3030194" y="2682397"/>
                </a:cubicBezTo>
                <a:cubicBezTo>
                  <a:pt x="3019106" y="2666844"/>
                  <a:pt x="3005674" y="2648836"/>
                  <a:pt x="2989899" y="2628372"/>
                </a:cubicBezTo>
                <a:lnTo>
                  <a:pt x="2982197" y="2634623"/>
                </a:lnTo>
                <a:cubicBezTo>
                  <a:pt x="2997675" y="2652557"/>
                  <a:pt x="3012148" y="2671532"/>
                  <a:pt x="3025617" y="2691550"/>
                </a:cubicBezTo>
                <a:cubicBezTo>
                  <a:pt x="3007014" y="2725408"/>
                  <a:pt x="2990010" y="2747658"/>
                  <a:pt x="2974607" y="2758299"/>
                </a:cubicBezTo>
                <a:cubicBezTo>
                  <a:pt x="2978774" y="2760085"/>
                  <a:pt x="2982680" y="2762131"/>
                  <a:pt x="2986327" y="2764438"/>
                </a:cubicBezTo>
                <a:cubicBezTo>
                  <a:pt x="3001284" y="2746802"/>
                  <a:pt x="3016204" y="2725334"/>
                  <a:pt x="3031087" y="2700033"/>
                </a:cubicBezTo>
                <a:cubicBezTo>
                  <a:pt x="3043440" y="2717371"/>
                  <a:pt x="3055309" y="2737166"/>
                  <a:pt x="3066694" y="2759415"/>
                </a:cubicBezTo>
                <a:lnTo>
                  <a:pt x="3074954" y="2752606"/>
                </a:lnTo>
                <a:cubicBezTo>
                  <a:pt x="3064387" y="2734152"/>
                  <a:pt x="3051439" y="2713427"/>
                  <a:pt x="3036110" y="2690434"/>
                </a:cubicBezTo>
                <a:cubicBezTo>
                  <a:pt x="3043253" y="2676220"/>
                  <a:pt x="3051476" y="2657766"/>
                  <a:pt x="3060778" y="2635069"/>
                </a:cubicBezTo>
                <a:cubicBezTo>
                  <a:pt x="3062490" y="2630679"/>
                  <a:pt x="3064871" y="2627107"/>
                  <a:pt x="3067922" y="2624354"/>
                </a:cubicBezTo>
                <a:close/>
                <a:moveTo>
                  <a:pt x="5005329" y="2617880"/>
                </a:moveTo>
                <a:cubicBezTo>
                  <a:pt x="5006073" y="2622493"/>
                  <a:pt x="5006445" y="2627702"/>
                  <a:pt x="5006445" y="2633507"/>
                </a:cubicBezTo>
                <a:lnTo>
                  <a:pt x="5006445" y="2665430"/>
                </a:lnTo>
                <a:cubicBezTo>
                  <a:pt x="5006445" y="2671235"/>
                  <a:pt x="5006073" y="2675886"/>
                  <a:pt x="5005329" y="2679383"/>
                </a:cubicBezTo>
                <a:cubicBezTo>
                  <a:pt x="5008975" y="2678639"/>
                  <a:pt x="5014370" y="2678267"/>
                  <a:pt x="5021514" y="2678267"/>
                </a:cubicBezTo>
                <a:lnTo>
                  <a:pt x="5123201" y="2678267"/>
                </a:lnTo>
                <a:cubicBezTo>
                  <a:pt x="5127963" y="2678416"/>
                  <a:pt x="5132168" y="2678788"/>
                  <a:pt x="5135814" y="2679383"/>
                </a:cubicBezTo>
                <a:cubicBezTo>
                  <a:pt x="5135070" y="2675588"/>
                  <a:pt x="5134698" y="2671011"/>
                  <a:pt x="5134698" y="2665654"/>
                </a:cubicBezTo>
                <a:lnTo>
                  <a:pt x="5134698" y="2633507"/>
                </a:lnTo>
                <a:cubicBezTo>
                  <a:pt x="5134698" y="2627702"/>
                  <a:pt x="5135070" y="2622493"/>
                  <a:pt x="5135814" y="2617880"/>
                </a:cubicBezTo>
                <a:cubicBezTo>
                  <a:pt x="5131200" y="2618698"/>
                  <a:pt x="5126177" y="2619108"/>
                  <a:pt x="5120745" y="2619108"/>
                </a:cubicBezTo>
                <a:lnTo>
                  <a:pt x="5021737" y="2619108"/>
                </a:lnTo>
                <a:cubicBezTo>
                  <a:pt x="5014742" y="2619108"/>
                  <a:pt x="5009273" y="2618698"/>
                  <a:pt x="5005329" y="2617880"/>
                </a:cubicBezTo>
                <a:close/>
                <a:moveTo>
                  <a:pt x="4776394" y="2614085"/>
                </a:moveTo>
                <a:lnTo>
                  <a:pt x="4767353" y="2622010"/>
                </a:lnTo>
                <a:cubicBezTo>
                  <a:pt x="4778143" y="2630567"/>
                  <a:pt x="4788412" y="2644074"/>
                  <a:pt x="4798160" y="2662528"/>
                </a:cubicBezTo>
                <a:lnTo>
                  <a:pt x="4807313" y="2654268"/>
                </a:lnTo>
                <a:cubicBezTo>
                  <a:pt x="4798607" y="2642064"/>
                  <a:pt x="4788300" y="2628670"/>
                  <a:pt x="4776394" y="2614085"/>
                </a:cubicBezTo>
                <a:close/>
                <a:moveTo>
                  <a:pt x="2451773" y="2609955"/>
                </a:moveTo>
                <a:cubicBezTo>
                  <a:pt x="2452592" y="2613006"/>
                  <a:pt x="2453001" y="2617880"/>
                  <a:pt x="2453001" y="2624577"/>
                </a:cubicBezTo>
                <a:lnTo>
                  <a:pt x="2453001" y="2666212"/>
                </a:lnTo>
                <a:lnTo>
                  <a:pt x="2417729" y="2666212"/>
                </a:lnTo>
                <a:cubicBezTo>
                  <a:pt x="2421078" y="2657208"/>
                  <a:pt x="2423905" y="2647497"/>
                  <a:pt x="2426212" y="2637079"/>
                </a:cubicBezTo>
                <a:cubicBezTo>
                  <a:pt x="2426956" y="2634400"/>
                  <a:pt x="2428631" y="2631274"/>
                  <a:pt x="2431235" y="2627702"/>
                </a:cubicBezTo>
                <a:lnTo>
                  <a:pt x="2417283" y="2624577"/>
                </a:lnTo>
                <a:cubicBezTo>
                  <a:pt x="2411180" y="2666770"/>
                  <a:pt x="2400837" y="2695270"/>
                  <a:pt x="2386252" y="2710079"/>
                </a:cubicBezTo>
                <a:cubicBezTo>
                  <a:pt x="2390791" y="2710972"/>
                  <a:pt x="2394884" y="2712348"/>
                  <a:pt x="2398530" y="2714209"/>
                </a:cubicBezTo>
                <a:cubicBezTo>
                  <a:pt x="2404632" y="2702451"/>
                  <a:pt x="2410436" y="2689094"/>
                  <a:pt x="2415943" y="2674137"/>
                </a:cubicBezTo>
                <a:lnTo>
                  <a:pt x="2453001" y="2674137"/>
                </a:lnTo>
                <a:lnTo>
                  <a:pt x="2453001" y="2727603"/>
                </a:lnTo>
                <a:lnTo>
                  <a:pt x="2426658" y="2727603"/>
                </a:lnTo>
                <a:cubicBezTo>
                  <a:pt x="2420110" y="2727603"/>
                  <a:pt x="2415162" y="2727231"/>
                  <a:pt x="2411813" y="2726487"/>
                </a:cubicBezTo>
                <a:lnTo>
                  <a:pt x="2411813" y="2736756"/>
                </a:lnTo>
                <a:cubicBezTo>
                  <a:pt x="2415162" y="2736012"/>
                  <a:pt x="2420110" y="2735640"/>
                  <a:pt x="2426658" y="2735640"/>
                </a:cubicBezTo>
                <a:lnTo>
                  <a:pt x="2453001" y="2735640"/>
                </a:lnTo>
                <a:lnTo>
                  <a:pt x="2453001" y="2798036"/>
                </a:lnTo>
                <a:lnTo>
                  <a:pt x="2410920" y="2798036"/>
                </a:lnTo>
                <a:cubicBezTo>
                  <a:pt x="2404371" y="2798036"/>
                  <a:pt x="2399349" y="2797664"/>
                  <a:pt x="2395851" y="2796920"/>
                </a:cubicBezTo>
                <a:lnTo>
                  <a:pt x="2395851" y="2807189"/>
                </a:lnTo>
                <a:cubicBezTo>
                  <a:pt x="2399795" y="2806445"/>
                  <a:pt x="2404818" y="2806073"/>
                  <a:pt x="2410920" y="2806073"/>
                </a:cubicBezTo>
                <a:lnTo>
                  <a:pt x="2503454" y="2806073"/>
                </a:lnTo>
                <a:cubicBezTo>
                  <a:pt x="2509705" y="2806073"/>
                  <a:pt x="2514504" y="2806445"/>
                  <a:pt x="2517853" y="2807189"/>
                </a:cubicBezTo>
                <a:lnTo>
                  <a:pt x="2517853" y="2796920"/>
                </a:lnTo>
                <a:cubicBezTo>
                  <a:pt x="2514653" y="2797664"/>
                  <a:pt x="2509854" y="2798036"/>
                  <a:pt x="2503454" y="2798036"/>
                </a:cubicBezTo>
                <a:lnTo>
                  <a:pt x="2461819" y="2798036"/>
                </a:lnTo>
                <a:lnTo>
                  <a:pt x="2461819" y="2735640"/>
                </a:lnTo>
                <a:lnTo>
                  <a:pt x="2490729" y="2735640"/>
                </a:lnTo>
                <a:cubicBezTo>
                  <a:pt x="2496310" y="2735640"/>
                  <a:pt x="2501110" y="2736012"/>
                  <a:pt x="2505128" y="2736756"/>
                </a:cubicBezTo>
                <a:lnTo>
                  <a:pt x="2505128" y="2726487"/>
                </a:lnTo>
                <a:cubicBezTo>
                  <a:pt x="2501408" y="2727231"/>
                  <a:pt x="2496608" y="2727603"/>
                  <a:pt x="2490729" y="2727603"/>
                </a:cubicBezTo>
                <a:lnTo>
                  <a:pt x="2461819" y="2727603"/>
                </a:lnTo>
                <a:lnTo>
                  <a:pt x="2461819" y="2674137"/>
                </a:lnTo>
                <a:lnTo>
                  <a:pt x="2495752" y="2674137"/>
                </a:lnTo>
                <a:cubicBezTo>
                  <a:pt x="2500887" y="2673988"/>
                  <a:pt x="2505500" y="2674360"/>
                  <a:pt x="2509593" y="2675253"/>
                </a:cubicBezTo>
                <a:lnTo>
                  <a:pt x="2509593" y="2664984"/>
                </a:lnTo>
                <a:cubicBezTo>
                  <a:pt x="2505500" y="2665802"/>
                  <a:pt x="2500812" y="2666212"/>
                  <a:pt x="2495529" y="2666212"/>
                </a:cubicBezTo>
                <a:lnTo>
                  <a:pt x="2461819" y="2666212"/>
                </a:lnTo>
                <a:lnTo>
                  <a:pt x="2461819" y="2624800"/>
                </a:lnTo>
                <a:cubicBezTo>
                  <a:pt x="2461819" y="2619591"/>
                  <a:pt x="2462229" y="2614643"/>
                  <a:pt x="2463047" y="2609955"/>
                </a:cubicBezTo>
                <a:close/>
                <a:moveTo>
                  <a:pt x="2349417" y="2608504"/>
                </a:moveTo>
                <a:cubicBezTo>
                  <a:pt x="2346812" y="2629860"/>
                  <a:pt x="2343389" y="2649989"/>
                  <a:pt x="2339148" y="2668891"/>
                </a:cubicBezTo>
                <a:lnTo>
                  <a:pt x="2326088" y="2668891"/>
                </a:lnTo>
                <a:cubicBezTo>
                  <a:pt x="2319539" y="2668891"/>
                  <a:pt x="2314591" y="2668519"/>
                  <a:pt x="2311243" y="2667774"/>
                </a:cubicBezTo>
                <a:lnTo>
                  <a:pt x="2311243" y="2678044"/>
                </a:lnTo>
                <a:cubicBezTo>
                  <a:pt x="2314591" y="2677299"/>
                  <a:pt x="2319539" y="2676927"/>
                  <a:pt x="2326088" y="2676927"/>
                </a:cubicBezTo>
                <a:lnTo>
                  <a:pt x="2337250" y="2676927"/>
                </a:lnTo>
                <a:cubicBezTo>
                  <a:pt x="2333455" y="2695829"/>
                  <a:pt x="2327762" y="2716255"/>
                  <a:pt x="2320172" y="2738207"/>
                </a:cubicBezTo>
                <a:cubicBezTo>
                  <a:pt x="2327911" y="2743193"/>
                  <a:pt x="2340078" y="2751713"/>
                  <a:pt x="2356672" y="2763769"/>
                </a:cubicBezTo>
                <a:cubicBezTo>
                  <a:pt x="2344320" y="2787209"/>
                  <a:pt x="2328320" y="2802464"/>
                  <a:pt x="2308675" y="2809533"/>
                </a:cubicBezTo>
                <a:cubicBezTo>
                  <a:pt x="2312322" y="2811617"/>
                  <a:pt x="2315670" y="2814407"/>
                  <a:pt x="2318721" y="2817905"/>
                </a:cubicBezTo>
                <a:cubicBezTo>
                  <a:pt x="2337176" y="2805106"/>
                  <a:pt x="2352430" y="2789032"/>
                  <a:pt x="2364486" y="2769684"/>
                </a:cubicBezTo>
                <a:cubicBezTo>
                  <a:pt x="2364783" y="2769982"/>
                  <a:pt x="2365304" y="2770466"/>
                  <a:pt x="2366048" y="2771136"/>
                </a:cubicBezTo>
                <a:cubicBezTo>
                  <a:pt x="2377508" y="2780363"/>
                  <a:pt x="2384987" y="2787879"/>
                  <a:pt x="2388484" y="2793683"/>
                </a:cubicBezTo>
                <a:cubicBezTo>
                  <a:pt x="2391684" y="2789739"/>
                  <a:pt x="2394214" y="2786614"/>
                  <a:pt x="2396075" y="2784307"/>
                </a:cubicBezTo>
                <a:cubicBezTo>
                  <a:pt x="2391759" y="2780661"/>
                  <a:pt x="2382531" y="2773145"/>
                  <a:pt x="2368392" y="2761759"/>
                </a:cubicBezTo>
                <a:cubicBezTo>
                  <a:pt x="2373899" y="2747844"/>
                  <a:pt x="2378773" y="2722394"/>
                  <a:pt x="2383015" y="2685411"/>
                </a:cubicBezTo>
                <a:cubicBezTo>
                  <a:pt x="2383908" y="2677151"/>
                  <a:pt x="2384578" y="2671272"/>
                  <a:pt x="2385024" y="2667774"/>
                </a:cubicBezTo>
                <a:cubicBezTo>
                  <a:pt x="2380931" y="2668519"/>
                  <a:pt x="2376615" y="2668891"/>
                  <a:pt x="2372076" y="2668891"/>
                </a:cubicBezTo>
                <a:lnTo>
                  <a:pt x="2348077" y="2668891"/>
                </a:lnTo>
                <a:cubicBezTo>
                  <a:pt x="2350161" y="2661152"/>
                  <a:pt x="2352654" y="2649208"/>
                  <a:pt x="2355556" y="2633060"/>
                </a:cubicBezTo>
                <a:cubicBezTo>
                  <a:pt x="2356300" y="2629340"/>
                  <a:pt x="2356821" y="2626586"/>
                  <a:pt x="2357119" y="2624800"/>
                </a:cubicBezTo>
                <a:cubicBezTo>
                  <a:pt x="2358533" y="2619294"/>
                  <a:pt x="2360393" y="2614866"/>
                  <a:pt x="2362700" y="2611517"/>
                </a:cubicBezTo>
                <a:close/>
                <a:moveTo>
                  <a:pt x="2930739" y="2607611"/>
                </a:moveTo>
                <a:cubicBezTo>
                  <a:pt x="2931484" y="2614829"/>
                  <a:pt x="2931856" y="2620484"/>
                  <a:pt x="2931856" y="2624577"/>
                </a:cubicBezTo>
                <a:lnTo>
                  <a:pt x="2931856" y="2643999"/>
                </a:lnTo>
                <a:lnTo>
                  <a:pt x="2907634" y="2643999"/>
                </a:lnTo>
                <a:cubicBezTo>
                  <a:pt x="2905104" y="2644074"/>
                  <a:pt x="2900453" y="2643701"/>
                  <a:pt x="2893681" y="2642883"/>
                </a:cubicBezTo>
                <a:lnTo>
                  <a:pt x="2893681" y="2653152"/>
                </a:lnTo>
                <a:cubicBezTo>
                  <a:pt x="2900081" y="2652334"/>
                  <a:pt x="2904732" y="2651924"/>
                  <a:pt x="2907634" y="2651924"/>
                </a:cubicBezTo>
                <a:lnTo>
                  <a:pt x="2931856" y="2651924"/>
                </a:lnTo>
                <a:lnTo>
                  <a:pt x="2931856" y="2683736"/>
                </a:lnTo>
                <a:lnTo>
                  <a:pt x="2898258" y="2683736"/>
                </a:lnTo>
                <a:cubicBezTo>
                  <a:pt x="2895356" y="2683736"/>
                  <a:pt x="2890258" y="2683364"/>
                  <a:pt x="2882966" y="2682620"/>
                </a:cubicBezTo>
                <a:lnTo>
                  <a:pt x="2882966" y="2692889"/>
                </a:lnTo>
                <a:cubicBezTo>
                  <a:pt x="2890109" y="2692071"/>
                  <a:pt x="2895207" y="2691699"/>
                  <a:pt x="2898258" y="2691773"/>
                </a:cubicBezTo>
                <a:lnTo>
                  <a:pt x="2973044" y="2691773"/>
                </a:lnTo>
                <a:cubicBezTo>
                  <a:pt x="2976392" y="2691699"/>
                  <a:pt x="2981341" y="2692071"/>
                  <a:pt x="2987889" y="2692889"/>
                </a:cubicBezTo>
                <a:lnTo>
                  <a:pt x="2987889" y="2682620"/>
                </a:lnTo>
                <a:cubicBezTo>
                  <a:pt x="2981267" y="2683364"/>
                  <a:pt x="2976318" y="2683736"/>
                  <a:pt x="2973044" y="2683736"/>
                </a:cubicBezTo>
                <a:lnTo>
                  <a:pt x="2940339" y="2683736"/>
                </a:lnTo>
                <a:lnTo>
                  <a:pt x="2940339" y="2651924"/>
                </a:lnTo>
                <a:lnTo>
                  <a:pt x="2962551" y="2651924"/>
                </a:lnTo>
                <a:cubicBezTo>
                  <a:pt x="2965677" y="2651850"/>
                  <a:pt x="2970625" y="2652259"/>
                  <a:pt x="2977397" y="2653152"/>
                </a:cubicBezTo>
                <a:lnTo>
                  <a:pt x="2977397" y="2642883"/>
                </a:lnTo>
                <a:cubicBezTo>
                  <a:pt x="2970253" y="2643627"/>
                  <a:pt x="2965305" y="2643999"/>
                  <a:pt x="2962551" y="2643999"/>
                </a:cubicBezTo>
                <a:lnTo>
                  <a:pt x="2940339" y="2643999"/>
                </a:lnTo>
                <a:lnTo>
                  <a:pt x="2940339" y="2624577"/>
                </a:lnTo>
                <a:cubicBezTo>
                  <a:pt x="2940264" y="2621228"/>
                  <a:pt x="2940636" y="2615573"/>
                  <a:pt x="2941455" y="2607611"/>
                </a:cubicBezTo>
                <a:close/>
                <a:moveTo>
                  <a:pt x="4907884" y="2606941"/>
                </a:moveTo>
                <a:cubicBezTo>
                  <a:pt x="4901931" y="2620335"/>
                  <a:pt x="4887532" y="2640688"/>
                  <a:pt x="4864686" y="2667998"/>
                </a:cubicBezTo>
                <a:lnTo>
                  <a:pt x="4763893" y="2667998"/>
                </a:lnTo>
                <a:cubicBezTo>
                  <a:pt x="4758386" y="2667998"/>
                  <a:pt x="4752954" y="2667626"/>
                  <a:pt x="4747596" y="2666881"/>
                </a:cubicBezTo>
                <a:cubicBezTo>
                  <a:pt x="4748415" y="2672314"/>
                  <a:pt x="4748824" y="2677560"/>
                  <a:pt x="4748824" y="2682620"/>
                </a:cubicBezTo>
                <a:lnTo>
                  <a:pt x="4748824" y="2696126"/>
                </a:lnTo>
                <a:cubicBezTo>
                  <a:pt x="4748824" y="2702377"/>
                  <a:pt x="4748415" y="2707326"/>
                  <a:pt x="4747596" y="2710972"/>
                </a:cubicBezTo>
                <a:lnTo>
                  <a:pt x="4758870" y="2710972"/>
                </a:lnTo>
                <a:cubicBezTo>
                  <a:pt x="4758274" y="2706879"/>
                  <a:pt x="4757902" y="2701856"/>
                  <a:pt x="4757753" y="2695903"/>
                </a:cubicBezTo>
                <a:lnTo>
                  <a:pt x="4757753" y="2676034"/>
                </a:lnTo>
                <a:lnTo>
                  <a:pt x="4923622" y="2676034"/>
                </a:lnTo>
                <a:lnTo>
                  <a:pt x="4923622" y="2694787"/>
                </a:lnTo>
                <a:cubicBezTo>
                  <a:pt x="4923622" y="2699921"/>
                  <a:pt x="4923250" y="2704870"/>
                  <a:pt x="4922506" y="2709632"/>
                </a:cubicBezTo>
                <a:lnTo>
                  <a:pt x="4933668" y="2709632"/>
                </a:lnTo>
                <a:cubicBezTo>
                  <a:pt x="4933073" y="2705167"/>
                  <a:pt x="4932701" y="2700219"/>
                  <a:pt x="4932552" y="2694787"/>
                </a:cubicBezTo>
                <a:lnTo>
                  <a:pt x="4932552" y="2681950"/>
                </a:lnTo>
                <a:cubicBezTo>
                  <a:pt x="4932552" y="2677337"/>
                  <a:pt x="4932924" y="2672314"/>
                  <a:pt x="4933668" y="2666881"/>
                </a:cubicBezTo>
                <a:cubicBezTo>
                  <a:pt x="4927938" y="2667626"/>
                  <a:pt x="4922320" y="2667998"/>
                  <a:pt x="4916814" y="2667998"/>
                </a:cubicBezTo>
                <a:lnTo>
                  <a:pt x="4876072" y="2667998"/>
                </a:lnTo>
                <a:cubicBezTo>
                  <a:pt x="4885374" y="2654752"/>
                  <a:pt x="4895382" y="2641730"/>
                  <a:pt x="4906098" y="2628930"/>
                </a:cubicBezTo>
                <a:cubicBezTo>
                  <a:pt x="4909744" y="2623870"/>
                  <a:pt x="4915139" y="2620447"/>
                  <a:pt x="4922283" y="2618661"/>
                </a:cubicBezTo>
                <a:close/>
                <a:moveTo>
                  <a:pt x="4830196" y="2606941"/>
                </a:moveTo>
                <a:lnTo>
                  <a:pt x="4820819" y="2613527"/>
                </a:lnTo>
                <a:cubicBezTo>
                  <a:pt x="4832205" y="2626400"/>
                  <a:pt x="4840576" y="2640204"/>
                  <a:pt x="4845934" y="2654938"/>
                </a:cubicBezTo>
                <a:lnTo>
                  <a:pt x="4856203" y="2648129"/>
                </a:lnTo>
                <a:cubicBezTo>
                  <a:pt x="4846009" y="2630419"/>
                  <a:pt x="4837339" y="2616689"/>
                  <a:pt x="4830196" y="2606941"/>
                </a:cubicBezTo>
                <a:close/>
                <a:moveTo>
                  <a:pt x="3435044" y="2605155"/>
                </a:moveTo>
                <a:cubicBezTo>
                  <a:pt x="3435788" y="2609694"/>
                  <a:pt x="3436160" y="2614494"/>
                  <a:pt x="3436160" y="2619554"/>
                </a:cubicBezTo>
                <a:lnTo>
                  <a:pt x="3436160" y="2637302"/>
                </a:lnTo>
                <a:lnTo>
                  <a:pt x="3371754" y="2637302"/>
                </a:lnTo>
                <a:cubicBezTo>
                  <a:pt x="3365131" y="2637302"/>
                  <a:pt x="3360295" y="2636930"/>
                  <a:pt x="3357244" y="2636186"/>
                </a:cubicBezTo>
                <a:lnTo>
                  <a:pt x="3357244" y="2646455"/>
                </a:lnTo>
                <a:cubicBezTo>
                  <a:pt x="3361113" y="2645711"/>
                  <a:pt x="3365950" y="2645339"/>
                  <a:pt x="3371754" y="2645339"/>
                </a:cubicBezTo>
                <a:lnTo>
                  <a:pt x="3436160" y="2645339"/>
                </a:lnTo>
                <a:lnTo>
                  <a:pt x="3436160" y="2709409"/>
                </a:lnTo>
                <a:lnTo>
                  <a:pt x="3358918" y="2709409"/>
                </a:lnTo>
                <a:cubicBezTo>
                  <a:pt x="3353114" y="2709409"/>
                  <a:pt x="3348314" y="2709000"/>
                  <a:pt x="3344519" y="2708181"/>
                </a:cubicBezTo>
                <a:lnTo>
                  <a:pt x="3344519" y="2718562"/>
                </a:lnTo>
                <a:cubicBezTo>
                  <a:pt x="3348760" y="2717743"/>
                  <a:pt x="3353560" y="2717334"/>
                  <a:pt x="3358918" y="2717334"/>
                </a:cubicBezTo>
                <a:lnTo>
                  <a:pt x="3430021" y="2717334"/>
                </a:lnTo>
                <a:cubicBezTo>
                  <a:pt x="3404422" y="2752830"/>
                  <a:pt x="3372871" y="2777386"/>
                  <a:pt x="3335366" y="2791004"/>
                </a:cubicBezTo>
                <a:cubicBezTo>
                  <a:pt x="3339459" y="2793385"/>
                  <a:pt x="3342807" y="2796511"/>
                  <a:pt x="3345412" y="2800380"/>
                </a:cubicBezTo>
                <a:cubicBezTo>
                  <a:pt x="3383958" y="2780661"/>
                  <a:pt x="3414208" y="2755434"/>
                  <a:pt x="3436160" y="2724701"/>
                </a:cubicBezTo>
                <a:lnTo>
                  <a:pt x="3436160" y="2801050"/>
                </a:lnTo>
                <a:cubicBezTo>
                  <a:pt x="3436160" y="2806557"/>
                  <a:pt x="3435788" y="2811803"/>
                  <a:pt x="3435044" y="2816789"/>
                </a:cubicBezTo>
                <a:lnTo>
                  <a:pt x="3446206" y="2816789"/>
                </a:lnTo>
                <a:cubicBezTo>
                  <a:pt x="3445462" y="2813440"/>
                  <a:pt x="3445089" y="2808194"/>
                  <a:pt x="3445089" y="2801050"/>
                </a:cubicBezTo>
                <a:lnTo>
                  <a:pt x="3445089" y="2719678"/>
                </a:lnTo>
                <a:cubicBezTo>
                  <a:pt x="3467935" y="2753760"/>
                  <a:pt x="3497812" y="2778912"/>
                  <a:pt x="3534721" y="2795134"/>
                </a:cubicBezTo>
                <a:cubicBezTo>
                  <a:pt x="3536954" y="2791785"/>
                  <a:pt x="3540079" y="2788102"/>
                  <a:pt x="3544097" y="2784084"/>
                </a:cubicBezTo>
                <a:cubicBezTo>
                  <a:pt x="3526833" y="2780437"/>
                  <a:pt x="3511430" y="2772996"/>
                  <a:pt x="3497886" y="2761759"/>
                </a:cubicBezTo>
                <a:cubicBezTo>
                  <a:pt x="3480176" y="2748290"/>
                  <a:pt x="3466149" y="2733482"/>
                  <a:pt x="3455805" y="2717334"/>
                </a:cubicBezTo>
                <a:lnTo>
                  <a:pt x="3524229" y="2717334"/>
                </a:lnTo>
                <a:cubicBezTo>
                  <a:pt x="3530256" y="2717334"/>
                  <a:pt x="3535428" y="2717743"/>
                  <a:pt x="3539744" y="2718562"/>
                </a:cubicBezTo>
                <a:lnTo>
                  <a:pt x="3539744" y="2708181"/>
                </a:lnTo>
                <a:cubicBezTo>
                  <a:pt x="3536396" y="2709000"/>
                  <a:pt x="3531224" y="2709409"/>
                  <a:pt x="3524229" y="2709409"/>
                </a:cubicBezTo>
                <a:lnTo>
                  <a:pt x="3445089" y="2709409"/>
                </a:lnTo>
                <a:lnTo>
                  <a:pt x="3445089" y="2645339"/>
                </a:lnTo>
                <a:lnTo>
                  <a:pt x="3513402" y="2645339"/>
                </a:lnTo>
                <a:cubicBezTo>
                  <a:pt x="3519801" y="2645339"/>
                  <a:pt x="3525010" y="2645711"/>
                  <a:pt x="3529029" y="2646455"/>
                </a:cubicBezTo>
                <a:lnTo>
                  <a:pt x="3529029" y="2636186"/>
                </a:lnTo>
                <a:cubicBezTo>
                  <a:pt x="3525457" y="2636930"/>
                  <a:pt x="3520248" y="2637302"/>
                  <a:pt x="3513402" y="2637302"/>
                </a:cubicBezTo>
                <a:lnTo>
                  <a:pt x="3445089" y="2637302"/>
                </a:lnTo>
                <a:lnTo>
                  <a:pt x="3445089" y="2619554"/>
                </a:lnTo>
                <a:cubicBezTo>
                  <a:pt x="3445089" y="2613601"/>
                  <a:pt x="3445462" y="2608801"/>
                  <a:pt x="3446206" y="2605155"/>
                </a:cubicBezTo>
                <a:close/>
                <a:moveTo>
                  <a:pt x="3197291" y="2605155"/>
                </a:moveTo>
                <a:lnTo>
                  <a:pt x="3189700" y="2614085"/>
                </a:lnTo>
                <a:cubicBezTo>
                  <a:pt x="3202351" y="2620484"/>
                  <a:pt x="3213885" y="2628558"/>
                  <a:pt x="3224303" y="2638306"/>
                </a:cubicBezTo>
                <a:lnTo>
                  <a:pt x="3231335" y="2629377"/>
                </a:lnTo>
                <a:cubicBezTo>
                  <a:pt x="3221587" y="2622010"/>
                  <a:pt x="3210239" y="2613936"/>
                  <a:pt x="3197291" y="2605155"/>
                </a:cubicBezTo>
                <a:close/>
                <a:moveTo>
                  <a:pt x="2627130" y="2603034"/>
                </a:moveTo>
                <a:cubicBezTo>
                  <a:pt x="2603690" y="2635851"/>
                  <a:pt x="2578872" y="2658584"/>
                  <a:pt x="2552679" y="2671235"/>
                </a:cubicBezTo>
                <a:cubicBezTo>
                  <a:pt x="2557218" y="2673318"/>
                  <a:pt x="2561087" y="2675737"/>
                  <a:pt x="2564287" y="2678490"/>
                </a:cubicBezTo>
                <a:cubicBezTo>
                  <a:pt x="2579394" y="2667254"/>
                  <a:pt x="2593421" y="2655050"/>
                  <a:pt x="2606369" y="2641878"/>
                </a:cubicBezTo>
                <a:lnTo>
                  <a:pt x="2700019" y="2641878"/>
                </a:lnTo>
                <a:cubicBezTo>
                  <a:pt x="2685582" y="2660928"/>
                  <a:pt x="2668839" y="2677858"/>
                  <a:pt x="2649789" y="2692666"/>
                </a:cubicBezTo>
                <a:cubicBezTo>
                  <a:pt x="2637288" y="2683364"/>
                  <a:pt x="2622963" y="2673542"/>
                  <a:pt x="2606815" y="2663198"/>
                </a:cubicBezTo>
                <a:lnTo>
                  <a:pt x="2600230" y="2671904"/>
                </a:lnTo>
                <a:cubicBezTo>
                  <a:pt x="2612805" y="2678155"/>
                  <a:pt x="2626572" y="2687271"/>
                  <a:pt x="2641529" y="2699252"/>
                </a:cubicBezTo>
                <a:cubicBezTo>
                  <a:pt x="2604545" y="2722766"/>
                  <a:pt x="2571617" y="2736570"/>
                  <a:pt x="2542745" y="2740663"/>
                </a:cubicBezTo>
                <a:cubicBezTo>
                  <a:pt x="2546317" y="2744160"/>
                  <a:pt x="2549070" y="2747993"/>
                  <a:pt x="2551005" y="2752160"/>
                </a:cubicBezTo>
                <a:cubicBezTo>
                  <a:pt x="2560158" y="2748960"/>
                  <a:pt x="2574929" y="2743156"/>
                  <a:pt x="2595318" y="2734747"/>
                </a:cubicBezTo>
                <a:lnTo>
                  <a:pt x="2595318" y="2796697"/>
                </a:lnTo>
                <a:cubicBezTo>
                  <a:pt x="2595318" y="2802203"/>
                  <a:pt x="2594946" y="2807933"/>
                  <a:pt x="2594202" y="2813886"/>
                </a:cubicBezTo>
                <a:lnTo>
                  <a:pt x="2605476" y="2813886"/>
                </a:lnTo>
                <a:cubicBezTo>
                  <a:pt x="2604657" y="2807487"/>
                  <a:pt x="2604248" y="2801683"/>
                  <a:pt x="2604248" y="2796474"/>
                </a:cubicBezTo>
                <a:lnTo>
                  <a:pt x="2604248" y="2794130"/>
                </a:lnTo>
                <a:lnTo>
                  <a:pt x="2714753" y="2794130"/>
                </a:lnTo>
                <a:lnTo>
                  <a:pt x="2714753" y="2795134"/>
                </a:lnTo>
                <a:cubicBezTo>
                  <a:pt x="2714753" y="2801236"/>
                  <a:pt x="2714343" y="2807152"/>
                  <a:pt x="2713525" y="2812882"/>
                </a:cubicBezTo>
                <a:lnTo>
                  <a:pt x="2724799" y="2812882"/>
                </a:lnTo>
                <a:cubicBezTo>
                  <a:pt x="2723980" y="2806333"/>
                  <a:pt x="2723571" y="2800418"/>
                  <a:pt x="2723571" y="2795134"/>
                </a:cubicBezTo>
                <a:lnTo>
                  <a:pt x="2723571" y="2737203"/>
                </a:lnTo>
                <a:cubicBezTo>
                  <a:pt x="2723571" y="2732515"/>
                  <a:pt x="2723980" y="2726971"/>
                  <a:pt x="2724799" y="2720571"/>
                </a:cubicBezTo>
                <a:cubicBezTo>
                  <a:pt x="2718845" y="2721315"/>
                  <a:pt x="2713116" y="2721687"/>
                  <a:pt x="2707609" y="2721687"/>
                </a:cubicBezTo>
                <a:lnTo>
                  <a:pt x="2623223" y="2721687"/>
                </a:lnTo>
                <a:cubicBezTo>
                  <a:pt x="2658272" y="2702786"/>
                  <a:pt x="2686103" y="2678416"/>
                  <a:pt x="2706716" y="2648576"/>
                </a:cubicBezTo>
                <a:cubicBezTo>
                  <a:pt x="2710958" y="2642622"/>
                  <a:pt x="2714901" y="2637376"/>
                  <a:pt x="2718548" y="2632837"/>
                </a:cubicBezTo>
                <a:cubicBezTo>
                  <a:pt x="2712148" y="2633581"/>
                  <a:pt x="2705897" y="2633953"/>
                  <a:pt x="2699795" y="2633953"/>
                </a:cubicBezTo>
                <a:lnTo>
                  <a:pt x="2613847" y="2633953"/>
                </a:lnTo>
                <a:cubicBezTo>
                  <a:pt x="2619949" y="2628298"/>
                  <a:pt x="2625530" y="2622493"/>
                  <a:pt x="2630590" y="2616540"/>
                </a:cubicBezTo>
                <a:cubicBezTo>
                  <a:pt x="2632897" y="2613638"/>
                  <a:pt x="2635576" y="2611666"/>
                  <a:pt x="2638627" y="2610624"/>
                </a:cubicBezTo>
                <a:close/>
                <a:moveTo>
                  <a:pt x="791998" y="2262743"/>
                </a:moveTo>
                <a:lnTo>
                  <a:pt x="791998" y="2273543"/>
                </a:lnTo>
                <a:lnTo>
                  <a:pt x="8351998" y="2273543"/>
                </a:lnTo>
                <a:lnTo>
                  <a:pt x="8351998" y="2262743"/>
                </a:lnTo>
                <a:close/>
                <a:moveTo>
                  <a:pt x="7088629" y="2107943"/>
                </a:moveTo>
                <a:lnTo>
                  <a:pt x="7088629" y="2121314"/>
                </a:lnTo>
                <a:cubicBezTo>
                  <a:pt x="7088629" y="2127091"/>
                  <a:pt x="7086935" y="2132885"/>
                  <a:pt x="7083547" y="2138697"/>
                </a:cubicBezTo>
                <a:cubicBezTo>
                  <a:pt x="7080160" y="2144509"/>
                  <a:pt x="7075899" y="2149002"/>
                  <a:pt x="7070765" y="2152175"/>
                </a:cubicBezTo>
                <a:cubicBezTo>
                  <a:pt x="7065630" y="2155349"/>
                  <a:pt x="7060139" y="2156936"/>
                  <a:pt x="7054291" y="2156936"/>
                </a:cubicBezTo>
                <a:cubicBezTo>
                  <a:pt x="7045020" y="2156936"/>
                  <a:pt x="7038227" y="2154957"/>
                  <a:pt x="7033913" y="2150999"/>
                </a:cubicBezTo>
                <a:cubicBezTo>
                  <a:pt x="7029599" y="2147041"/>
                  <a:pt x="7027441" y="2141674"/>
                  <a:pt x="7027441" y="2134900"/>
                </a:cubicBezTo>
                <a:cubicBezTo>
                  <a:pt x="7027441" y="2126199"/>
                  <a:pt x="7030669" y="2119763"/>
                  <a:pt x="7037123" y="2115592"/>
                </a:cubicBezTo>
                <a:cubicBezTo>
                  <a:pt x="7043576" y="2111420"/>
                  <a:pt x="7054469" y="2109084"/>
                  <a:pt x="7069802" y="2108585"/>
                </a:cubicBezTo>
                <a:close/>
                <a:moveTo>
                  <a:pt x="3507229" y="2107943"/>
                </a:moveTo>
                <a:lnTo>
                  <a:pt x="3507229" y="2121314"/>
                </a:lnTo>
                <a:cubicBezTo>
                  <a:pt x="3507229" y="2127091"/>
                  <a:pt x="3505535" y="2132885"/>
                  <a:pt x="3502147" y="2138697"/>
                </a:cubicBezTo>
                <a:cubicBezTo>
                  <a:pt x="3498760" y="2144509"/>
                  <a:pt x="3494499" y="2149002"/>
                  <a:pt x="3489365" y="2152175"/>
                </a:cubicBezTo>
                <a:cubicBezTo>
                  <a:pt x="3484230" y="2155349"/>
                  <a:pt x="3478739" y="2156936"/>
                  <a:pt x="3472891" y="2156936"/>
                </a:cubicBezTo>
                <a:cubicBezTo>
                  <a:pt x="3463620" y="2156936"/>
                  <a:pt x="3456828" y="2154957"/>
                  <a:pt x="3452513" y="2150999"/>
                </a:cubicBezTo>
                <a:cubicBezTo>
                  <a:pt x="3448199" y="2147041"/>
                  <a:pt x="3446041" y="2141674"/>
                  <a:pt x="3446041" y="2134900"/>
                </a:cubicBezTo>
                <a:cubicBezTo>
                  <a:pt x="3446041" y="2126199"/>
                  <a:pt x="3449269" y="2119763"/>
                  <a:pt x="3455722" y="2115592"/>
                </a:cubicBezTo>
                <a:cubicBezTo>
                  <a:pt x="3462176" y="2111420"/>
                  <a:pt x="3473069" y="2109084"/>
                  <a:pt x="3488402" y="2108585"/>
                </a:cubicBezTo>
                <a:close/>
                <a:moveTo>
                  <a:pt x="2116579" y="2107943"/>
                </a:moveTo>
                <a:lnTo>
                  <a:pt x="2116579" y="2121314"/>
                </a:lnTo>
                <a:cubicBezTo>
                  <a:pt x="2116579" y="2127091"/>
                  <a:pt x="2114885" y="2132885"/>
                  <a:pt x="2111498" y="2138697"/>
                </a:cubicBezTo>
                <a:cubicBezTo>
                  <a:pt x="2108111" y="2144509"/>
                  <a:pt x="2103849" y="2149002"/>
                  <a:pt x="2098715" y="2152175"/>
                </a:cubicBezTo>
                <a:cubicBezTo>
                  <a:pt x="2093580" y="2155349"/>
                  <a:pt x="2088089" y="2156936"/>
                  <a:pt x="2082242" y="2156936"/>
                </a:cubicBezTo>
                <a:cubicBezTo>
                  <a:pt x="2072970" y="2156936"/>
                  <a:pt x="2066178" y="2154957"/>
                  <a:pt x="2061863" y="2150999"/>
                </a:cubicBezTo>
                <a:cubicBezTo>
                  <a:pt x="2057549" y="2147041"/>
                  <a:pt x="2055392" y="2141674"/>
                  <a:pt x="2055392" y="2134900"/>
                </a:cubicBezTo>
                <a:cubicBezTo>
                  <a:pt x="2055392" y="2126199"/>
                  <a:pt x="2058619" y="2119763"/>
                  <a:pt x="2065073" y="2115592"/>
                </a:cubicBezTo>
                <a:cubicBezTo>
                  <a:pt x="2071527" y="2111420"/>
                  <a:pt x="2082420" y="2109084"/>
                  <a:pt x="2097752" y="2108585"/>
                </a:cubicBezTo>
                <a:close/>
                <a:moveTo>
                  <a:pt x="6913458" y="2089116"/>
                </a:moveTo>
                <a:lnTo>
                  <a:pt x="6938489" y="2089116"/>
                </a:lnTo>
                <a:cubicBezTo>
                  <a:pt x="6953321" y="2089116"/>
                  <a:pt x="6964643" y="2091826"/>
                  <a:pt x="6972452" y="2097246"/>
                </a:cubicBezTo>
                <a:cubicBezTo>
                  <a:pt x="6980261" y="2102666"/>
                  <a:pt x="6984165" y="2110582"/>
                  <a:pt x="6984165" y="2120994"/>
                </a:cubicBezTo>
                <a:cubicBezTo>
                  <a:pt x="6984165" y="2131762"/>
                  <a:pt x="6980421" y="2139999"/>
                  <a:pt x="6972933" y="2145704"/>
                </a:cubicBezTo>
                <a:cubicBezTo>
                  <a:pt x="6965445" y="2151409"/>
                  <a:pt x="6954463" y="2154261"/>
                  <a:pt x="6939987" y="2154261"/>
                </a:cubicBezTo>
                <a:lnTo>
                  <a:pt x="6913458" y="2154261"/>
                </a:lnTo>
                <a:close/>
                <a:moveTo>
                  <a:pt x="7535992" y="2061304"/>
                </a:moveTo>
                <a:cubicBezTo>
                  <a:pt x="7548829" y="2061304"/>
                  <a:pt x="7558634" y="2065333"/>
                  <a:pt x="7565409" y="2073392"/>
                </a:cubicBezTo>
                <a:cubicBezTo>
                  <a:pt x="7572183" y="2081450"/>
                  <a:pt x="7575571" y="2093324"/>
                  <a:pt x="7575571" y="2109013"/>
                </a:cubicBezTo>
                <a:cubicBezTo>
                  <a:pt x="7575571" y="2124488"/>
                  <a:pt x="7572095" y="2136362"/>
                  <a:pt x="7565141" y="2144634"/>
                </a:cubicBezTo>
                <a:cubicBezTo>
                  <a:pt x="7558188" y="2152906"/>
                  <a:pt x="7548044" y="2157043"/>
                  <a:pt x="7534709" y="2157043"/>
                </a:cubicBezTo>
                <a:cubicBezTo>
                  <a:pt x="7522442" y="2157043"/>
                  <a:pt x="7512815" y="2152889"/>
                  <a:pt x="7505827" y="2144580"/>
                </a:cubicBezTo>
                <a:cubicBezTo>
                  <a:pt x="7498838" y="2136272"/>
                  <a:pt x="7495343" y="2124417"/>
                  <a:pt x="7495343" y="2109013"/>
                </a:cubicBezTo>
                <a:cubicBezTo>
                  <a:pt x="7495343" y="2093181"/>
                  <a:pt x="7498909" y="2081272"/>
                  <a:pt x="7506041" y="2073285"/>
                </a:cubicBezTo>
                <a:cubicBezTo>
                  <a:pt x="7513172" y="2065298"/>
                  <a:pt x="7523155" y="2061304"/>
                  <a:pt x="7535992" y="2061304"/>
                </a:cubicBezTo>
                <a:close/>
                <a:moveTo>
                  <a:pt x="7254847" y="2061304"/>
                </a:moveTo>
                <a:cubicBezTo>
                  <a:pt x="7276597" y="2061304"/>
                  <a:pt x="7287971" y="2074889"/>
                  <a:pt x="7288970" y="2102060"/>
                </a:cubicBezTo>
                <a:lnTo>
                  <a:pt x="7219439" y="2102060"/>
                </a:lnTo>
                <a:cubicBezTo>
                  <a:pt x="7219939" y="2088724"/>
                  <a:pt x="7223183" y="2078598"/>
                  <a:pt x="7229173" y="2071680"/>
                </a:cubicBezTo>
                <a:cubicBezTo>
                  <a:pt x="7235164" y="2064763"/>
                  <a:pt x="7243721" y="2061304"/>
                  <a:pt x="7254847" y="2061304"/>
                </a:cubicBezTo>
                <a:close/>
                <a:moveTo>
                  <a:pt x="6588097" y="2061304"/>
                </a:moveTo>
                <a:cubicBezTo>
                  <a:pt x="6609847" y="2061304"/>
                  <a:pt x="6621222" y="2074889"/>
                  <a:pt x="6622220" y="2102060"/>
                </a:cubicBezTo>
                <a:lnTo>
                  <a:pt x="6552689" y="2102060"/>
                </a:lnTo>
                <a:cubicBezTo>
                  <a:pt x="6553189" y="2088724"/>
                  <a:pt x="6556433" y="2078598"/>
                  <a:pt x="6562424" y="2071680"/>
                </a:cubicBezTo>
                <a:cubicBezTo>
                  <a:pt x="6568414" y="2064763"/>
                  <a:pt x="6576972" y="2061304"/>
                  <a:pt x="6588097" y="2061304"/>
                </a:cubicBezTo>
                <a:close/>
                <a:moveTo>
                  <a:pt x="5421442" y="2061304"/>
                </a:moveTo>
                <a:cubicBezTo>
                  <a:pt x="5434279" y="2061304"/>
                  <a:pt x="5444084" y="2065333"/>
                  <a:pt x="5450859" y="2073392"/>
                </a:cubicBezTo>
                <a:cubicBezTo>
                  <a:pt x="5457634" y="2081450"/>
                  <a:pt x="5461021" y="2093324"/>
                  <a:pt x="5461021" y="2109013"/>
                </a:cubicBezTo>
                <a:cubicBezTo>
                  <a:pt x="5461021" y="2124488"/>
                  <a:pt x="5457545" y="2136362"/>
                  <a:pt x="5450592" y="2144634"/>
                </a:cubicBezTo>
                <a:cubicBezTo>
                  <a:pt x="5443638" y="2152906"/>
                  <a:pt x="5433494" y="2157043"/>
                  <a:pt x="5420159" y="2157043"/>
                </a:cubicBezTo>
                <a:cubicBezTo>
                  <a:pt x="5407892" y="2157043"/>
                  <a:pt x="5398265" y="2152889"/>
                  <a:pt x="5391277" y="2144580"/>
                </a:cubicBezTo>
                <a:cubicBezTo>
                  <a:pt x="5384288" y="2136272"/>
                  <a:pt x="5380793" y="2124417"/>
                  <a:pt x="5380793" y="2109013"/>
                </a:cubicBezTo>
                <a:cubicBezTo>
                  <a:pt x="5380793" y="2093181"/>
                  <a:pt x="5384359" y="2081272"/>
                  <a:pt x="5391491" y="2073285"/>
                </a:cubicBezTo>
                <a:cubicBezTo>
                  <a:pt x="5398622" y="2065298"/>
                  <a:pt x="5408606" y="2061304"/>
                  <a:pt x="5421442" y="2061304"/>
                </a:cubicBezTo>
                <a:close/>
                <a:moveTo>
                  <a:pt x="4940271" y="2061304"/>
                </a:moveTo>
                <a:cubicBezTo>
                  <a:pt x="4962022" y="2061304"/>
                  <a:pt x="4973396" y="2074889"/>
                  <a:pt x="4974394" y="2102060"/>
                </a:cubicBezTo>
                <a:lnTo>
                  <a:pt x="4904864" y="2102060"/>
                </a:lnTo>
                <a:cubicBezTo>
                  <a:pt x="4905363" y="2088724"/>
                  <a:pt x="4908608" y="2078598"/>
                  <a:pt x="4914598" y="2071680"/>
                </a:cubicBezTo>
                <a:cubicBezTo>
                  <a:pt x="4920588" y="2064763"/>
                  <a:pt x="4929146" y="2061304"/>
                  <a:pt x="4940271" y="2061304"/>
                </a:cubicBezTo>
                <a:close/>
                <a:moveTo>
                  <a:pt x="4710811" y="2061304"/>
                </a:moveTo>
                <a:cubicBezTo>
                  <a:pt x="4722435" y="2061304"/>
                  <a:pt x="4731296" y="2065262"/>
                  <a:pt x="4737393" y="2073178"/>
                </a:cubicBezTo>
                <a:cubicBezTo>
                  <a:pt x="4743490" y="2081094"/>
                  <a:pt x="4746539" y="2092932"/>
                  <a:pt x="4746539" y="2108692"/>
                </a:cubicBezTo>
                <a:cubicBezTo>
                  <a:pt x="4746539" y="2124452"/>
                  <a:pt x="4743383" y="2136451"/>
                  <a:pt x="4737072" y="2144687"/>
                </a:cubicBezTo>
                <a:cubicBezTo>
                  <a:pt x="4730761" y="2152924"/>
                  <a:pt x="4721472" y="2157043"/>
                  <a:pt x="4709206" y="2157043"/>
                </a:cubicBezTo>
                <a:cubicBezTo>
                  <a:pt x="4697083" y="2157043"/>
                  <a:pt x="4687955" y="2153013"/>
                  <a:pt x="4681822" y="2144955"/>
                </a:cubicBezTo>
                <a:cubicBezTo>
                  <a:pt x="4675689" y="2136896"/>
                  <a:pt x="4672622" y="2125094"/>
                  <a:pt x="4672622" y="2109548"/>
                </a:cubicBezTo>
                <a:cubicBezTo>
                  <a:pt x="4672622" y="2077385"/>
                  <a:pt x="4685352" y="2061304"/>
                  <a:pt x="4710811" y="2061304"/>
                </a:cubicBezTo>
                <a:close/>
                <a:moveTo>
                  <a:pt x="4497517" y="2061304"/>
                </a:moveTo>
                <a:cubicBezTo>
                  <a:pt x="4510353" y="2061304"/>
                  <a:pt x="4520159" y="2065333"/>
                  <a:pt x="4526934" y="2073392"/>
                </a:cubicBezTo>
                <a:cubicBezTo>
                  <a:pt x="4533709" y="2081450"/>
                  <a:pt x="4537096" y="2093324"/>
                  <a:pt x="4537096" y="2109013"/>
                </a:cubicBezTo>
                <a:cubicBezTo>
                  <a:pt x="4537096" y="2124488"/>
                  <a:pt x="4533619" y="2136362"/>
                  <a:pt x="4526666" y="2144634"/>
                </a:cubicBezTo>
                <a:cubicBezTo>
                  <a:pt x="4519713" y="2152906"/>
                  <a:pt x="4509569" y="2157043"/>
                  <a:pt x="4496233" y="2157043"/>
                </a:cubicBezTo>
                <a:cubicBezTo>
                  <a:pt x="4483967" y="2157043"/>
                  <a:pt x="4474340" y="2152889"/>
                  <a:pt x="4467351" y="2144580"/>
                </a:cubicBezTo>
                <a:cubicBezTo>
                  <a:pt x="4460362" y="2136272"/>
                  <a:pt x="4456868" y="2124417"/>
                  <a:pt x="4456868" y="2109013"/>
                </a:cubicBezTo>
                <a:cubicBezTo>
                  <a:pt x="4456868" y="2093181"/>
                  <a:pt x="4460434" y="2081272"/>
                  <a:pt x="4467565" y="2073285"/>
                </a:cubicBezTo>
                <a:cubicBezTo>
                  <a:pt x="4474696" y="2065298"/>
                  <a:pt x="4484680" y="2061304"/>
                  <a:pt x="4497517" y="2061304"/>
                </a:cubicBezTo>
                <a:close/>
                <a:moveTo>
                  <a:pt x="4259392" y="2061304"/>
                </a:moveTo>
                <a:cubicBezTo>
                  <a:pt x="4272228" y="2061304"/>
                  <a:pt x="4282034" y="2065333"/>
                  <a:pt x="4288809" y="2073392"/>
                </a:cubicBezTo>
                <a:cubicBezTo>
                  <a:pt x="4295584" y="2081450"/>
                  <a:pt x="4298971" y="2093324"/>
                  <a:pt x="4298971" y="2109013"/>
                </a:cubicBezTo>
                <a:cubicBezTo>
                  <a:pt x="4298971" y="2124488"/>
                  <a:pt x="4295494" y="2136362"/>
                  <a:pt x="4288541" y="2144634"/>
                </a:cubicBezTo>
                <a:cubicBezTo>
                  <a:pt x="4281588" y="2152906"/>
                  <a:pt x="4271444" y="2157043"/>
                  <a:pt x="4258108" y="2157043"/>
                </a:cubicBezTo>
                <a:cubicBezTo>
                  <a:pt x="4245842" y="2157043"/>
                  <a:pt x="4236215" y="2152889"/>
                  <a:pt x="4229226" y="2144580"/>
                </a:cubicBezTo>
                <a:cubicBezTo>
                  <a:pt x="4222237" y="2136272"/>
                  <a:pt x="4218743" y="2124417"/>
                  <a:pt x="4218743" y="2109013"/>
                </a:cubicBezTo>
                <a:cubicBezTo>
                  <a:pt x="4218743" y="2093181"/>
                  <a:pt x="4222309" y="2081272"/>
                  <a:pt x="4229440" y="2073285"/>
                </a:cubicBezTo>
                <a:cubicBezTo>
                  <a:pt x="4236571" y="2065298"/>
                  <a:pt x="4246555" y="2061304"/>
                  <a:pt x="4259392" y="2061304"/>
                </a:cubicBezTo>
                <a:close/>
                <a:moveTo>
                  <a:pt x="3983167" y="2061304"/>
                </a:moveTo>
                <a:cubicBezTo>
                  <a:pt x="3996003" y="2061304"/>
                  <a:pt x="4005809" y="2065333"/>
                  <a:pt x="4012584" y="2073392"/>
                </a:cubicBezTo>
                <a:cubicBezTo>
                  <a:pt x="4019358" y="2081450"/>
                  <a:pt x="4022746" y="2093324"/>
                  <a:pt x="4022746" y="2109013"/>
                </a:cubicBezTo>
                <a:cubicBezTo>
                  <a:pt x="4022746" y="2124488"/>
                  <a:pt x="4019269" y="2136362"/>
                  <a:pt x="4012316" y="2144634"/>
                </a:cubicBezTo>
                <a:cubicBezTo>
                  <a:pt x="4005363" y="2152906"/>
                  <a:pt x="3995219" y="2157043"/>
                  <a:pt x="3981883" y="2157043"/>
                </a:cubicBezTo>
                <a:cubicBezTo>
                  <a:pt x="3969617" y="2157043"/>
                  <a:pt x="3959990" y="2152889"/>
                  <a:pt x="3953001" y="2144580"/>
                </a:cubicBezTo>
                <a:cubicBezTo>
                  <a:pt x="3946013" y="2136272"/>
                  <a:pt x="3942518" y="2124417"/>
                  <a:pt x="3942518" y="2109013"/>
                </a:cubicBezTo>
                <a:cubicBezTo>
                  <a:pt x="3942518" y="2093181"/>
                  <a:pt x="3946084" y="2081272"/>
                  <a:pt x="3953215" y="2073285"/>
                </a:cubicBezTo>
                <a:cubicBezTo>
                  <a:pt x="3960347" y="2065298"/>
                  <a:pt x="3970330" y="2061304"/>
                  <a:pt x="3983167" y="2061304"/>
                </a:cubicBezTo>
                <a:close/>
                <a:moveTo>
                  <a:pt x="3706942" y="2061304"/>
                </a:moveTo>
                <a:cubicBezTo>
                  <a:pt x="3719778" y="2061304"/>
                  <a:pt x="3729584" y="2065333"/>
                  <a:pt x="3736359" y="2073392"/>
                </a:cubicBezTo>
                <a:cubicBezTo>
                  <a:pt x="3743133" y="2081450"/>
                  <a:pt x="3746521" y="2093324"/>
                  <a:pt x="3746521" y="2109013"/>
                </a:cubicBezTo>
                <a:cubicBezTo>
                  <a:pt x="3746521" y="2124488"/>
                  <a:pt x="3743044" y="2136362"/>
                  <a:pt x="3736091" y="2144634"/>
                </a:cubicBezTo>
                <a:cubicBezTo>
                  <a:pt x="3729138" y="2152906"/>
                  <a:pt x="3718994" y="2157043"/>
                  <a:pt x="3705658" y="2157043"/>
                </a:cubicBezTo>
                <a:cubicBezTo>
                  <a:pt x="3693393" y="2157043"/>
                  <a:pt x="3683765" y="2152889"/>
                  <a:pt x="3676776" y="2144580"/>
                </a:cubicBezTo>
                <a:cubicBezTo>
                  <a:pt x="3669788" y="2136272"/>
                  <a:pt x="3666293" y="2124417"/>
                  <a:pt x="3666293" y="2109013"/>
                </a:cubicBezTo>
                <a:cubicBezTo>
                  <a:pt x="3666293" y="2093181"/>
                  <a:pt x="3669859" y="2081272"/>
                  <a:pt x="3676990" y="2073285"/>
                </a:cubicBezTo>
                <a:cubicBezTo>
                  <a:pt x="3684122" y="2065298"/>
                  <a:pt x="3694105" y="2061304"/>
                  <a:pt x="3706942" y="2061304"/>
                </a:cubicBezTo>
                <a:close/>
                <a:moveTo>
                  <a:pt x="3187671" y="2061304"/>
                </a:moveTo>
                <a:cubicBezTo>
                  <a:pt x="3209422" y="2061304"/>
                  <a:pt x="3220796" y="2074889"/>
                  <a:pt x="3221795" y="2102060"/>
                </a:cubicBezTo>
                <a:lnTo>
                  <a:pt x="3152264" y="2102060"/>
                </a:lnTo>
                <a:cubicBezTo>
                  <a:pt x="3152763" y="2088724"/>
                  <a:pt x="3156008" y="2078598"/>
                  <a:pt x="3161999" y="2071680"/>
                </a:cubicBezTo>
                <a:cubicBezTo>
                  <a:pt x="3167989" y="2064763"/>
                  <a:pt x="3176546" y="2061304"/>
                  <a:pt x="3187671" y="2061304"/>
                </a:cubicBezTo>
                <a:close/>
                <a:moveTo>
                  <a:pt x="2892396" y="2061304"/>
                </a:moveTo>
                <a:cubicBezTo>
                  <a:pt x="2914147" y="2061304"/>
                  <a:pt x="2925521" y="2074889"/>
                  <a:pt x="2926520" y="2102060"/>
                </a:cubicBezTo>
                <a:lnTo>
                  <a:pt x="2856989" y="2102060"/>
                </a:lnTo>
                <a:cubicBezTo>
                  <a:pt x="2857488" y="2088724"/>
                  <a:pt x="2860733" y="2078598"/>
                  <a:pt x="2866723" y="2071680"/>
                </a:cubicBezTo>
                <a:cubicBezTo>
                  <a:pt x="2872714" y="2064763"/>
                  <a:pt x="2881272" y="2061304"/>
                  <a:pt x="2892396" y="2061304"/>
                </a:cubicBezTo>
                <a:close/>
                <a:moveTo>
                  <a:pt x="2729611" y="2061304"/>
                </a:moveTo>
                <a:cubicBezTo>
                  <a:pt x="2741235" y="2061304"/>
                  <a:pt x="2750096" y="2065262"/>
                  <a:pt x="2756193" y="2073178"/>
                </a:cubicBezTo>
                <a:cubicBezTo>
                  <a:pt x="2762290" y="2081094"/>
                  <a:pt x="2765339" y="2092932"/>
                  <a:pt x="2765339" y="2108692"/>
                </a:cubicBezTo>
                <a:cubicBezTo>
                  <a:pt x="2765339" y="2124452"/>
                  <a:pt x="2762183" y="2136451"/>
                  <a:pt x="2755872" y="2144687"/>
                </a:cubicBezTo>
                <a:cubicBezTo>
                  <a:pt x="2749561" y="2152924"/>
                  <a:pt x="2740272" y="2157043"/>
                  <a:pt x="2728006" y="2157043"/>
                </a:cubicBezTo>
                <a:cubicBezTo>
                  <a:pt x="2715883" y="2157043"/>
                  <a:pt x="2706755" y="2153013"/>
                  <a:pt x="2700622" y="2144955"/>
                </a:cubicBezTo>
                <a:cubicBezTo>
                  <a:pt x="2694489" y="2136896"/>
                  <a:pt x="2691423" y="2125094"/>
                  <a:pt x="2691423" y="2109548"/>
                </a:cubicBezTo>
                <a:cubicBezTo>
                  <a:pt x="2691423" y="2077385"/>
                  <a:pt x="2704152" y="2061304"/>
                  <a:pt x="2729611" y="2061304"/>
                </a:cubicBezTo>
                <a:close/>
                <a:moveTo>
                  <a:pt x="1558896" y="2061304"/>
                </a:moveTo>
                <a:cubicBezTo>
                  <a:pt x="1580648" y="2061304"/>
                  <a:pt x="1592022" y="2074889"/>
                  <a:pt x="1593020" y="2102060"/>
                </a:cubicBezTo>
                <a:lnTo>
                  <a:pt x="1523490" y="2102060"/>
                </a:lnTo>
                <a:cubicBezTo>
                  <a:pt x="1523989" y="2088724"/>
                  <a:pt x="1527233" y="2078598"/>
                  <a:pt x="1533224" y="2071680"/>
                </a:cubicBezTo>
                <a:cubicBezTo>
                  <a:pt x="1539214" y="2064763"/>
                  <a:pt x="1547772" y="2061304"/>
                  <a:pt x="1558896" y="2061304"/>
                </a:cubicBezTo>
                <a:close/>
                <a:moveTo>
                  <a:pt x="1244571" y="2061304"/>
                </a:moveTo>
                <a:cubicBezTo>
                  <a:pt x="1266322" y="2061304"/>
                  <a:pt x="1277696" y="2074889"/>
                  <a:pt x="1278695" y="2102060"/>
                </a:cubicBezTo>
                <a:lnTo>
                  <a:pt x="1209164" y="2102060"/>
                </a:lnTo>
                <a:cubicBezTo>
                  <a:pt x="1209663" y="2088724"/>
                  <a:pt x="1212909" y="2078598"/>
                  <a:pt x="1218898" y="2071680"/>
                </a:cubicBezTo>
                <a:cubicBezTo>
                  <a:pt x="1224889" y="2064763"/>
                  <a:pt x="1233447" y="2061304"/>
                  <a:pt x="1244571" y="2061304"/>
                </a:cubicBezTo>
                <a:close/>
                <a:moveTo>
                  <a:pt x="7370537" y="2061197"/>
                </a:moveTo>
                <a:cubicBezTo>
                  <a:pt x="7382731" y="2061197"/>
                  <a:pt x="7391877" y="2065244"/>
                  <a:pt x="7397975" y="2073338"/>
                </a:cubicBezTo>
                <a:cubicBezTo>
                  <a:pt x="7404072" y="2081432"/>
                  <a:pt x="7407121" y="2093217"/>
                  <a:pt x="7407121" y="2108692"/>
                </a:cubicBezTo>
                <a:cubicBezTo>
                  <a:pt x="7407121" y="2124238"/>
                  <a:pt x="7403965" y="2136166"/>
                  <a:pt x="7397654" y="2144474"/>
                </a:cubicBezTo>
                <a:cubicBezTo>
                  <a:pt x="7391343" y="2152782"/>
                  <a:pt x="7381769" y="2156936"/>
                  <a:pt x="7368933" y="2156936"/>
                </a:cubicBezTo>
                <a:cubicBezTo>
                  <a:pt x="7357165" y="2156936"/>
                  <a:pt x="7348269" y="2152871"/>
                  <a:pt x="7342243" y="2144741"/>
                </a:cubicBezTo>
                <a:cubicBezTo>
                  <a:pt x="7336217" y="2136611"/>
                  <a:pt x="7333205" y="2124880"/>
                  <a:pt x="7333205" y="2109548"/>
                </a:cubicBezTo>
                <a:cubicBezTo>
                  <a:pt x="7333205" y="2093859"/>
                  <a:pt x="7336360" y="2081878"/>
                  <a:pt x="7342671" y="2073606"/>
                </a:cubicBezTo>
                <a:cubicBezTo>
                  <a:pt x="7348983" y="2065333"/>
                  <a:pt x="7358271" y="2061197"/>
                  <a:pt x="7370537" y="2061197"/>
                </a:cubicBezTo>
                <a:close/>
                <a:moveTo>
                  <a:pt x="6056087" y="2061197"/>
                </a:moveTo>
                <a:cubicBezTo>
                  <a:pt x="6068139" y="2061197"/>
                  <a:pt x="6077249" y="2065209"/>
                  <a:pt x="6083418" y="2073231"/>
                </a:cubicBezTo>
                <a:cubicBezTo>
                  <a:pt x="6089586" y="2081254"/>
                  <a:pt x="6092671" y="2093074"/>
                  <a:pt x="6092671" y="2108692"/>
                </a:cubicBezTo>
                <a:cubicBezTo>
                  <a:pt x="6092671" y="2124238"/>
                  <a:pt x="6089426" y="2136166"/>
                  <a:pt x="6082937" y="2144474"/>
                </a:cubicBezTo>
                <a:cubicBezTo>
                  <a:pt x="6076447" y="2152782"/>
                  <a:pt x="6066998" y="2156936"/>
                  <a:pt x="6054590" y="2156936"/>
                </a:cubicBezTo>
                <a:cubicBezTo>
                  <a:pt x="6043037" y="2156936"/>
                  <a:pt x="6034176" y="2152889"/>
                  <a:pt x="6028007" y="2144794"/>
                </a:cubicBezTo>
                <a:cubicBezTo>
                  <a:pt x="6021839" y="2136700"/>
                  <a:pt x="6018755" y="2124951"/>
                  <a:pt x="6018755" y="2109548"/>
                </a:cubicBezTo>
                <a:cubicBezTo>
                  <a:pt x="6018755" y="2093859"/>
                  <a:pt x="6021928" y="2081878"/>
                  <a:pt x="6028275" y="2073606"/>
                </a:cubicBezTo>
                <a:cubicBezTo>
                  <a:pt x="6034622" y="2065333"/>
                  <a:pt x="6043893" y="2061197"/>
                  <a:pt x="6056087" y="2061197"/>
                </a:cubicBezTo>
                <a:close/>
                <a:moveTo>
                  <a:pt x="5770337" y="2061197"/>
                </a:moveTo>
                <a:cubicBezTo>
                  <a:pt x="5782532" y="2061197"/>
                  <a:pt x="5791678" y="2065244"/>
                  <a:pt x="5797775" y="2073338"/>
                </a:cubicBezTo>
                <a:cubicBezTo>
                  <a:pt x="5803872" y="2081432"/>
                  <a:pt x="5806921" y="2093217"/>
                  <a:pt x="5806921" y="2108692"/>
                </a:cubicBezTo>
                <a:cubicBezTo>
                  <a:pt x="5806921" y="2124238"/>
                  <a:pt x="5803765" y="2136166"/>
                  <a:pt x="5797454" y="2144474"/>
                </a:cubicBezTo>
                <a:cubicBezTo>
                  <a:pt x="5791143" y="2152782"/>
                  <a:pt x="5781569" y="2156936"/>
                  <a:pt x="5768733" y="2156936"/>
                </a:cubicBezTo>
                <a:cubicBezTo>
                  <a:pt x="5756966" y="2156936"/>
                  <a:pt x="5748069" y="2152871"/>
                  <a:pt x="5742044" y="2144741"/>
                </a:cubicBezTo>
                <a:cubicBezTo>
                  <a:pt x="5736017" y="2136611"/>
                  <a:pt x="5733005" y="2124880"/>
                  <a:pt x="5733005" y="2109548"/>
                </a:cubicBezTo>
                <a:cubicBezTo>
                  <a:pt x="5733005" y="2093859"/>
                  <a:pt x="5736160" y="2081878"/>
                  <a:pt x="5742471" y="2073606"/>
                </a:cubicBezTo>
                <a:cubicBezTo>
                  <a:pt x="5748783" y="2065333"/>
                  <a:pt x="5758071" y="2061197"/>
                  <a:pt x="5770337" y="2061197"/>
                </a:cubicBezTo>
                <a:close/>
                <a:moveTo>
                  <a:pt x="2312762" y="2061197"/>
                </a:moveTo>
                <a:cubicBezTo>
                  <a:pt x="2324957" y="2061197"/>
                  <a:pt x="2334103" y="2065244"/>
                  <a:pt x="2340200" y="2073338"/>
                </a:cubicBezTo>
                <a:cubicBezTo>
                  <a:pt x="2346298" y="2081432"/>
                  <a:pt x="2349346" y="2093217"/>
                  <a:pt x="2349346" y="2108692"/>
                </a:cubicBezTo>
                <a:cubicBezTo>
                  <a:pt x="2349346" y="2124238"/>
                  <a:pt x="2346191" y="2136166"/>
                  <a:pt x="2339879" y="2144474"/>
                </a:cubicBezTo>
                <a:cubicBezTo>
                  <a:pt x="2333568" y="2152782"/>
                  <a:pt x="2323994" y="2156936"/>
                  <a:pt x="2311158" y="2156936"/>
                </a:cubicBezTo>
                <a:cubicBezTo>
                  <a:pt x="2299391" y="2156936"/>
                  <a:pt x="2290495" y="2152871"/>
                  <a:pt x="2284468" y="2144741"/>
                </a:cubicBezTo>
                <a:cubicBezTo>
                  <a:pt x="2278443" y="2136611"/>
                  <a:pt x="2275429" y="2124880"/>
                  <a:pt x="2275429" y="2109548"/>
                </a:cubicBezTo>
                <a:cubicBezTo>
                  <a:pt x="2275429" y="2093859"/>
                  <a:pt x="2278585" y="2081878"/>
                  <a:pt x="2284897" y="2073606"/>
                </a:cubicBezTo>
                <a:cubicBezTo>
                  <a:pt x="2291208" y="2065333"/>
                  <a:pt x="2300497" y="2061197"/>
                  <a:pt x="2312762" y="2061197"/>
                </a:cubicBezTo>
                <a:close/>
                <a:moveTo>
                  <a:pt x="1807937" y="2061197"/>
                </a:moveTo>
                <a:cubicBezTo>
                  <a:pt x="1819989" y="2061197"/>
                  <a:pt x="1829099" y="2065209"/>
                  <a:pt x="1835268" y="2073231"/>
                </a:cubicBezTo>
                <a:cubicBezTo>
                  <a:pt x="1841436" y="2081254"/>
                  <a:pt x="1844521" y="2093074"/>
                  <a:pt x="1844521" y="2108692"/>
                </a:cubicBezTo>
                <a:cubicBezTo>
                  <a:pt x="1844521" y="2124238"/>
                  <a:pt x="1841276" y="2136166"/>
                  <a:pt x="1834787" y="2144474"/>
                </a:cubicBezTo>
                <a:cubicBezTo>
                  <a:pt x="1828297" y="2152782"/>
                  <a:pt x="1818848" y="2156936"/>
                  <a:pt x="1806439" y="2156936"/>
                </a:cubicBezTo>
                <a:cubicBezTo>
                  <a:pt x="1794887" y="2156936"/>
                  <a:pt x="1786026" y="2152889"/>
                  <a:pt x="1779858" y="2144794"/>
                </a:cubicBezTo>
                <a:cubicBezTo>
                  <a:pt x="1773689" y="2136700"/>
                  <a:pt x="1770604" y="2124951"/>
                  <a:pt x="1770604" y="2109548"/>
                </a:cubicBezTo>
                <a:cubicBezTo>
                  <a:pt x="1770604" y="2093859"/>
                  <a:pt x="1773778" y="2081878"/>
                  <a:pt x="1780125" y="2073606"/>
                </a:cubicBezTo>
                <a:cubicBezTo>
                  <a:pt x="1786472" y="2065333"/>
                  <a:pt x="1795742" y="2061197"/>
                  <a:pt x="1807937" y="2061197"/>
                </a:cubicBezTo>
                <a:close/>
                <a:moveTo>
                  <a:pt x="6284073" y="2054779"/>
                </a:moveTo>
                <a:lnTo>
                  <a:pt x="6327075" y="2163782"/>
                </a:lnTo>
                <a:lnTo>
                  <a:pt x="6324722" y="2169558"/>
                </a:lnTo>
                <a:cubicBezTo>
                  <a:pt x="6321085" y="2177616"/>
                  <a:pt x="6317929" y="2183054"/>
                  <a:pt x="6315255" y="2185871"/>
                </a:cubicBezTo>
                <a:cubicBezTo>
                  <a:pt x="6312581" y="2188688"/>
                  <a:pt x="6309746" y="2191113"/>
                  <a:pt x="6306751" y="2193145"/>
                </a:cubicBezTo>
                <a:cubicBezTo>
                  <a:pt x="6303756" y="2195177"/>
                  <a:pt x="6300190" y="2196194"/>
                  <a:pt x="6296054" y="2196194"/>
                </a:cubicBezTo>
                <a:cubicBezTo>
                  <a:pt x="6293130" y="2196194"/>
                  <a:pt x="6290455" y="2195980"/>
                  <a:pt x="6288031" y="2195552"/>
                </a:cubicBezTo>
                <a:lnTo>
                  <a:pt x="6288031" y="2204965"/>
                </a:lnTo>
                <a:cubicBezTo>
                  <a:pt x="6290527" y="2205464"/>
                  <a:pt x="6293380" y="2205714"/>
                  <a:pt x="6296589" y="2205714"/>
                </a:cubicBezTo>
                <a:cubicBezTo>
                  <a:pt x="6304718" y="2205714"/>
                  <a:pt x="6311636" y="2203468"/>
                  <a:pt x="6317341" y="2198975"/>
                </a:cubicBezTo>
                <a:cubicBezTo>
                  <a:pt x="6323046" y="2194482"/>
                  <a:pt x="6328715" y="2185604"/>
                  <a:pt x="6334349" y="2172339"/>
                </a:cubicBezTo>
                <a:lnTo>
                  <a:pt x="6381523" y="2054779"/>
                </a:lnTo>
                <a:lnTo>
                  <a:pt x="6370719" y="2054779"/>
                </a:lnTo>
                <a:lnTo>
                  <a:pt x="6344084" y="2123133"/>
                </a:lnTo>
                <a:cubicBezTo>
                  <a:pt x="6339733" y="2134401"/>
                  <a:pt x="6337023" y="2141496"/>
                  <a:pt x="6335954" y="2144420"/>
                </a:cubicBezTo>
                <a:cubicBezTo>
                  <a:pt x="6334884" y="2147344"/>
                  <a:pt x="6333743" y="2150553"/>
                  <a:pt x="6332531" y="2154047"/>
                </a:cubicBezTo>
                <a:cubicBezTo>
                  <a:pt x="6329536" y="2144777"/>
                  <a:pt x="6325827" y="2134436"/>
                  <a:pt x="6321406" y="2123026"/>
                </a:cubicBezTo>
                <a:lnTo>
                  <a:pt x="6294984" y="2054779"/>
                </a:lnTo>
                <a:close/>
                <a:moveTo>
                  <a:pt x="5852978" y="2054779"/>
                </a:moveTo>
                <a:lnTo>
                  <a:pt x="5852978" y="2163461"/>
                </a:lnTo>
                <a:lnTo>
                  <a:pt x="5863140" y="2163461"/>
                </a:lnTo>
                <a:lnTo>
                  <a:pt x="5863140" y="2054779"/>
                </a:lnTo>
                <a:close/>
                <a:moveTo>
                  <a:pt x="5499805" y="2054779"/>
                </a:moveTo>
                <a:lnTo>
                  <a:pt x="5499805" y="2121742"/>
                </a:lnTo>
                <a:cubicBezTo>
                  <a:pt x="5499805" y="2136576"/>
                  <a:pt x="5502853" y="2147576"/>
                  <a:pt x="5508951" y="2154743"/>
                </a:cubicBezTo>
                <a:cubicBezTo>
                  <a:pt x="5515048" y="2161910"/>
                  <a:pt x="5524372" y="2165493"/>
                  <a:pt x="5536923" y="2165493"/>
                </a:cubicBezTo>
                <a:cubicBezTo>
                  <a:pt x="5545695" y="2165493"/>
                  <a:pt x="5553183" y="2163389"/>
                  <a:pt x="5559387" y="2159182"/>
                </a:cubicBezTo>
                <a:cubicBezTo>
                  <a:pt x="5565592" y="2154974"/>
                  <a:pt x="5570227" y="2149198"/>
                  <a:pt x="5573293" y="2141853"/>
                </a:cubicBezTo>
                <a:lnTo>
                  <a:pt x="5573721" y="2141853"/>
                </a:lnTo>
                <a:cubicBezTo>
                  <a:pt x="5573721" y="2145775"/>
                  <a:pt x="5574220" y="2152978"/>
                  <a:pt x="5575219" y="2163461"/>
                </a:cubicBezTo>
                <a:lnTo>
                  <a:pt x="5583883" y="2163461"/>
                </a:lnTo>
                <a:cubicBezTo>
                  <a:pt x="5583740" y="2159396"/>
                  <a:pt x="5583580" y="2155384"/>
                  <a:pt x="5583402" y="2151427"/>
                </a:cubicBezTo>
                <a:cubicBezTo>
                  <a:pt x="5583224" y="2147469"/>
                  <a:pt x="5583135" y="2143457"/>
                  <a:pt x="5583135" y="2139392"/>
                </a:cubicBezTo>
                <a:lnTo>
                  <a:pt x="5583135" y="2054779"/>
                </a:lnTo>
                <a:lnTo>
                  <a:pt x="5572865" y="2054779"/>
                </a:lnTo>
                <a:lnTo>
                  <a:pt x="5572865" y="2113827"/>
                </a:lnTo>
                <a:cubicBezTo>
                  <a:pt x="5572865" y="2126948"/>
                  <a:pt x="5569727" y="2137396"/>
                  <a:pt x="5563452" y="2145169"/>
                </a:cubicBezTo>
                <a:cubicBezTo>
                  <a:pt x="5557176" y="2152942"/>
                  <a:pt x="5548726" y="2156829"/>
                  <a:pt x="5538100" y="2156829"/>
                </a:cubicBezTo>
                <a:cubicBezTo>
                  <a:pt x="5528187" y="2156829"/>
                  <a:pt x="5521002" y="2153744"/>
                  <a:pt x="5516546" y="2147576"/>
                </a:cubicBezTo>
                <a:cubicBezTo>
                  <a:pt x="5512088" y="2141407"/>
                  <a:pt x="5509860" y="2132261"/>
                  <a:pt x="5509860" y="2120138"/>
                </a:cubicBezTo>
                <a:lnTo>
                  <a:pt x="5509860" y="2054779"/>
                </a:lnTo>
                <a:close/>
                <a:moveTo>
                  <a:pt x="5090979" y="2054779"/>
                </a:moveTo>
                <a:lnTo>
                  <a:pt x="5090979" y="2163461"/>
                </a:lnTo>
                <a:lnTo>
                  <a:pt x="5101141" y="2163461"/>
                </a:lnTo>
                <a:lnTo>
                  <a:pt x="5101141" y="2054779"/>
                </a:lnTo>
                <a:close/>
                <a:moveTo>
                  <a:pt x="3614603" y="2054779"/>
                </a:moveTo>
                <a:lnTo>
                  <a:pt x="3614603" y="2163461"/>
                </a:lnTo>
                <a:lnTo>
                  <a:pt x="3624766" y="2163461"/>
                </a:lnTo>
                <a:lnTo>
                  <a:pt x="3624766" y="2054779"/>
                </a:lnTo>
                <a:close/>
                <a:moveTo>
                  <a:pt x="1719129" y="2054779"/>
                </a:moveTo>
                <a:lnTo>
                  <a:pt x="1719129" y="2163461"/>
                </a:lnTo>
                <a:lnTo>
                  <a:pt x="1729291" y="2163461"/>
                </a:lnTo>
                <a:lnTo>
                  <a:pt x="1729291" y="2054779"/>
                </a:lnTo>
                <a:close/>
                <a:moveTo>
                  <a:pt x="7661315" y="2052747"/>
                </a:moveTo>
                <a:cubicBezTo>
                  <a:pt x="7652543" y="2052747"/>
                  <a:pt x="7645055" y="2054850"/>
                  <a:pt x="7638851" y="2059058"/>
                </a:cubicBezTo>
                <a:cubicBezTo>
                  <a:pt x="7632647" y="2063265"/>
                  <a:pt x="7628011" y="2069042"/>
                  <a:pt x="7624945" y="2076387"/>
                </a:cubicBezTo>
                <a:lnTo>
                  <a:pt x="7624517" y="2076387"/>
                </a:lnTo>
                <a:cubicBezTo>
                  <a:pt x="7624517" y="2072465"/>
                  <a:pt x="7624017" y="2065262"/>
                  <a:pt x="7623019" y="2054779"/>
                </a:cubicBezTo>
                <a:lnTo>
                  <a:pt x="7614355" y="2054779"/>
                </a:lnTo>
                <a:cubicBezTo>
                  <a:pt x="7614569" y="2058844"/>
                  <a:pt x="7614747" y="2062855"/>
                  <a:pt x="7614889" y="2066813"/>
                </a:cubicBezTo>
                <a:cubicBezTo>
                  <a:pt x="7615032" y="2070771"/>
                  <a:pt x="7615103" y="2074782"/>
                  <a:pt x="7615103" y="2078847"/>
                </a:cubicBezTo>
                <a:lnTo>
                  <a:pt x="7615103" y="2163461"/>
                </a:lnTo>
                <a:lnTo>
                  <a:pt x="7625373" y="2163461"/>
                </a:lnTo>
                <a:lnTo>
                  <a:pt x="7625373" y="2104413"/>
                </a:lnTo>
                <a:cubicBezTo>
                  <a:pt x="7625373" y="2091292"/>
                  <a:pt x="7628510" y="2080844"/>
                  <a:pt x="7634786" y="2073071"/>
                </a:cubicBezTo>
                <a:cubicBezTo>
                  <a:pt x="7641061" y="2065298"/>
                  <a:pt x="7649511" y="2061411"/>
                  <a:pt x="7660138" y="2061411"/>
                </a:cubicBezTo>
                <a:cubicBezTo>
                  <a:pt x="7670050" y="2061411"/>
                  <a:pt x="7677235" y="2064513"/>
                  <a:pt x="7681693" y="2070718"/>
                </a:cubicBezTo>
                <a:cubicBezTo>
                  <a:pt x="7686149" y="2076922"/>
                  <a:pt x="7688378" y="2086050"/>
                  <a:pt x="7688378" y="2098102"/>
                </a:cubicBezTo>
                <a:lnTo>
                  <a:pt x="7688378" y="2163461"/>
                </a:lnTo>
                <a:lnTo>
                  <a:pt x="7698433" y="2163461"/>
                </a:lnTo>
                <a:lnTo>
                  <a:pt x="7698433" y="2096497"/>
                </a:lnTo>
                <a:cubicBezTo>
                  <a:pt x="7698433" y="2081664"/>
                  <a:pt x="7695385" y="2070664"/>
                  <a:pt x="7689287" y="2063497"/>
                </a:cubicBezTo>
                <a:cubicBezTo>
                  <a:pt x="7683190" y="2056330"/>
                  <a:pt x="7673865" y="2052747"/>
                  <a:pt x="7661315" y="2052747"/>
                </a:cubicBezTo>
                <a:close/>
                <a:moveTo>
                  <a:pt x="7061779" y="2052747"/>
                </a:moveTo>
                <a:cubicBezTo>
                  <a:pt x="7050868" y="2052747"/>
                  <a:pt x="7042293" y="2054690"/>
                  <a:pt x="7036053" y="2058576"/>
                </a:cubicBezTo>
                <a:cubicBezTo>
                  <a:pt x="7029813" y="2062463"/>
                  <a:pt x="7025373" y="2069042"/>
                  <a:pt x="7022735" y="2078312"/>
                </a:cubicBezTo>
                <a:lnTo>
                  <a:pt x="7032255" y="2080345"/>
                </a:lnTo>
                <a:cubicBezTo>
                  <a:pt x="7033967" y="2073499"/>
                  <a:pt x="7037051" y="2068632"/>
                  <a:pt x="7041508" y="2065743"/>
                </a:cubicBezTo>
                <a:cubicBezTo>
                  <a:pt x="7045965" y="2062855"/>
                  <a:pt x="7052687" y="2061411"/>
                  <a:pt x="7061672" y="2061411"/>
                </a:cubicBezTo>
                <a:cubicBezTo>
                  <a:pt x="7070087" y="2061411"/>
                  <a:pt x="7076683" y="2063961"/>
                  <a:pt x="7081461" y="2069060"/>
                </a:cubicBezTo>
                <a:cubicBezTo>
                  <a:pt x="7086239" y="2074158"/>
                  <a:pt x="7088629" y="2082199"/>
                  <a:pt x="7088629" y="2093181"/>
                </a:cubicBezTo>
                <a:lnTo>
                  <a:pt x="7088629" y="2100027"/>
                </a:lnTo>
                <a:lnTo>
                  <a:pt x="7068839" y="2100669"/>
                </a:lnTo>
                <a:cubicBezTo>
                  <a:pt x="7050868" y="2101168"/>
                  <a:pt x="7037711" y="2104199"/>
                  <a:pt x="7029367" y="2109762"/>
                </a:cubicBezTo>
                <a:cubicBezTo>
                  <a:pt x="7021023" y="2115324"/>
                  <a:pt x="7016851" y="2123703"/>
                  <a:pt x="7016851" y="2134900"/>
                </a:cubicBezTo>
                <a:cubicBezTo>
                  <a:pt x="7016851" y="2144527"/>
                  <a:pt x="7019953" y="2152051"/>
                  <a:pt x="7026158" y="2157470"/>
                </a:cubicBezTo>
                <a:cubicBezTo>
                  <a:pt x="7032362" y="2162890"/>
                  <a:pt x="7040955" y="2165600"/>
                  <a:pt x="7051937" y="2165600"/>
                </a:cubicBezTo>
                <a:cubicBezTo>
                  <a:pt x="7059639" y="2165600"/>
                  <a:pt x="7066503" y="2163835"/>
                  <a:pt x="7072529" y="2160305"/>
                </a:cubicBezTo>
                <a:cubicBezTo>
                  <a:pt x="7078555" y="2156775"/>
                  <a:pt x="7083779" y="2150910"/>
                  <a:pt x="7088201" y="2142709"/>
                </a:cubicBezTo>
                <a:lnTo>
                  <a:pt x="7088735" y="2142709"/>
                </a:lnTo>
                <a:lnTo>
                  <a:pt x="7089485" y="2163461"/>
                </a:lnTo>
                <a:lnTo>
                  <a:pt x="7098897" y="2163461"/>
                </a:lnTo>
                <a:lnTo>
                  <a:pt x="7098897" y="2093074"/>
                </a:lnTo>
                <a:cubicBezTo>
                  <a:pt x="7098897" y="2079240"/>
                  <a:pt x="7095831" y="2069060"/>
                  <a:pt x="7089698" y="2062534"/>
                </a:cubicBezTo>
                <a:cubicBezTo>
                  <a:pt x="7083565" y="2056009"/>
                  <a:pt x="7074259" y="2052747"/>
                  <a:pt x="7061779" y="2052747"/>
                </a:cubicBezTo>
                <a:close/>
                <a:moveTo>
                  <a:pt x="6706675" y="2052747"/>
                </a:moveTo>
                <a:cubicBezTo>
                  <a:pt x="6698403" y="2052747"/>
                  <a:pt x="6691343" y="2054850"/>
                  <a:pt x="6685495" y="2059058"/>
                </a:cubicBezTo>
                <a:cubicBezTo>
                  <a:pt x="6679647" y="2063265"/>
                  <a:pt x="6675298" y="2069042"/>
                  <a:pt x="6672445" y="2076387"/>
                </a:cubicBezTo>
                <a:lnTo>
                  <a:pt x="6672017" y="2076387"/>
                </a:lnTo>
                <a:cubicBezTo>
                  <a:pt x="6671589" y="2067972"/>
                  <a:pt x="6671090" y="2060769"/>
                  <a:pt x="6670519" y="2054779"/>
                </a:cubicBezTo>
                <a:lnTo>
                  <a:pt x="6661855" y="2054779"/>
                </a:lnTo>
                <a:cubicBezTo>
                  <a:pt x="6662354" y="2061625"/>
                  <a:pt x="6662604" y="2069648"/>
                  <a:pt x="6662604" y="2078847"/>
                </a:cubicBezTo>
                <a:lnTo>
                  <a:pt x="6662604" y="2163461"/>
                </a:lnTo>
                <a:lnTo>
                  <a:pt x="6672873" y="2163461"/>
                </a:lnTo>
                <a:lnTo>
                  <a:pt x="6672873" y="2101097"/>
                </a:lnTo>
                <a:cubicBezTo>
                  <a:pt x="6672873" y="2093681"/>
                  <a:pt x="6674281" y="2086924"/>
                  <a:pt x="6677098" y="2080826"/>
                </a:cubicBezTo>
                <a:cubicBezTo>
                  <a:pt x="6679915" y="2074729"/>
                  <a:pt x="6683784" y="2069969"/>
                  <a:pt x="6688704" y="2066546"/>
                </a:cubicBezTo>
                <a:cubicBezTo>
                  <a:pt x="6693625" y="2063123"/>
                  <a:pt x="6699045" y="2061411"/>
                  <a:pt x="6704964" y="2061411"/>
                </a:cubicBezTo>
                <a:cubicBezTo>
                  <a:pt x="6713949" y="2061411"/>
                  <a:pt x="6720493" y="2064317"/>
                  <a:pt x="6724593" y="2070129"/>
                </a:cubicBezTo>
                <a:cubicBezTo>
                  <a:pt x="6728693" y="2075941"/>
                  <a:pt x="6730744" y="2085266"/>
                  <a:pt x="6730744" y="2098102"/>
                </a:cubicBezTo>
                <a:lnTo>
                  <a:pt x="6730744" y="2163461"/>
                </a:lnTo>
                <a:lnTo>
                  <a:pt x="6740799" y="2163461"/>
                </a:lnTo>
                <a:lnTo>
                  <a:pt x="6740799" y="2098637"/>
                </a:lnTo>
                <a:cubicBezTo>
                  <a:pt x="6740799" y="2091862"/>
                  <a:pt x="6742101" y="2085622"/>
                  <a:pt x="6744703" y="2079917"/>
                </a:cubicBezTo>
                <a:cubicBezTo>
                  <a:pt x="6747306" y="2074212"/>
                  <a:pt x="6750979" y="2069684"/>
                  <a:pt x="6755721" y="2066332"/>
                </a:cubicBezTo>
                <a:cubicBezTo>
                  <a:pt x="6760463" y="2062980"/>
                  <a:pt x="6765972" y="2061304"/>
                  <a:pt x="6772248" y="2061304"/>
                </a:cubicBezTo>
                <a:cubicBezTo>
                  <a:pt x="6781733" y="2061304"/>
                  <a:pt x="6788508" y="2064139"/>
                  <a:pt x="6792572" y="2069808"/>
                </a:cubicBezTo>
                <a:cubicBezTo>
                  <a:pt x="6796637" y="2075478"/>
                  <a:pt x="6798670" y="2084909"/>
                  <a:pt x="6798670" y="2098102"/>
                </a:cubicBezTo>
                <a:lnTo>
                  <a:pt x="6798670" y="2163461"/>
                </a:lnTo>
                <a:lnTo>
                  <a:pt x="6808832" y="2163461"/>
                </a:lnTo>
                <a:lnTo>
                  <a:pt x="6808832" y="2096497"/>
                </a:lnTo>
                <a:cubicBezTo>
                  <a:pt x="6808832" y="2081094"/>
                  <a:pt x="6806015" y="2069951"/>
                  <a:pt x="6800381" y="2063069"/>
                </a:cubicBezTo>
                <a:cubicBezTo>
                  <a:pt x="6794747" y="2056187"/>
                  <a:pt x="6786012" y="2052747"/>
                  <a:pt x="6774174" y="2052747"/>
                </a:cubicBezTo>
                <a:cubicBezTo>
                  <a:pt x="6765544" y="2052747"/>
                  <a:pt x="6758110" y="2055100"/>
                  <a:pt x="6751870" y="2059807"/>
                </a:cubicBezTo>
                <a:cubicBezTo>
                  <a:pt x="6745631" y="2064513"/>
                  <a:pt x="6741227" y="2071003"/>
                  <a:pt x="6738659" y="2079275"/>
                </a:cubicBezTo>
                <a:lnTo>
                  <a:pt x="6738232" y="2079275"/>
                </a:lnTo>
                <a:cubicBezTo>
                  <a:pt x="6737090" y="2070860"/>
                  <a:pt x="6733792" y="2064335"/>
                  <a:pt x="6728337" y="2059700"/>
                </a:cubicBezTo>
                <a:cubicBezTo>
                  <a:pt x="6722881" y="2055064"/>
                  <a:pt x="6715661" y="2052747"/>
                  <a:pt x="6706675" y="2052747"/>
                </a:cubicBezTo>
                <a:close/>
                <a:moveTo>
                  <a:pt x="5946815" y="2052747"/>
                </a:moveTo>
                <a:cubicBezTo>
                  <a:pt x="5938043" y="2052747"/>
                  <a:pt x="5930555" y="2054850"/>
                  <a:pt x="5924351" y="2059058"/>
                </a:cubicBezTo>
                <a:cubicBezTo>
                  <a:pt x="5918147" y="2063265"/>
                  <a:pt x="5913512" y="2069042"/>
                  <a:pt x="5910445" y="2076387"/>
                </a:cubicBezTo>
                <a:lnTo>
                  <a:pt x="5910017" y="2076387"/>
                </a:lnTo>
                <a:cubicBezTo>
                  <a:pt x="5910017" y="2072465"/>
                  <a:pt x="5909518" y="2065262"/>
                  <a:pt x="5908519" y="2054779"/>
                </a:cubicBezTo>
                <a:lnTo>
                  <a:pt x="5899855" y="2054779"/>
                </a:lnTo>
                <a:cubicBezTo>
                  <a:pt x="5900069" y="2058844"/>
                  <a:pt x="5900247" y="2062855"/>
                  <a:pt x="5900390" y="2066813"/>
                </a:cubicBezTo>
                <a:cubicBezTo>
                  <a:pt x="5900532" y="2070771"/>
                  <a:pt x="5900604" y="2074782"/>
                  <a:pt x="5900604" y="2078847"/>
                </a:cubicBezTo>
                <a:lnTo>
                  <a:pt x="5900604" y="2163461"/>
                </a:lnTo>
                <a:lnTo>
                  <a:pt x="5910873" y="2163461"/>
                </a:lnTo>
                <a:lnTo>
                  <a:pt x="5910873" y="2104413"/>
                </a:lnTo>
                <a:cubicBezTo>
                  <a:pt x="5910873" y="2091292"/>
                  <a:pt x="5914010" y="2080844"/>
                  <a:pt x="5920286" y="2073071"/>
                </a:cubicBezTo>
                <a:cubicBezTo>
                  <a:pt x="5926562" y="2065298"/>
                  <a:pt x="5935013" y="2061411"/>
                  <a:pt x="5945638" y="2061411"/>
                </a:cubicBezTo>
                <a:cubicBezTo>
                  <a:pt x="5955551" y="2061411"/>
                  <a:pt x="5962735" y="2064513"/>
                  <a:pt x="5967193" y="2070718"/>
                </a:cubicBezTo>
                <a:cubicBezTo>
                  <a:pt x="5971650" y="2076922"/>
                  <a:pt x="5973878" y="2086050"/>
                  <a:pt x="5973878" y="2098102"/>
                </a:cubicBezTo>
                <a:lnTo>
                  <a:pt x="5973878" y="2163461"/>
                </a:lnTo>
                <a:lnTo>
                  <a:pt x="5983933" y="2163461"/>
                </a:lnTo>
                <a:lnTo>
                  <a:pt x="5983933" y="2096497"/>
                </a:lnTo>
                <a:cubicBezTo>
                  <a:pt x="5983933" y="2081664"/>
                  <a:pt x="5980885" y="2070664"/>
                  <a:pt x="5974787" y="2063497"/>
                </a:cubicBezTo>
                <a:cubicBezTo>
                  <a:pt x="5968690" y="2056330"/>
                  <a:pt x="5959366" y="2052747"/>
                  <a:pt x="5946815" y="2052747"/>
                </a:cubicBezTo>
                <a:close/>
                <a:moveTo>
                  <a:pt x="5661065" y="2052747"/>
                </a:moveTo>
                <a:cubicBezTo>
                  <a:pt x="5652293" y="2052747"/>
                  <a:pt x="5644805" y="2054850"/>
                  <a:pt x="5638601" y="2059058"/>
                </a:cubicBezTo>
                <a:cubicBezTo>
                  <a:pt x="5632397" y="2063265"/>
                  <a:pt x="5627762" y="2069042"/>
                  <a:pt x="5624695" y="2076387"/>
                </a:cubicBezTo>
                <a:lnTo>
                  <a:pt x="5624267" y="2076387"/>
                </a:lnTo>
                <a:cubicBezTo>
                  <a:pt x="5624267" y="2072465"/>
                  <a:pt x="5623768" y="2065262"/>
                  <a:pt x="5622769" y="2054779"/>
                </a:cubicBezTo>
                <a:lnTo>
                  <a:pt x="5614105" y="2054779"/>
                </a:lnTo>
                <a:cubicBezTo>
                  <a:pt x="5614319" y="2058844"/>
                  <a:pt x="5614497" y="2062855"/>
                  <a:pt x="5614640" y="2066813"/>
                </a:cubicBezTo>
                <a:cubicBezTo>
                  <a:pt x="5614782" y="2070771"/>
                  <a:pt x="5614854" y="2074782"/>
                  <a:pt x="5614854" y="2078847"/>
                </a:cubicBezTo>
                <a:lnTo>
                  <a:pt x="5614854" y="2163461"/>
                </a:lnTo>
                <a:lnTo>
                  <a:pt x="5625123" y="2163461"/>
                </a:lnTo>
                <a:lnTo>
                  <a:pt x="5625123" y="2104413"/>
                </a:lnTo>
                <a:cubicBezTo>
                  <a:pt x="5625123" y="2091292"/>
                  <a:pt x="5628260" y="2080844"/>
                  <a:pt x="5634536" y="2073071"/>
                </a:cubicBezTo>
                <a:cubicBezTo>
                  <a:pt x="5640812" y="2065298"/>
                  <a:pt x="5649263" y="2061411"/>
                  <a:pt x="5659888" y="2061411"/>
                </a:cubicBezTo>
                <a:cubicBezTo>
                  <a:pt x="5669801" y="2061411"/>
                  <a:pt x="5676985" y="2064513"/>
                  <a:pt x="5681443" y="2070718"/>
                </a:cubicBezTo>
                <a:cubicBezTo>
                  <a:pt x="5685900" y="2076922"/>
                  <a:pt x="5688128" y="2086050"/>
                  <a:pt x="5688128" y="2098102"/>
                </a:cubicBezTo>
                <a:lnTo>
                  <a:pt x="5688128" y="2163461"/>
                </a:lnTo>
                <a:lnTo>
                  <a:pt x="5698183" y="2163461"/>
                </a:lnTo>
                <a:lnTo>
                  <a:pt x="5698183" y="2096497"/>
                </a:lnTo>
                <a:cubicBezTo>
                  <a:pt x="5698183" y="2081664"/>
                  <a:pt x="5695135" y="2070664"/>
                  <a:pt x="5689037" y="2063497"/>
                </a:cubicBezTo>
                <a:cubicBezTo>
                  <a:pt x="5682940" y="2056330"/>
                  <a:pt x="5673616" y="2052747"/>
                  <a:pt x="5661065" y="2052747"/>
                </a:cubicBezTo>
                <a:close/>
                <a:moveTo>
                  <a:pt x="5057353" y="2052747"/>
                </a:moveTo>
                <a:cubicBezTo>
                  <a:pt x="5049437" y="2052747"/>
                  <a:pt x="5042965" y="2054850"/>
                  <a:pt x="5037938" y="2059058"/>
                </a:cubicBezTo>
                <a:cubicBezTo>
                  <a:pt x="5032910" y="2063265"/>
                  <a:pt x="5028899" y="2070076"/>
                  <a:pt x="5025904" y="2079489"/>
                </a:cubicBezTo>
                <a:lnTo>
                  <a:pt x="5025476" y="2079489"/>
                </a:lnTo>
                <a:cubicBezTo>
                  <a:pt x="5025476" y="2073570"/>
                  <a:pt x="5025012" y="2065333"/>
                  <a:pt x="5024085" y="2054779"/>
                </a:cubicBezTo>
                <a:lnTo>
                  <a:pt x="5014672" y="2054779"/>
                </a:lnTo>
                <a:cubicBezTo>
                  <a:pt x="5014886" y="2057061"/>
                  <a:pt x="5015171" y="2061126"/>
                  <a:pt x="5015527" y="2066974"/>
                </a:cubicBezTo>
                <a:cubicBezTo>
                  <a:pt x="5015884" y="2072821"/>
                  <a:pt x="5016062" y="2077706"/>
                  <a:pt x="5016062" y="2081629"/>
                </a:cubicBezTo>
                <a:lnTo>
                  <a:pt x="5016062" y="2163461"/>
                </a:lnTo>
                <a:lnTo>
                  <a:pt x="5026331" y="2163461"/>
                </a:lnTo>
                <a:lnTo>
                  <a:pt x="5026331" y="2107194"/>
                </a:lnTo>
                <a:cubicBezTo>
                  <a:pt x="5026331" y="2093217"/>
                  <a:pt x="5028988" y="2082217"/>
                  <a:pt x="5034301" y="2074194"/>
                </a:cubicBezTo>
                <a:cubicBezTo>
                  <a:pt x="5039614" y="2066171"/>
                  <a:pt x="5046905" y="2062160"/>
                  <a:pt x="5056176" y="2062160"/>
                </a:cubicBezTo>
                <a:cubicBezTo>
                  <a:pt x="5060455" y="2062160"/>
                  <a:pt x="5063699" y="2062481"/>
                  <a:pt x="5065910" y="2063123"/>
                </a:cubicBezTo>
                <a:lnTo>
                  <a:pt x="5065910" y="2053495"/>
                </a:lnTo>
                <a:cubicBezTo>
                  <a:pt x="5063913" y="2052996"/>
                  <a:pt x="5061061" y="2052747"/>
                  <a:pt x="5057353" y="2052747"/>
                </a:cubicBezTo>
                <a:close/>
                <a:moveTo>
                  <a:pt x="4384714" y="2052747"/>
                </a:moveTo>
                <a:cubicBezTo>
                  <a:pt x="4375943" y="2052747"/>
                  <a:pt x="4368455" y="2054850"/>
                  <a:pt x="4362251" y="2059058"/>
                </a:cubicBezTo>
                <a:cubicBezTo>
                  <a:pt x="4356046" y="2063265"/>
                  <a:pt x="4351411" y="2069042"/>
                  <a:pt x="4348345" y="2076387"/>
                </a:cubicBezTo>
                <a:lnTo>
                  <a:pt x="4347917" y="2076387"/>
                </a:lnTo>
                <a:cubicBezTo>
                  <a:pt x="4347917" y="2072465"/>
                  <a:pt x="4347418" y="2065262"/>
                  <a:pt x="4346419" y="2054779"/>
                </a:cubicBezTo>
                <a:lnTo>
                  <a:pt x="4337755" y="2054779"/>
                </a:lnTo>
                <a:cubicBezTo>
                  <a:pt x="4337968" y="2058844"/>
                  <a:pt x="4338147" y="2062855"/>
                  <a:pt x="4338289" y="2066813"/>
                </a:cubicBezTo>
                <a:cubicBezTo>
                  <a:pt x="4338432" y="2070771"/>
                  <a:pt x="4338503" y="2074782"/>
                  <a:pt x="4338503" y="2078847"/>
                </a:cubicBezTo>
                <a:lnTo>
                  <a:pt x="4338503" y="2163461"/>
                </a:lnTo>
                <a:lnTo>
                  <a:pt x="4348772" y="2163461"/>
                </a:lnTo>
                <a:lnTo>
                  <a:pt x="4348772" y="2104413"/>
                </a:lnTo>
                <a:cubicBezTo>
                  <a:pt x="4348772" y="2091292"/>
                  <a:pt x="4351910" y="2080844"/>
                  <a:pt x="4358186" y="2073071"/>
                </a:cubicBezTo>
                <a:cubicBezTo>
                  <a:pt x="4364462" y="2065298"/>
                  <a:pt x="4372912" y="2061411"/>
                  <a:pt x="4383538" y="2061411"/>
                </a:cubicBezTo>
                <a:cubicBezTo>
                  <a:pt x="4393451" y="2061411"/>
                  <a:pt x="4400635" y="2064513"/>
                  <a:pt x="4405092" y="2070718"/>
                </a:cubicBezTo>
                <a:cubicBezTo>
                  <a:pt x="4409550" y="2076922"/>
                  <a:pt x="4411778" y="2086050"/>
                  <a:pt x="4411778" y="2098102"/>
                </a:cubicBezTo>
                <a:lnTo>
                  <a:pt x="4411778" y="2163461"/>
                </a:lnTo>
                <a:lnTo>
                  <a:pt x="4421833" y="2163461"/>
                </a:lnTo>
                <a:lnTo>
                  <a:pt x="4421833" y="2096497"/>
                </a:lnTo>
                <a:cubicBezTo>
                  <a:pt x="4421833" y="2081664"/>
                  <a:pt x="4418784" y="2070664"/>
                  <a:pt x="4412687" y="2063497"/>
                </a:cubicBezTo>
                <a:cubicBezTo>
                  <a:pt x="4406590" y="2056330"/>
                  <a:pt x="4397266" y="2052747"/>
                  <a:pt x="4384714" y="2052747"/>
                </a:cubicBezTo>
                <a:close/>
                <a:moveTo>
                  <a:pt x="3832264" y="2052747"/>
                </a:moveTo>
                <a:cubicBezTo>
                  <a:pt x="3823493" y="2052747"/>
                  <a:pt x="3816005" y="2054850"/>
                  <a:pt x="3809801" y="2059058"/>
                </a:cubicBezTo>
                <a:cubicBezTo>
                  <a:pt x="3803596" y="2063265"/>
                  <a:pt x="3798961" y="2069042"/>
                  <a:pt x="3795894" y="2076387"/>
                </a:cubicBezTo>
                <a:lnTo>
                  <a:pt x="3795467" y="2076387"/>
                </a:lnTo>
                <a:cubicBezTo>
                  <a:pt x="3795467" y="2072465"/>
                  <a:pt x="3794967" y="2065262"/>
                  <a:pt x="3793969" y="2054779"/>
                </a:cubicBezTo>
                <a:lnTo>
                  <a:pt x="3785305" y="2054779"/>
                </a:lnTo>
                <a:cubicBezTo>
                  <a:pt x="3785519" y="2058844"/>
                  <a:pt x="3785697" y="2062855"/>
                  <a:pt x="3785840" y="2066813"/>
                </a:cubicBezTo>
                <a:cubicBezTo>
                  <a:pt x="3785982" y="2070771"/>
                  <a:pt x="3786053" y="2074782"/>
                  <a:pt x="3786053" y="2078847"/>
                </a:cubicBezTo>
                <a:lnTo>
                  <a:pt x="3786053" y="2163461"/>
                </a:lnTo>
                <a:lnTo>
                  <a:pt x="3796322" y="2163461"/>
                </a:lnTo>
                <a:lnTo>
                  <a:pt x="3796322" y="2104413"/>
                </a:lnTo>
                <a:cubicBezTo>
                  <a:pt x="3796322" y="2091292"/>
                  <a:pt x="3799460" y="2080844"/>
                  <a:pt x="3805736" y="2073071"/>
                </a:cubicBezTo>
                <a:cubicBezTo>
                  <a:pt x="3812012" y="2065298"/>
                  <a:pt x="3820462" y="2061411"/>
                  <a:pt x="3831088" y="2061411"/>
                </a:cubicBezTo>
                <a:cubicBezTo>
                  <a:pt x="3841000" y="2061411"/>
                  <a:pt x="3848185" y="2064513"/>
                  <a:pt x="3852642" y="2070718"/>
                </a:cubicBezTo>
                <a:cubicBezTo>
                  <a:pt x="3857099" y="2076922"/>
                  <a:pt x="3859328" y="2086050"/>
                  <a:pt x="3859328" y="2098102"/>
                </a:cubicBezTo>
                <a:lnTo>
                  <a:pt x="3859328" y="2163461"/>
                </a:lnTo>
                <a:lnTo>
                  <a:pt x="3869383" y="2163461"/>
                </a:lnTo>
                <a:lnTo>
                  <a:pt x="3869383" y="2096497"/>
                </a:lnTo>
                <a:cubicBezTo>
                  <a:pt x="3869383" y="2081664"/>
                  <a:pt x="3866334" y="2070664"/>
                  <a:pt x="3860237" y="2063497"/>
                </a:cubicBezTo>
                <a:cubicBezTo>
                  <a:pt x="3854140" y="2056330"/>
                  <a:pt x="3844816" y="2052747"/>
                  <a:pt x="3832264" y="2052747"/>
                </a:cubicBezTo>
                <a:close/>
                <a:moveTo>
                  <a:pt x="3480379" y="2052747"/>
                </a:moveTo>
                <a:cubicBezTo>
                  <a:pt x="3469468" y="2052747"/>
                  <a:pt x="3460893" y="2054690"/>
                  <a:pt x="3454653" y="2058576"/>
                </a:cubicBezTo>
                <a:cubicBezTo>
                  <a:pt x="3448413" y="2062463"/>
                  <a:pt x="3443974" y="2069042"/>
                  <a:pt x="3441335" y="2078312"/>
                </a:cubicBezTo>
                <a:lnTo>
                  <a:pt x="3450855" y="2080345"/>
                </a:lnTo>
                <a:cubicBezTo>
                  <a:pt x="3452567" y="2073499"/>
                  <a:pt x="3455651" y="2068632"/>
                  <a:pt x="3460108" y="2065743"/>
                </a:cubicBezTo>
                <a:cubicBezTo>
                  <a:pt x="3464565" y="2062855"/>
                  <a:pt x="3471287" y="2061411"/>
                  <a:pt x="3480272" y="2061411"/>
                </a:cubicBezTo>
                <a:cubicBezTo>
                  <a:pt x="3488687" y="2061411"/>
                  <a:pt x="3495284" y="2063961"/>
                  <a:pt x="3500062" y="2069060"/>
                </a:cubicBezTo>
                <a:cubicBezTo>
                  <a:pt x="3504839" y="2074158"/>
                  <a:pt x="3507229" y="2082199"/>
                  <a:pt x="3507229" y="2093181"/>
                </a:cubicBezTo>
                <a:lnTo>
                  <a:pt x="3507229" y="2100027"/>
                </a:lnTo>
                <a:lnTo>
                  <a:pt x="3487439" y="2100669"/>
                </a:lnTo>
                <a:cubicBezTo>
                  <a:pt x="3469468" y="2101168"/>
                  <a:pt x="3456311" y="2104199"/>
                  <a:pt x="3447967" y="2109762"/>
                </a:cubicBezTo>
                <a:cubicBezTo>
                  <a:pt x="3439623" y="2115324"/>
                  <a:pt x="3435451" y="2123703"/>
                  <a:pt x="3435451" y="2134900"/>
                </a:cubicBezTo>
                <a:cubicBezTo>
                  <a:pt x="3435451" y="2144527"/>
                  <a:pt x="3438554" y="2152051"/>
                  <a:pt x="3444758" y="2157470"/>
                </a:cubicBezTo>
                <a:cubicBezTo>
                  <a:pt x="3450962" y="2162890"/>
                  <a:pt x="3459556" y="2165600"/>
                  <a:pt x="3470538" y="2165600"/>
                </a:cubicBezTo>
                <a:cubicBezTo>
                  <a:pt x="3478240" y="2165600"/>
                  <a:pt x="3485104" y="2163835"/>
                  <a:pt x="3491130" y="2160305"/>
                </a:cubicBezTo>
                <a:cubicBezTo>
                  <a:pt x="3497156" y="2156775"/>
                  <a:pt x="3502379" y="2150910"/>
                  <a:pt x="3506801" y="2142709"/>
                </a:cubicBezTo>
                <a:lnTo>
                  <a:pt x="3507335" y="2142709"/>
                </a:lnTo>
                <a:lnTo>
                  <a:pt x="3508084" y="2163461"/>
                </a:lnTo>
                <a:lnTo>
                  <a:pt x="3517498" y="2163461"/>
                </a:lnTo>
                <a:lnTo>
                  <a:pt x="3517498" y="2093074"/>
                </a:lnTo>
                <a:cubicBezTo>
                  <a:pt x="3517498" y="2079240"/>
                  <a:pt x="3514431" y="2069060"/>
                  <a:pt x="3508298" y="2062534"/>
                </a:cubicBezTo>
                <a:cubicBezTo>
                  <a:pt x="3502165" y="2056009"/>
                  <a:pt x="3492859" y="2052747"/>
                  <a:pt x="3480379" y="2052747"/>
                </a:cubicBezTo>
                <a:close/>
                <a:moveTo>
                  <a:pt x="3308389" y="2052747"/>
                </a:moveTo>
                <a:cubicBezTo>
                  <a:pt x="3299618" y="2052747"/>
                  <a:pt x="3292130" y="2054850"/>
                  <a:pt x="3285926" y="2059058"/>
                </a:cubicBezTo>
                <a:cubicBezTo>
                  <a:pt x="3279722" y="2063265"/>
                  <a:pt x="3275086" y="2069042"/>
                  <a:pt x="3272020" y="2076387"/>
                </a:cubicBezTo>
                <a:lnTo>
                  <a:pt x="3271592" y="2076387"/>
                </a:lnTo>
                <a:cubicBezTo>
                  <a:pt x="3271592" y="2072465"/>
                  <a:pt x="3271093" y="2065262"/>
                  <a:pt x="3270094" y="2054779"/>
                </a:cubicBezTo>
                <a:lnTo>
                  <a:pt x="3261430" y="2054779"/>
                </a:lnTo>
                <a:cubicBezTo>
                  <a:pt x="3261644" y="2058844"/>
                  <a:pt x="3261822" y="2062855"/>
                  <a:pt x="3261964" y="2066813"/>
                </a:cubicBezTo>
                <a:cubicBezTo>
                  <a:pt x="3262107" y="2070771"/>
                  <a:pt x="3262178" y="2074782"/>
                  <a:pt x="3262178" y="2078847"/>
                </a:cubicBezTo>
                <a:lnTo>
                  <a:pt x="3262178" y="2163461"/>
                </a:lnTo>
                <a:lnTo>
                  <a:pt x="3272447" y="2163461"/>
                </a:lnTo>
                <a:lnTo>
                  <a:pt x="3272447" y="2104413"/>
                </a:lnTo>
                <a:cubicBezTo>
                  <a:pt x="3272447" y="2091292"/>
                  <a:pt x="3275586" y="2080844"/>
                  <a:pt x="3281861" y="2073071"/>
                </a:cubicBezTo>
                <a:cubicBezTo>
                  <a:pt x="3288136" y="2065298"/>
                  <a:pt x="3296587" y="2061411"/>
                  <a:pt x="3307213" y="2061411"/>
                </a:cubicBezTo>
                <a:cubicBezTo>
                  <a:pt x="3317125" y="2061411"/>
                  <a:pt x="3324310" y="2064513"/>
                  <a:pt x="3328767" y="2070718"/>
                </a:cubicBezTo>
                <a:cubicBezTo>
                  <a:pt x="3333224" y="2076922"/>
                  <a:pt x="3335453" y="2086050"/>
                  <a:pt x="3335453" y="2098102"/>
                </a:cubicBezTo>
                <a:lnTo>
                  <a:pt x="3335453" y="2163461"/>
                </a:lnTo>
                <a:lnTo>
                  <a:pt x="3345508" y="2163461"/>
                </a:lnTo>
                <a:lnTo>
                  <a:pt x="3345508" y="2096497"/>
                </a:lnTo>
                <a:cubicBezTo>
                  <a:pt x="3345508" y="2081664"/>
                  <a:pt x="3342459" y="2070664"/>
                  <a:pt x="3336362" y="2063497"/>
                </a:cubicBezTo>
                <a:cubicBezTo>
                  <a:pt x="3330265" y="2056330"/>
                  <a:pt x="3320941" y="2052747"/>
                  <a:pt x="3308389" y="2052747"/>
                </a:cubicBezTo>
                <a:close/>
                <a:moveTo>
                  <a:pt x="3010975" y="2052747"/>
                </a:moveTo>
                <a:cubicBezTo>
                  <a:pt x="3002703" y="2052747"/>
                  <a:pt x="2995643" y="2054850"/>
                  <a:pt x="2989795" y="2059058"/>
                </a:cubicBezTo>
                <a:cubicBezTo>
                  <a:pt x="2983947" y="2063265"/>
                  <a:pt x="2979597" y="2069042"/>
                  <a:pt x="2976745" y="2076387"/>
                </a:cubicBezTo>
                <a:lnTo>
                  <a:pt x="2976317" y="2076387"/>
                </a:lnTo>
                <a:cubicBezTo>
                  <a:pt x="2975889" y="2067972"/>
                  <a:pt x="2975390" y="2060769"/>
                  <a:pt x="2974819" y="2054779"/>
                </a:cubicBezTo>
                <a:lnTo>
                  <a:pt x="2966154" y="2054779"/>
                </a:lnTo>
                <a:cubicBezTo>
                  <a:pt x="2966654" y="2061625"/>
                  <a:pt x="2966903" y="2069648"/>
                  <a:pt x="2966903" y="2078847"/>
                </a:cubicBezTo>
                <a:lnTo>
                  <a:pt x="2966903" y="2163461"/>
                </a:lnTo>
                <a:lnTo>
                  <a:pt x="2977173" y="2163461"/>
                </a:lnTo>
                <a:lnTo>
                  <a:pt x="2977173" y="2101097"/>
                </a:lnTo>
                <a:cubicBezTo>
                  <a:pt x="2977173" y="2093681"/>
                  <a:pt x="2978581" y="2086924"/>
                  <a:pt x="2981398" y="2080826"/>
                </a:cubicBezTo>
                <a:cubicBezTo>
                  <a:pt x="2984215" y="2074729"/>
                  <a:pt x="2988083" y="2069969"/>
                  <a:pt x="2993004" y="2066546"/>
                </a:cubicBezTo>
                <a:cubicBezTo>
                  <a:pt x="2997925" y="2063123"/>
                  <a:pt x="3003345" y="2061411"/>
                  <a:pt x="3009264" y="2061411"/>
                </a:cubicBezTo>
                <a:cubicBezTo>
                  <a:pt x="3018249" y="2061411"/>
                  <a:pt x="3024792" y="2064317"/>
                  <a:pt x="3028893" y="2070129"/>
                </a:cubicBezTo>
                <a:cubicBezTo>
                  <a:pt x="3032993" y="2075941"/>
                  <a:pt x="3035044" y="2085266"/>
                  <a:pt x="3035044" y="2098102"/>
                </a:cubicBezTo>
                <a:lnTo>
                  <a:pt x="3035044" y="2163461"/>
                </a:lnTo>
                <a:lnTo>
                  <a:pt x="3045099" y="2163461"/>
                </a:lnTo>
                <a:lnTo>
                  <a:pt x="3045099" y="2098637"/>
                </a:lnTo>
                <a:cubicBezTo>
                  <a:pt x="3045099" y="2091862"/>
                  <a:pt x="3046400" y="2085622"/>
                  <a:pt x="3049003" y="2079917"/>
                </a:cubicBezTo>
                <a:cubicBezTo>
                  <a:pt x="3051606" y="2074212"/>
                  <a:pt x="3055279" y="2069684"/>
                  <a:pt x="3060021" y="2066332"/>
                </a:cubicBezTo>
                <a:cubicBezTo>
                  <a:pt x="3064763" y="2062980"/>
                  <a:pt x="3070272" y="2061304"/>
                  <a:pt x="3076548" y="2061304"/>
                </a:cubicBezTo>
                <a:cubicBezTo>
                  <a:pt x="3086033" y="2061304"/>
                  <a:pt x="3092807" y="2064139"/>
                  <a:pt x="3096872" y="2069808"/>
                </a:cubicBezTo>
                <a:cubicBezTo>
                  <a:pt x="3100937" y="2075478"/>
                  <a:pt x="3102970" y="2084909"/>
                  <a:pt x="3102970" y="2098102"/>
                </a:cubicBezTo>
                <a:lnTo>
                  <a:pt x="3102970" y="2163461"/>
                </a:lnTo>
                <a:lnTo>
                  <a:pt x="3113132" y="2163461"/>
                </a:lnTo>
                <a:lnTo>
                  <a:pt x="3113132" y="2096497"/>
                </a:lnTo>
                <a:cubicBezTo>
                  <a:pt x="3113132" y="2081094"/>
                  <a:pt x="3110315" y="2069951"/>
                  <a:pt x="3104681" y="2063069"/>
                </a:cubicBezTo>
                <a:cubicBezTo>
                  <a:pt x="3099047" y="2056187"/>
                  <a:pt x="3090311" y="2052747"/>
                  <a:pt x="3078473" y="2052747"/>
                </a:cubicBezTo>
                <a:cubicBezTo>
                  <a:pt x="3069844" y="2052747"/>
                  <a:pt x="3062410" y="2055100"/>
                  <a:pt x="3056170" y="2059807"/>
                </a:cubicBezTo>
                <a:cubicBezTo>
                  <a:pt x="3049930" y="2064513"/>
                  <a:pt x="3045527" y="2071003"/>
                  <a:pt x="3042959" y="2079275"/>
                </a:cubicBezTo>
                <a:lnTo>
                  <a:pt x="3042531" y="2079275"/>
                </a:lnTo>
                <a:cubicBezTo>
                  <a:pt x="3041390" y="2070860"/>
                  <a:pt x="3038092" y="2064335"/>
                  <a:pt x="3032636" y="2059700"/>
                </a:cubicBezTo>
                <a:cubicBezTo>
                  <a:pt x="3027181" y="2055064"/>
                  <a:pt x="3019961" y="2052747"/>
                  <a:pt x="3010975" y="2052747"/>
                </a:cubicBezTo>
                <a:close/>
                <a:moveTo>
                  <a:pt x="2544250" y="2052747"/>
                </a:moveTo>
                <a:cubicBezTo>
                  <a:pt x="2535978" y="2052747"/>
                  <a:pt x="2528918" y="2054850"/>
                  <a:pt x="2523070" y="2059058"/>
                </a:cubicBezTo>
                <a:cubicBezTo>
                  <a:pt x="2517223" y="2063265"/>
                  <a:pt x="2512872" y="2069042"/>
                  <a:pt x="2510020" y="2076387"/>
                </a:cubicBezTo>
                <a:lnTo>
                  <a:pt x="2509592" y="2076387"/>
                </a:lnTo>
                <a:cubicBezTo>
                  <a:pt x="2509164" y="2067972"/>
                  <a:pt x="2508665" y="2060769"/>
                  <a:pt x="2508094" y="2054779"/>
                </a:cubicBezTo>
                <a:lnTo>
                  <a:pt x="2499430" y="2054779"/>
                </a:lnTo>
                <a:cubicBezTo>
                  <a:pt x="2499929" y="2061625"/>
                  <a:pt x="2500179" y="2069648"/>
                  <a:pt x="2500179" y="2078847"/>
                </a:cubicBezTo>
                <a:lnTo>
                  <a:pt x="2500179" y="2163461"/>
                </a:lnTo>
                <a:lnTo>
                  <a:pt x="2510448" y="2163461"/>
                </a:lnTo>
                <a:lnTo>
                  <a:pt x="2510448" y="2101097"/>
                </a:lnTo>
                <a:cubicBezTo>
                  <a:pt x="2510448" y="2093681"/>
                  <a:pt x="2511856" y="2086924"/>
                  <a:pt x="2514673" y="2080826"/>
                </a:cubicBezTo>
                <a:cubicBezTo>
                  <a:pt x="2517490" y="2074729"/>
                  <a:pt x="2521359" y="2069969"/>
                  <a:pt x="2526279" y="2066546"/>
                </a:cubicBezTo>
                <a:cubicBezTo>
                  <a:pt x="2531200" y="2063123"/>
                  <a:pt x="2536620" y="2061411"/>
                  <a:pt x="2542539" y="2061411"/>
                </a:cubicBezTo>
                <a:cubicBezTo>
                  <a:pt x="2551524" y="2061411"/>
                  <a:pt x="2558068" y="2064317"/>
                  <a:pt x="2562168" y="2070129"/>
                </a:cubicBezTo>
                <a:cubicBezTo>
                  <a:pt x="2566268" y="2075941"/>
                  <a:pt x="2568319" y="2085266"/>
                  <a:pt x="2568319" y="2098102"/>
                </a:cubicBezTo>
                <a:lnTo>
                  <a:pt x="2568319" y="2163461"/>
                </a:lnTo>
                <a:lnTo>
                  <a:pt x="2578374" y="2163461"/>
                </a:lnTo>
                <a:lnTo>
                  <a:pt x="2578374" y="2098637"/>
                </a:lnTo>
                <a:cubicBezTo>
                  <a:pt x="2578374" y="2091862"/>
                  <a:pt x="2579675" y="2085622"/>
                  <a:pt x="2582278" y="2079917"/>
                </a:cubicBezTo>
                <a:cubicBezTo>
                  <a:pt x="2584881" y="2074212"/>
                  <a:pt x="2588554" y="2069684"/>
                  <a:pt x="2593296" y="2066332"/>
                </a:cubicBezTo>
                <a:cubicBezTo>
                  <a:pt x="2598039" y="2062980"/>
                  <a:pt x="2603548" y="2061304"/>
                  <a:pt x="2609823" y="2061304"/>
                </a:cubicBezTo>
                <a:cubicBezTo>
                  <a:pt x="2619308" y="2061304"/>
                  <a:pt x="2626082" y="2064139"/>
                  <a:pt x="2630148" y="2069808"/>
                </a:cubicBezTo>
                <a:cubicBezTo>
                  <a:pt x="2634213" y="2075478"/>
                  <a:pt x="2636245" y="2084909"/>
                  <a:pt x="2636245" y="2098102"/>
                </a:cubicBezTo>
                <a:lnTo>
                  <a:pt x="2636245" y="2163461"/>
                </a:lnTo>
                <a:lnTo>
                  <a:pt x="2646407" y="2163461"/>
                </a:lnTo>
                <a:lnTo>
                  <a:pt x="2646407" y="2096497"/>
                </a:lnTo>
                <a:cubicBezTo>
                  <a:pt x="2646407" y="2081094"/>
                  <a:pt x="2643590" y="2069951"/>
                  <a:pt x="2637956" y="2063069"/>
                </a:cubicBezTo>
                <a:cubicBezTo>
                  <a:pt x="2632323" y="2056187"/>
                  <a:pt x="2623587" y="2052747"/>
                  <a:pt x="2611749" y="2052747"/>
                </a:cubicBezTo>
                <a:cubicBezTo>
                  <a:pt x="2603120" y="2052747"/>
                  <a:pt x="2595685" y="2055100"/>
                  <a:pt x="2589445" y="2059807"/>
                </a:cubicBezTo>
                <a:cubicBezTo>
                  <a:pt x="2583205" y="2064513"/>
                  <a:pt x="2578802" y="2071003"/>
                  <a:pt x="2576235" y="2079275"/>
                </a:cubicBezTo>
                <a:lnTo>
                  <a:pt x="2575807" y="2079275"/>
                </a:lnTo>
                <a:cubicBezTo>
                  <a:pt x="2574665" y="2070860"/>
                  <a:pt x="2571367" y="2064335"/>
                  <a:pt x="2565912" y="2059700"/>
                </a:cubicBezTo>
                <a:cubicBezTo>
                  <a:pt x="2560456" y="2055064"/>
                  <a:pt x="2553236" y="2052747"/>
                  <a:pt x="2544250" y="2052747"/>
                </a:cubicBezTo>
                <a:close/>
                <a:moveTo>
                  <a:pt x="2203489" y="2052747"/>
                </a:moveTo>
                <a:cubicBezTo>
                  <a:pt x="2194718" y="2052747"/>
                  <a:pt x="2187230" y="2054850"/>
                  <a:pt x="2181026" y="2059058"/>
                </a:cubicBezTo>
                <a:cubicBezTo>
                  <a:pt x="2174822" y="2063265"/>
                  <a:pt x="2170187" y="2069042"/>
                  <a:pt x="2167120" y="2076387"/>
                </a:cubicBezTo>
                <a:lnTo>
                  <a:pt x="2166692" y="2076387"/>
                </a:lnTo>
                <a:cubicBezTo>
                  <a:pt x="2166692" y="2072465"/>
                  <a:pt x="2166193" y="2065262"/>
                  <a:pt x="2165194" y="2054779"/>
                </a:cubicBezTo>
                <a:lnTo>
                  <a:pt x="2156530" y="2054779"/>
                </a:lnTo>
                <a:cubicBezTo>
                  <a:pt x="2156744" y="2058844"/>
                  <a:pt x="2156922" y="2062855"/>
                  <a:pt x="2157065" y="2066813"/>
                </a:cubicBezTo>
                <a:cubicBezTo>
                  <a:pt x="2157207" y="2070771"/>
                  <a:pt x="2157279" y="2074782"/>
                  <a:pt x="2157279" y="2078847"/>
                </a:cubicBezTo>
                <a:lnTo>
                  <a:pt x="2157279" y="2163461"/>
                </a:lnTo>
                <a:lnTo>
                  <a:pt x="2167548" y="2163461"/>
                </a:lnTo>
                <a:lnTo>
                  <a:pt x="2167548" y="2104413"/>
                </a:lnTo>
                <a:cubicBezTo>
                  <a:pt x="2167548" y="2091292"/>
                  <a:pt x="2170685" y="2080844"/>
                  <a:pt x="2176961" y="2073071"/>
                </a:cubicBezTo>
                <a:cubicBezTo>
                  <a:pt x="2183237" y="2065298"/>
                  <a:pt x="2191688" y="2061411"/>
                  <a:pt x="2202313" y="2061411"/>
                </a:cubicBezTo>
                <a:cubicBezTo>
                  <a:pt x="2212226" y="2061411"/>
                  <a:pt x="2219411" y="2064513"/>
                  <a:pt x="2223868" y="2070718"/>
                </a:cubicBezTo>
                <a:cubicBezTo>
                  <a:pt x="2228325" y="2076922"/>
                  <a:pt x="2230553" y="2086050"/>
                  <a:pt x="2230553" y="2098102"/>
                </a:cubicBezTo>
                <a:lnTo>
                  <a:pt x="2230553" y="2163461"/>
                </a:lnTo>
                <a:lnTo>
                  <a:pt x="2240609" y="2163461"/>
                </a:lnTo>
                <a:lnTo>
                  <a:pt x="2240609" y="2096497"/>
                </a:lnTo>
                <a:cubicBezTo>
                  <a:pt x="2240609" y="2081664"/>
                  <a:pt x="2237560" y="2070664"/>
                  <a:pt x="2231463" y="2063497"/>
                </a:cubicBezTo>
                <a:cubicBezTo>
                  <a:pt x="2225365" y="2056330"/>
                  <a:pt x="2216041" y="2052747"/>
                  <a:pt x="2203489" y="2052747"/>
                </a:cubicBezTo>
                <a:close/>
                <a:moveTo>
                  <a:pt x="2089729" y="2052747"/>
                </a:moveTo>
                <a:cubicBezTo>
                  <a:pt x="2078818" y="2052747"/>
                  <a:pt x="2070243" y="2054690"/>
                  <a:pt x="2064003" y="2058576"/>
                </a:cubicBezTo>
                <a:cubicBezTo>
                  <a:pt x="2057763" y="2062463"/>
                  <a:pt x="2053324" y="2069042"/>
                  <a:pt x="2050685" y="2078312"/>
                </a:cubicBezTo>
                <a:lnTo>
                  <a:pt x="2060205" y="2080345"/>
                </a:lnTo>
                <a:cubicBezTo>
                  <a:pt x="2061917" y="2073499"/>
                  <a:pt x="2065001" y="2068632"/>
                  <a:pt x="2069458" y="2065743"/>
                </a:cubicBezTo>
                <a:cubicBezTo>
                  <a:pt x="2073916" y="2062855"/>
                  <a:pt x="2080637" y="2061411"/>
                  <a:pt x="2089622" y="2061411"/>
                </a:cubicBezTo>
                <a:cubicBezTo>
                  <a:pt x="2098037" y="2061411"/>
                  <a:pt x="2104634" y="2063961"/>
                  <a:pt x="2109412" y="2069060"/>
                </a:cubicBezTo>
                <a:cubicBezTo>
                  <a:pt x="2114190" y="2074158"/>
                  <a:pt x="2116579" y="2082199"/>
                  <a:pt x="2116579" y="2093181"/>
                </a:cubicBezTo>
                <a:lnTo>
                  <a:pt x="2116579" y="2100027"/>
                </a:lnTo>
                <a:lnTo>
                  <a:pt x="2096790" y="2100669"/>
                </a:lnTo>
                <a:cubicBezTo>
                  <a:pt x="2078818" y="2101168"/>
                  <a:pt x="2065661" y="2104199"/>
                  <a:pt x="2057318" y="2109762"/>
                </a:cubicBezTo>
                <a:cubicBezTo>
                  <a:pt x="2048973" y="2115324"/>
                  <a:pt x="2044802" y="2123703"/>
                  <a:pt x="2044802" y="2134900"/>
                </a:cubicBezTo>
                <a:cubicBezTo>
                  <a:pt x="2044802" y="2144527"/>
                  <a:pt x="2047904" y="2152051"/>
                  <a:pt x="2054108" y="2157470"/>
                </a:cubicBezTo>
                <a:cubicBezTo>
                  <a:pt x="2060312" y="2162890"/>
                  <a:pt x="2068906" y="2165600"/>
                  <a:pt x="2079888" y="2165600"/>
                </a:cubicBezTo>
                <a:cubicBezTo>
                  <a:pt x="2087590" y="2165600"/>
                  <a:pt x="2094454" y="2163835"/>
                  <a:pt x="2100480" y="2160305"/>
                </a:cubicBezTo>
                <a:cubicBezTo>
                  <a:pt x="2106506" y="2156775"/>
                  <a:pt x="2111730" y="2150910"/>
                  <a:pt x="2116151" y="2142709"/>
                </a:cubicBezTo>
                <a:lnTo>
                  <a:pt x="2116686" y="2142709"/>
                </a:lnTo>
                <a:lnTo>
                  <a:pt x="2117435" y="2163461"/>
                </a:lnTo>
                <a:lnTo>
                  <a:pt x="2126848" y="2163461"/>
                </a:lnTo>
                <a:lnTo>
                  <a:pt x="2126848" y="2093074"/>
                </a:lnTo>
                <a:cubicBezTo>
                  <a:pt x="2126848" y="2079240"/>
                  <a:pt x="2123782" y="2069060"/>
                  <a:pt x="2117648" y="2062534"/>
                </a:cubicBezTo>
                <a:cubicBezTo>
                  <a:pt x="2111516" y="2056009"/>
                  <a:pt x="2102209" y="2052747"/>
                  <a:pt x="2089729" y="2052747"/>
                </a:cubicBezTo>
                <a:close/>
                <a:moveTo>
                  <a:pt x="1936790" y="2052747"/>
                </a:moveTo>
                <a:cubicBezTo>
                  <a:pt x="1928018" y="2052747"/>
                  <a:pt x="1920530" y="2054850"/>
                  <a:pt x="1914326" y="2059058"/>
                </a:cubicBezTo>
                <a:cubicBezTo>
                  <a:pt x="1908122" y="2063265"/>
                  <a:pt x="1903487" y="2069042"/>
                  <a:pt x="1900420" y="2076387"/>
                </a:cubicBezTo>
                <a:lnTo>
                  <a:pt x="1899992" y="2076387"/>
                </a:lnTo>
                <a:cubicBezTo>
                  <a:pt x="1899992" y="2072465"/>
                  <a:pt x="1899493" y="2065262"/>
                  <a:pt x="1898495" y="2054779"/>
                </a:cubicBezTo>
                <a:lnTo>
                  <a:pt x="1889830" y="2054779"/>
                </a:lnTo>
                <a:cubicBezTo>
                  <a:pt x="1890044" y="2058844"/>
                  <a:pt x="1890222" y="2062855"/>
                  <a:pt x="1890365" y="2066813"/>
                </a:cubicBezTo>
                <a:cubicBezTo>
                  <a:pt x="1890507" y="2070771"/>
                  <a:pt x="1890578" y="2074782"/>
                  <a:pt x="1890578" y="2078847"/>
                </a:cubicBezTo>
                <a:lnTo>
                  <a:pt x="1890578" y="2163461"/>
                </a:lnTo>
                <a:lnTo>
                  <a:pt x="1900848" y="2163461"/>
                </a:lnTo>
                <a:lnTo>
                  <a:pt x="1900848" y="2104413"/>
                </a:lnTo>
                <a:cubicBezTo>
                  <a:pt x="1900848" y="2091292"/>
                  <a:pt x="1903986" y="2080844"/>
                  <a:pt x="1910261" y="2073071"/>
                </a:cubicBezTo>
                <a:cubicBezTo>
                  <a:pt x="1916537" y="2065298"/>
                  <a:pt x="1924987" y="2061411"/>
                  <a:pt x="1935613" y="2061411"/>
                </a:cubicBezTo>
                <a:cubicBezTo>
                  <a:pt x="1945526" y="2061411"/>
                  <a:pt x="1952710" y="2064513"/>
                  <a:pt x="1957168" y="2070718"/>
                </a:cubicBezTo>
                <a:cubicBezTo>
                  <a:pt x="1961625" y="2076922"/>
                  <a:pt x="1963853" y="2086050"/>
                  <a:pt x="1963853" y="2098102"/>
                </a:cubicBezTo>
                <a:lnTo>
                  <a:pt x="1963853" y="2163461"/>
                </a:lnTo>
                <a:lnTo>
                  <a:pt x="1973908" y="2163461"/>
                </a:lnTo>
                <a:lnTo>
                  <a:pt x="1973908" y="2096497"/>
                </a:lnTo>
                <a:cubicBezTo>
                  <a:pt x="1973908" y="2081664"/>
                  <a:pt x="1970860" y="2070664"/>
                  <a:pt x="1964762" y="2063497"/>
                </a:cubicBezTo>
                <a:cubicBezTo>
                  <a:pt x="1958665" y="2056330"/>
                  <a:pt x="1949341" y="2052747"/>
                  <a:pt x="1936790" y="2052747"/>
                </a:cubicBezTo>
                <a:close/>
                <a:moveTo>
                  <a:pt x="7535564" y="2052640"/>
                </a:moveTo>
                <a:cubicBezTo>
                  <a:pt x="7519661" y="2052640"/>
                  <a:pt x="7507217" y="2057632"/>
                  <a:pt x="7498231" y="2067615"/>
                </a:cubicBezTo>
                <a:cubicBezTo>
                  <a:pt x="7489246" y="2077599"/>
                  <a:pt x="7484753" y="2091398"/>
                  <a:pt x="7484753" y="2109013"/>
                </a:cubicBezTo>
                <a:cubicBezTo>
                  <a:pt x="7484753" y="2126485"/>
                  <a:pt x="7489281" y="2140284"/>
                  <a:pt x="7498339" y="2150410"/>
                </a:cubicBezTo>
                <a:cubicBezTo>
                  <a:pt x="7507395" y="2160537"/>
                  <a:pt x="7519590" y="2165600"/>
                  <a:pt x="7534922" y="2165600"/>
                </a:cubicBezTo>
                <a:cubicBezTo>
                  <a:pt x="7550967" y="2165600"/>
                  <a:pt x="7563501" y="2160590"/>
                  <a:pt x="7572522" y="2150571"/>
                </a:cubicBezTo>
                <a:cubicBezTo>
                  <a:pt x="7581543" y="2140551"/>
                  <a:pt x="7586054" y="2126699"/>
                  <a:pt x="7586054" y="2109013"/>
                </a:cubicBezTo>
                <a:cubicBezTo>
                  <a:pt x="7586054" y="2091042"/>
                  <a:pt x="7581739" y="2077154"/>
                  <a:pt x="7573111" y="2067348"/>
                </a:cubicBezTo>
                <a:cubicBezTo>
                  <a:pt x="7564481" y="2057542"/>
                  <a:pt x="7551966" y="2052640"/>
                  <a:pt x="7535564" y="2052640"/>
                </a:cubicBezTo>
                <a:close/>
                <a:moveTo>
                  <a:pt x="7254953" y="2052640"/>
                </a:moveTo>
                <a:cubicBezTo>
                  <a:pt x="7245255" y="2052640"/>
                  <a:pt x="7236983" y="2054761"/>
                  <a:pt x="7230136" y="2059004"/>
                </a:cubicBezTo>
                <a:cubicBezTo>
                  <a:pt x="7223290" y="2063247"/>
                  <a:pt x="7217995" y="2069505"/>
                  <a:pt x="7214251" y="2077778"/>
                </a:cubicBezTo>
                <a:cubicBezTo>
                  <a:pt x="7210507" y="2086050"/>
                  <a:pt x="7208635" y="2096212"/>
                  <a:pt x="7208635" y="2108264"/>
                </a:cubicBezTo>
                <a:cubicBezTo>
                  <a:pt x="7208635" y="2126877"/>
                  <a:pt x="7212539" y="2141086"/>
                  <a:pt x="7220349" y="2150892"/>
                </a:cubicBezTo>
                <a:cubicBezTo>
                  <a:pt x="7228157" y="2160697"/>
                  <a:pt x="7239942" y="2165600"/>
                  <a:pt x="7255702" y="2165600"/>
                </a:cubicBezTo>
                <a:cubicBezTo>
                  <a:pt x="7265329" y="2165600"/>
                  <a:pt x="7273495" y="2163603"/>
                  <a:pt x="7280198" y="2159610"/>
                </a:cubicBezTo>
                <a:cubicBezTo>
                  <a:pt x="7286902" y="2155616"/>
                  <a:pt x="7292500" y="2149198"/>
                  <a:pt x="7296993" y="2140355"/>
                </a:cubicBezTo>
                <a:lnTo>
                  <a:pt x="7288756" y="2136183"/>
                </a:lnTo>
                <a:cubicBezTo>
                  <a:pt x="7284905" y="2143814"/>
                  <a:pt x="7280377" y="2149180"/>
                  <a:pt x="7275171" y="2152282"/>
                </a:cubicBezTo>
                <a:cubicBezTo>
                  <a:pt x="7269965" y="2155384"/>
                  <a:pt x="7263547" y="2156936"/>
                  <a:pt x="7255916" y="2156936"/>
                </a:cubicBezTo>
                <a:cubicBezTo>
                  <a:pt x="7244007" y="2156936"/>
                  <a:pt x="7234915" y="2152960"/>
                  <a:pt x="7228639" y="2145008"/>
                </a:cubicBezTo>
                <a:cubicBezTo>
                  <a:pt x="7222363" y="2137057"/>
                  <a:pt x="7219225" y="2125522"/>
                  <a:pt x="7219225" y="2110404"/>
                </a:cubicBezTo>
                <a:lnTo>
                  <a:pt x="7299346" y="2110404"/>
                </a:lnTo>
                <a:lnTo>
                  <a:pt x="7299346" y="2107515"/>
                </a:lnTo>
                <a:cubicBezTo>
                  <a:pt x="7299346" y="2070932"/>
                  <a:pt x="7284549" y="2052640"/>
                  <a:pt x="7254953" y="2052640"/>
                </a:cubicBezTo>
                <a:close/>
                <a:moveTo>
                  <a:pt x="7154894" y="2052640"/>
                </a:moveTo>
                <a:cubicBezTo>
                  <a:pt x="7143698" y="2052640"/>
                  <a:pt x="7135123" y="2055207"/>
                  <a:pt x="7129168" y="2060341"/>
                </a:cubicBezTo>
                <a:cubicBezTo>
                  <a:pt x="7123213" y="2065476"/>
                  <a:pt x="7120236" y="2072786"/>
                  <a:pt x="7120236" y="2082270"/>
                </a:cubicBezTo>
                <a:cubicBezTo>
                  <a:pt x="7120236" y="2087476"/>
                  <a:pt x="7121287" y="2091880"/>
                  <a:pt x="7123391" y="2095481"/>
                </a:cubicBezTo>
                <a:cubicBezTo>
                  <a:pt x="7125495" y="2099083"/>
                  <a:pt x="7128526" y="2102060"/>
                  <a:pt x="7132484" y="2104413"/>
                </a:cubicBezTo>
                <a:cubicBezTo>
                  <a:pt x="7136442" y="2106767"/>
                  <a:pt x="7142379" y="2108942"/>
                  <a:pt x="7150295" y="2110938"/>
                </a:cubicBezTo>
                <a:cubicBezTo>
                  <a:pt x="7154859" y="2112151"/>
                  <a:pt x="7159066" y="2113274"/>
                  <a:pt x="7162917" y="2114308"/>
                </a:cubicBezTo>
                <a:cubicBezTo>
                  <a:pt x="7166768" y="2115342"/>
                  <a:pt x="7170084" y="2116679"/>
                  <a:pt x="7172865" y="2118319"/>
                </a:cubicBezTo>
                <a:cubicBezTo>
                  <a:pt x="7175647" y="2119960"/>
                  <a:pt x="7177821" y="2122063"/>
                  <a:pt x="7179391" y="2124631"/>
                </a:cubicBezTo>
                <a:cubicBezTo>
                  <a:pt x="7180959" y="2127198"/>
                  <a:pt x="7181744" y="2130585"/>
                  <a:pt x="7181744" y="2134793"/>
                </a:cubicBezTo>
                <a:cubicBezTo>
                  <a:pt x="7181744" y="2141995"/>
                  <a:pt x="7179426" y="2147504"/>
                  <a:pt x="7174791" y="2151320"/>
                </a:cubicBezTo>
                <a:cubicBezTo>
                  <a:pt x="7170155" y="2155135"/>
                  <a:pt x="7163309" y="2157043"/>
                  <a:pt x="7154253" y="2157043"/>
                </a:cubicBezTo>
                <a:cubicBezTo>
                  <a:pt x="7146051" y="2157043"/>
                  <a:pt x="7139526" y="2155402"/>
                  <a:pt x="7134677" y="2152122"/>
                </a:cubicBezTo>
                <a:cubicBezTo>
                  <a:pt x="7129828" y="2148841"/>
                  <a:pt x="7126475" y="2143743"/>
                  <a:pt x="7124621" y="2136825"/>
                </a:cubicBezTo>
                <a:lnTo>
                  <a:pt x="7114781" y="2138644"/>
                </a:lnTo>
                <a:cubicBezTo>
                  <a:pt x="7116920" y="2147914"/>
                  <a:pt x="7121270" y="2154707"/>
                  <a:pt x="7127831" y="2159021"/>
                </a:cubicBezTo>
                <a:cubicBezTo>
                  <a:pt x="7134391" y="2163336"/>
                  <a:pt x="7143270" y="2165493"/>
                  <a:pt x="7154467" y="2165493"/>
                </a:cubicBezTo>
                <a:cubicBezTo>
                  <a:pt x="7166447" y="2165493"/>
                  <a:pt x="7175753" y="2162748"/>
                  <a:pt x="7182385" y="2157256"/>
                </a:cubicBezTo>
                <a:cubicBezTo>
                  <a:pt x="7189017" y="2151765"/>
                  <a:pt x="7192334" y="2143992"/>
                  <a:pt x="7192334" y="2133937"/>
                </a:cubicBezTo>
                <a:cubicBezTo>
                  <a:pt x="7192334" y="2128303"/>
                  <a:pt x="7191229" y="2123650"/>
                  <a:pt x="7189017" y="2119977"/>
                </a:cubicBezTo>
                <a:cubicBezTo>
                  <a:pt x="7186807" y="2116305"/>
                  <a:pt x="7183758" y="2113238"/>
                  <a:pt x="7179872" y="2110778"/>
                </a:cubicBezTo>
                <a:cubicBezTo>
                  <a:pt x="7175985" y="2108318"/>
                  <a:pt x="7169157" y="2105732"/>
                  <a:pt x="7159387" y="2103023"/>
                </a:cubicBezTo>
                <a:cubicBezTo>
                  <a:pt x="7154894" y="2101810"/>
                  <a:pt x="7150865" y="2100687"/>
                  <a:pt x="7147299" y="2099653"/>
                </a:cubicBezTo>
                <a:cubicBezTo>
                  <a:pt x="7143734" y="2098619"/>
                  <a:pt x="7140721" y="2097353"/>
                  <a:pt x="7138261" y="2095856"/>
                </a:cubicBezTo>
                <a:cubicBezTo>
                  <a:pt x="7135800" y="2094358"/>
                  <a:pt x="7133910" y="2092468"/>
                  <a:pt x="7132591" y="2090186"/>
                </a:cubicBezTo>
                <a:cubicBezTo>
                  <a:pt x="7131272" y="2087904"/>
                  <a:pt x="7130612" y="2084838"/>
                  <a:pt x="7130612" y="2080987"/>
                </a:cubicBezTo>
                <a:cubicBezTo>
                  <a:pt x="7130612" y="2074640"/>
                  <a:pt x="7132645" y="2069755"/>
                  <a:pt x="7136709" y="2066332"/>
                </a:cubicBezTo>
                <a:cubicBezTo>
                  <a:pt x="7140774" y="2062909"/>
                  <a:pt x="7146836" y="2061197"/>
                  <a:pt x="7154894" y="2061197"/>
                </a:cubicBezTo>
                <a:cubicBezTo>
                  <a:pt x="7162739" y="2061197"/>
                  <a:pt x="7168605" y="2062517"/>
                  <a:pt x="7172491" y="2065155"/>
                </a:cubicBezTo>
                <a:cubicBezTo>
                  <a:pt x="7176377" y="2067794"/>
                  <a:pt x="7179034" y="2072037"/>
                  <a:pt x="7180460" y="2077885"/>
                </a:cubicBezTo>
                <a:lnTo>
                  <a:pt x="7190623" y="2076601"/>
                </a:lnTo>
                <a:cubicBezTo>
                  <a:pt x="7188555" y="2068115"/>
                  <a:pt x="7184650" y="2061999"/>
                  <a:pt x="7178909" y="2058256"/>
                </a:cubicBezTo>
                <a:cubicBezTo>
                  <a:pt x="7173168" y="2054512"/>
                  <a:pt x="7165163" y="2052640"/>
                  <a:pt x="7154894" y="2052640"/>
                </a:cubicBezTo>
                <a:close/>
                <a:moveTo>
                  <a:pt x="6588204" y="2052640"/>
                </a:moveTo>
                <a:cubicBezTo>
                  <a:pt x="6578505" y="2052640"/>
                  <a:pt x="6570233" y="2054761"/>
                  <a:pt x="6563386" y="2059004"/>
                </a:cubicBezTo>
                <a:cubicBezTo>
                  <a:pt x="6556540" y="2063247"/>
                  <a:pt x="6551245" y="2069505"/>
                  <a:pt x="6547501" y="2077778"/>
                </a:cubicBezTo>
                <a:cubicBezTo>
                  <a:pt x="6543757" y="2086050"/>
                  <a:pt x="6541885" y="2096212"/>
                  <a:pt x="6541885" y="2108264"/>
                </a:cubicBezTo>
                <a:cubicBezTo>
                  <a:pt x="6541885" y="2126877"/>
                  <a:pt x="6545790" y="2141086"/>
                  <a:pt x="6553599" y="2150892"/>
                </a:cubicBezTo>
                <a:cubicBezTo>
                  <a:pt x="6561407" y="2160697"/>
                  <a:pt x="6573192" y="2165600"/>
                  <a:pt x="6588952" y="2165600"/>
                </a:cubicBezTo>
                <a:cubicBezTo>
                  <a:pt x="6598580" y="2165600"/>
                  <a:pt x="6606745" y="2163603"/>
                  <a:pt x="6613448" y="2159610"/>
                </a:cubicBezTo>
                <a:cubicBezTo>
                  <a:pt x="6620152" y="2155616"/>
                  <a:pt x="6625750" y="2149198"/>
                  <a:pt x="6630243" y="2140355"/>
                </a:cubicBezTo>
                <a:lnTo>
                  <a:pt x="6622006" y="2136183"/>
                </a:lnTo>
                <a:cubicBezTo>
                  <a:pt x="6618155" y="2143814"/>
                  <a:pt x="6613627" y="2149180"/>
                  <a:pt x="6608421" y="2152282"/>
                </a:cubicBezTo>
                <a:cubicBezTo>
                  <a:pt x="6603215" y="2155384"/>
                  <a:pt x="6596797" y="2156936"/>
                  <a:pt x="6589166" y="2156936"/>
                </a:cubicBezTo>
                <a:cubicBezTo>
                  <a:pt x="6577257" y="2156936"/>
                  <a:pt x="6568165" y="2152960"/>
                  <a:pt x="6561889" y="2145008"/>
                </a:cubicBezTo>
                <a:cubicBezTo>
                  <a:pt x="6555613" y="2137057"/>
                  <a:pt x="6552475" y="2125522"/>
                  <a:pt x="6552475" y="2110404"/>
                </a:cubicBezTo>
                <a:lnTo>
                  <a:pt x="6632596" y="2110404"/>
                </a:lnTo>
                <a:lnTo>
                  <a:pt x="6632596" y="2107515"/>
                </a:lnTo>
                <a:cubicBezTo>
                  <a:pt x="6632596" y="2070932"/>
                  <a:pt x="6617799" y="2052640"/>
                  <a:pt x="6588204" y="2052640"/>
                </a:cubicBezTo>
                <a:close/>
                <a:moveTo>
                  <a:pt x="6421469" y="2052640"/>
                </a:moveTo>
                <a:cubicBezTo>
                  <a:pt x="6410273" y="2052640"/>
                  <a:pt x="6401698" y="2055207"/>
                  <a:pt x="6395743" y="2060341"/>
                </a:cubicBezTo>
                <a:cubicBezTo>
                  <a:pt x="6389788" y="2065476"/>
                  <a:pt x="6386811" y="2072786"/>
                  <a:pt x="6386811" y="2082270"/>
                </a:cubicBezTo>
                <a:cubicBezTo>
                  <a:pt x="6386811" y="2087476"/>
                  <a:pt x="6387863" y="2091880"/>
                  <a:pt x="6389967" y="2095481"/>
                </a:cubicBezTo>
                <a:cubicBezTo>
                  <a:pt x="6392071" y="2099083"/>
                  <a:pt x="6395101" y="2102060"/>
                  <a:pt x="6399059" y="2104413"/>
                </a:cubicBezTo>
                <a:cubicBezTo>
                  <a:pt x="6403017" y="2106767"/>
                  <a:pt x="6408954" y="2108942"/>
                  <a:pt x="6416870" y="2110938"/>
                </a:cubicBezTo>
                <a:cubicBezTo>
                  <a:pt x="6421434" y="2112151"/>
                  <a:pt x="6425641" y="2113274"/>
                  <a:pt x="6429492" y="2114308"/>
                </a:cubicBezTo>
                <a:cubicBezTo>
                  <a:pt x="6433343" y="2115342"/>
                  <a:pt x="6436659" y="2116679"/>
                  <a:pt x="6439440" y="2118319"/>
                </a:cubicBezTo>
                <a:cubicBezTo>
                  <a:pt x="6442222" y="2119960"/>
                  <a:pt x="6444397" y="2122063"/>
                  <a:pt x="6445966" y="2124631"/>
                </a:cubicBezTo>
                <a:cubicBezTo>
                  <a:pt x="6447535" y="2127198"/>
                  <a:pt x="6448319" y="2130585"/>
                  <a:pt x="6448319" y="2134793"/>
                </a:cubicBezTo>
                <a:cubicBezTo>
                  <a:pt x="6448319" y="2141995"/>
                  <a:pt x="6446001" y="2147504"/>
                  <a:pt x="6441366" y="2151320"/>
                </a:cubicBezTo>
                <a:cubicBezTo>
                  <a:pt x="6436731" y="2155135"/>
                  <a:pt x="6429885" y="2157043"/>
                  <a:pt x="6420828" y="2157043"/>
                </a:cubicBezTo>
                <a:cubicBezTo>
                  <a:pt x="6412626" y="2157043"/>
                  <a:pt x="6406101" y="2155402"/>
                  <a:pt x="6401252" y="2152122"/>
                </a:cubicBezTo>
                <a:cubicBezTo>
                  <a:pt x="6396403" y="2148841"/>
                  <a:pt x="6393051" y="2143743"/>
                  <a:pt x="6391197" y="2136825"/>
                </a:cubicBezTo>
                <a:lnTo>
                  <a:pt x="6381356" y="2138644"/>
                </a:lnTo>
                <a:cubicBezTo>
                  <a:pt x="6383495" y="2147914"/>
                  <a:pt x="6387845" y="2154707"/>
                  <a:pt x="6394406" y="2159021"/>
                </a:cubicBezTo>
                <a:cubicBezTo>
                  <a:pt x="6400967" y="2163336"/>
                  <a:pt x="6409845" y="2165493"/>
                  <a:pt x="6421042" y="2165493"/>
                </a:cubicBezTo>
                <a:cubicBezTo>
                  <a:pt x="6433022" y="2165493"/>
                  <a:pt x="6442329" y="2162748"/>
                  <a:pt x="6448961" y="2157256"/>
                </a:cubicBezTo>
                <a:cubicBezTo>
                  <a:pt x="6455593" y="2151765"/>
                  <a:pt x="6458909" y="2143992"/>
                  <a:pt x="6458909" y="2133937"/>
                </a:cubicBezTo>
                <a:cubicBezTo>
                  <a:pt x="6458909" y="2128303"/>
                  <a:pt x="6457804" y="2123650"/>
                  <a:pt x="6455593" y="2119977"/>
                </a:cubicBezTo>
                <a:cubicBezTo>
                  <a:pt x="6453382" y="2116305"/>
                  <a:pt x="6450333" y="2113238"/>
                  <a:pt x="6446447" y="2110778"/>
                </a:cubicBezTo>
                <a:cubicBezTo>
                  <a:pt x="6442561" y="2108318"/>
                  <a:pt x="6435732" y="2105732"/>
                  <a:pt x="6425962" y="2103023"/>
                </a:cubicBezTo>
                <a:cubicBezTo>
                  <a:pt x="6421469" y="2101810"/>
                  <a:pt x="6417440" y="2100687"/>
                  <a:pt x="6413875" y="2099653"/>
                </a:cubicBezTo>
                <a:cubicBezTo>
                  <a:pt x="6410309" y="2098619"/>
                  <a:pt x="6407296" y="2097353"/>
                  <a:pt x="6404836" y="2095856"/>
                </a:cubicBezTo>
                <a:cubicBezTo>
                  <a:pt x="6402375" y="2094358"/>
                  <a:pt x="6400485" y="2092468"/>
                  <a:pt x="6399166" y="2090186"/>
                </a:cubicBezTo>
                <a:cubicBezTo>
                  <a:pt x="6397847" y="2087904"/>
                  <a:pt x="6397187" y="2084838"/>
                  <a:pt x="6397187" y="2080987"/>
                </a:cubicBezTo>
                <a:cubicBezTo>
                  <a:pt x="6397187" y="2074640"/>
                  <a:pt x="6399220" y="2069755"/>
                  <a:pt x="6403285" y="2066332"/>
                </a:cubicBezTo>
                <a:cubicBezTo>
                  <a:pt x="6407349" y="2062909"/>
                  <a:pt x="6413411" y="2061197"/>
                  <a:pt x="6421469" y="2061197"/>
                </a:cubicBezTo>
                <a:cubicBezTo>
                  <a:pt x="6429314" y="2061197"/>
                  <a:pt x="6435180" y="2062517"/>
                  <a:pt x="6439066" y="2065155"/>
                </a:cubicBezTo>
                <a:cubicBezTo>
                  <a:pt x="6442952" y="2067794"/>
                  <a:pt x="6445609" y="2072037"/>
                  <a:pt x="6447035" y="2077885"/>
                </a:cubicBezTo>
                <a:lnTo>
                  <a:pt x="6457198" y="2076601"/>
                </a:lnTo>
                <a:cubicBezTo>
                  <a:pt x="6455130" y="2068115"/>
                  <a:pt x="6451225" y="2061999"/>
                  <a:pt x="6445484" y="2058256"/>
                </a:cubicBezTo>
                <a:cubicBezTo>
                  <a:pt x="6439743" y="2054512"/>
                  <a:pt x="6431739" y="2052640"/>
                  <a:pt x="6421469" y="2052640"/>
                </a:cubicBezTo>
                <a:close/>
                <a:moveTo>
                  <a:pt x="6055338" y="2052640"/>
                </a:moveTo>
                <a:cubicBezTo>
                  <a:pt x="6040505" y="2052640"/>
                  <a:pt x="6028952" y="2057632"/>
                  <a:pt x="6020680" y="2067615"/>
                </a:cubicBezTo>
                <a:cubicBezTo>
                  <a:pt x="6012407" y="2077599"/>
                  <a:pt x="6008271" y="2091577"/>
                  <a:pt x="6008271" y="2109548"/>
                </a:cubicBezTo>
                <a:cubicBezTo>
                  <a:pt x="6008271" y="2127234"/>
                  <a:pt x="6012193" y="2140997"/>
                  <a:pt x="6020038" y="2150838"/>
                </a:cubicBezTo>
                <a:cubicBezTo>
                  <a:pt x="6027882" y="2160680"/>
                  <a:pt x="6038936" y="2165600"/>
                  <a:pt x="6053199" y="2165600"/>
                </a:cubicBezTo>
                <a:cubicBezTo>
                  <a:pt x="6062541" y="2165600"/>
                  <a:pt x="6070385" y="2163728"/>
                  <a:pt x="6076732" y="2159984"/>
                </a:cubicBezTo>
                <a:cubicBezTo>
                  <a:pt x="6083079" y="2156240"/>
                  <a:pt x="6088321" y="2150268"/>
                  <a:pt x="6092457" y="2142067"/>
                </a:cubicBezTo>
                <a:lnTo>
                  <a:pt x="6092885" y="2142067"/>
                </a:lnTo>
                <a:cubicBezTo>
                  <a:pt x="6092813" y="2143707"/>
                  <a:pt x="6092760" y="2145365"/>
                  <a:pt x="6092724" y="2147041"/>
                </a:cubicBezTo>
                <a:cubicBezTo>
                  <a:pt x="6092688" y="2148717"/>
                  <a:pt x="6092671" y="2150375"/>
                  <a:pt x="6092671" y="2152015"/>
                </a:cubicBezTo>
                <a:lnTo>
                  <a:pt x="6092671" y="2161535"/>
                </a:lnTo>
                <a:cubicBezTo>
                  <a:pt x="6092671" y="2185283"/>
                  <a:pt x="6080084" y="2197156"/>
                  <a:pt x="6054910" y="2197156"/>
                </a:cubicBezTo>
                <a:cubicBezTo>
                  <a:pt x="6045925" y="2197156"/>
                  <a:pt x="6038740" y="2195552"/>
                  <a:pt x="6033356" y="2192343"/>
                </a:cubicBezTo>
                <a:cubicBezTo>
                  <a:pt x="6027971" y="2189134"/>
                  <a:pt x="6024174" y="2184106"/>
                  <a:pt x="6021964" y="2177260"/>
                </a:cubicBezTo>
                <a:lnTo>
                  <a:pt x="6012015" y="2179506"/>
                </a:lnTo>
                <a:cubicBezTo>
                  <a:pt x="6014583" y="2188492"/>
                  <a:pt x="6019325" y="2195106"/>
                  <a:pt x="6026242" y="2199349"/>
                </a:cubicBezTo>
                <a:cubicBezTo>
                  <a:pt x="6033159" y="2203592"/>
                  <a:pt x="6042716" y="2205714"/>
                  <a:pt x="6054910" y="2205714"/>
                </a:cubicBezTo>
                <a:cubicBezTo>
                  <a:pt x="6070813" y="2205714"/>
                  <a:pt x="6082776" y="2201310"/>
                  <a:pt x="6090799" y="2192503"/>
                </a:cubicBezTo>
                <a:cubicBezTo>
                  <a:pt x="6098822" y="2183696"/>
                  <a:pt x="6102833" y="2173052"/>
                  <a:pt x="6102833" y="2160573"/>
                </a:cubicBezTo>
                <a:lnTo>
                  <a:pt x="6102833" y="2081094"/>
                </a:lnTo>
                <a:cubicBezTo>
                  <a:pt x="6102833" y="2071752"/>
                  <a:pt x="6103083" y="2062980"/>
                  <a:pt x="6103582" y="2054779"/>
                </a:cubicBezTo>
                <a:lnTo>
                  <a:pt x="6094169" y="2054779"/>
                </a:lnTo>
                <a:cubicBezTo>
                  <a:pt x="6093313" y="2062481"/>
                  <a:pt x="6092885" y="2069291"/>
                  <a:pt x="6092885" y="2075210"/>
                </a:cubicBezTo>
                <a:lnTo>
                  <a:pt x="6092457" y="2075210"/>
                </a:lnTo>
                <a:cubicBezTo>
                  <a:pt x="6088677" y="2067580"/>
                  <a:pt x="6083721" y="2061910"/>
                  <a:pt x="6077588" y="2058202"/>
                </a:cubicBezTo>
                <a:cubicBezTo>
                  <a:pt x="6071455" y="2054494"/>
                  <a:pt x="6064038" y="2052640"/>
                  <a:pt x="6055338" y="2052640"/>
                </a:cubicBezTo>
                <a:close/>
                <a:moveTo>
                  <a:pt x="5421014" y="2052640"/>
                </a:moveTo>
                <a:cubicBezTo>
                  <a:pt x="5405111" y="2052640"/>
                  <a:pt x="5392667" y="2057632"/>
                  <a:pt x="5383682" y="2067615"/>
                </a:cubicBezTo>
                <a:cubicBezTo>
                  <a:pt x="5374696" y="2077599"/>
                  <a:pt x="5370203" y="2091398"/>
                  <a:pt x="5370203" y="2109013"/>
                </a:cubicBezTo>
                <a:cubicBezTo>
                  <a:pt x="5370203" y="2126485"/>
                  <a:pt x="5374732" y="2140284"/>
                  <a:pt x="5383789" y="2150410"/>
                </a:cubicBezTo>
                <a:cubicBezTo>
                  <a:pt x="5392846" y="2160537"/>
                  <a:pt x="5405040" y="2165600"/>
                  <a:pt x="5420372" y="2165600"/>
                </a:cubicBezTo>
                <a:cubicBezTo>
                  <a:pt x="5436418" y="2165600"/>
                  <a:pt x="5448952" y="2160590"/>
                  <a:pt x="5457972" y="2150571"/>
                </a:cubicBezTo>
                <a:cubicBezTo>
                  <a:pt x="5466993" y="2140551"/>
                  <a:pt x="5471504" y="2126699"/>
                  <a:pt x="5471504" y="2109013"/>
                </a:cubicBezTo>
                <a:cubicBezTo>
                  <a:pt x="5471504" y="2091042"/>
                  <a:pt x="5467190" y="2077154"/>
                  <a:pt x="5458561" y="2067348"/>
                </a:cubicBezTo>
                <a:cubicBezTo>
                  <a:pt x="5449932" y="2057542"/>
                  <a:pt x="5437416" y="2052640"/>
                  <a:pt x="5421014" y="2052640"/>
                </a:cubicBezTo>
                <a:close/>
                <a:moveTo>
                  <a:pt x="5174867" y="2052640"/>
                </a:moveTo>
                <a:cubicBezTo>
                  <a:pt x="5161317" y="2052640"/>
                  <a:pt x="5150816" y="2057560"/>
                  <a:pt x="5143364" y="2067401"/>
                </a:cubicBezTo>
                <a:cubicBezTo>
                  <a:pt x="5135911" y="2077243"/>
                  <a:pt x="5132185" y="2091220"/>
                  <a:pt x="5132185" y="2109334"/>
                </a:cubicBezTo>
                <a:cubicBezTo>
                  <a:pt x="5132185" y="2127804"/>
                  <a:pt x="5135786" y="2141799"/>
                  <a:pt x="5142989" y="2151320"/>
                </a:cubicBezTo>
                <a:cubicBezTo>
                  <a:pt x="5150192" y="2160840"/>
                  <a:pt x="5160746" y="2165600"/>
                  <a:pt x="5174653" y="2165600"/>
                </a:cubicBezTo>
                <a:cubicBezTo>
                  <a:pt x="5197187" y="2165600"/>
                  <a:pt x="5210060" y="2156008"/>
                  <a:pt x="5213269" y="2136825"/>
                </a:cubicBezTo>
                <a:lnTo>
                  <a:pt x="5203321" y="2135328"/>
                </a:lnTo>
                <a:cubicBezTo>
                  <a:pt x="5200682" y="2149733"/>
                  <a:pt x="5191161" y="2156936"/>
                  <a:pt x="5174760" y="2156936"/>
                </a:cubicBezTo>
                <a:cubicBezTo>
                  <a:pt x="5153366" y="2156936"/>
                  <a:pt x="5142668" y="2141068"/>
                  <a:pt x="5142668" y="2109334"/>
                </a:cubicBezTo>
                <a:cubicBezTo>
                  <a:pt x="5142668" y="2077314"/>
                  <a:pt x="5153366" y="2061304"/>
                  <a:pt x="5174760" y="2061304"/>
                </a:cubicBezTo>
                <a:cubicBezTo>
                  <a:pt x="5180536" y="2061304"/>
                  <a:pt x="5185243" y="2062071"/>
                  <a:pt x="5188880" y="2063604"/>
                </a:cubicBezTo>
                <a:cubicBezTo>
                  <a:pt x="5192517" y="2065137"/>
                  <a:pt x="5195387" y="2067277"/>
                  <a:pt x="5197491" y="2070022"/>
                </a:cubicBezTo>
                <a:cubicBezTo>
                  <a:pt x="5199594" y="2072768"/>
                  <a:pt x="5201252" y="2076886"/>
                  <a:pt x="5202465" y="2082377"/>
                </a:cubicBezTo>
                <a:lnTo>
                  <a:pt x="5212948" y="2080773"/>
                </a:lnTo>
                <a:cubicBezTo>
                  <a:pt x="5211521" y="2073570"/>
                  <a:pt x="5209328" y="2068061"/>
                  <a:pt x="5206369" y="2064246"/>
                </a:cubicBezTo>
                <a:cubicBezTo>
                  <a:pt x="5203410" y="2060431"/>
                  <a:pt x="5199363" y="2057542"/>
                  <a:pt x="5194228" y="2055581"/>
                </a:cubicBezTo>
                <a:cubicBezTo>
                  <a:pt x="5189094" y="2053620"/>
                  <a:pt x="5182639" y="2052640"/>
                  <a:pt x="5174867" y="2052640"/>
                </a:cubicBezTo>
                <a:close/>
                <a:moveTo>
                  <a:pt x="4940378" y="2052640"/>
                </a:moveTo>
                <a:cubicBezTo>
                  <a:pt x="4930680" y="2052640"/>
                  <a:pt x="4922407" y="2054761"/>
                  <a:pt x="4915561" y="2059004"/>
                </a:cubicBezTo>
                <a:cubicBezTo>
                  <a:pt x="4908715" y="2063247"/>
                  <a:pt x="4903420" y="2069505"/>
                  <a:pt x="4899676" y="2077778"/>
                </a:cubicBezTo>
                <a:cubicBezTo>
                  <a:pt x="4895932" y="2086050"/>
                  <a:pt x="4894060" y="2096212"/>
                  <a:pt x="4894060" y="2108264"/>
                </a:cubicBezTo>
                <a:cubicBezTo>
                  <a:pt x="4894060" y="2126877"/>
                  <a:pt x="4897964" y="2141086"/>
                  <a:pt x="4905773" y="2150892"/>
                </a:cubicBezTo>
                <a:cubicBezTo>
                  <a:pt x="4913582" y="2160697"/>
                  <a:pt x="4925367" y="2165600"/>
                  <a:pt x="4941127" y="2165600"/>
                </a:cubicBezTo>
                <a:cubicBezTo>
                  <a:pt x="4950754" y="2165600"/>
                  <a:pt x="4958920" y="2163603"/>
                  <a:pt x="4965623" y="2159610"/>
                </a:cubicBezTo>
                <a:cubicBezTo>
                  <a:pt x="4972327" y="2155616"/>
                  <a:pt x="4977924" y="2149198"/>
                  <a:pt x="4982417" y="2140355"/>
                </a:cubicBezTo>
                <a:lnTo>
                  <a:pt x="4974181" y="2136183"/>
                </a:lnTo>
                <a:cubicBezTo>
                  <a:pt x="4970330" y="2143814"/>
                  <a:pt x="4965801" y="2149180"/>
                  <a:pt x="4960595" y="2152282"/>
                </a:cubicBezTo>
                <a:cubicBezTo>
                  <a:pt x="4955390" y="2155384"/>
                  <a:pt x="4948972" y="2156936"/>
                  <a:pt x="4941341" y="2156936"/>
                </a:cubicBezTo>
                <a:cubicBezTo>
                  <a:pt x="4929432" y="2156936"/>
                  <a:pt x="4920339" y="2152960"/>
                  <a:pt x="4914063" y="2145008"/>
                </a:cubicBezTo>
                <a:cubicBezTo>
                  <a:pt x="4907788" y="2137057"/>
                  <a:pt x="4904650" y="2125522"/>
                  <a:pt x="4904650" y="2110404"/>
                </a:cubicBezTo>
                <a:lnTo>
                  <a:pt x="4984771" y="2110404"/>
                </a:lnTo>
                <a:lnTo>
                  <a:pt x="4984771" y="2107515"/>
                </a:lnTo>
                <a:cubicBezTo>
                  <a:pt x="4984771" y="2070932"/>
                  <a:pt x="4969973" y="2052640"/>
                  <a:pt x="4940378" y="2052640"/>
                </a:cubicBezTo>
                <a:close/>
                <a:moveTo>
                  <a:pt x="4712094" y="2052640"/>
                </a:moveTo>
                <a:cubicBezTo>
                  <a:pt x="4702753" y="2052640"/>
                  <a:pt x="4695086" y="2054351"/>
                  <a:pt x="4689096" y="2057774"/>
                </a:cubicBezTo>
                <a:cubicBezTo>
                  <a:pt x="4683106" y="2061197"/>
                  <a:pt x="4677615" y="2067295"/>
                  <a:pt x="4672622" y="2076066"/>
                </a:cubicBezTo>
                <a:lnTo>
                  <a:pt x="4672195" y="2076066"/>
                </a:lnTo>
                <a:cubicBezTo>
                  <a:pt x="4671981" y="2068150"/>
                  <a:pt x="4671482" y="2061055"/>
                  <a:pt x="4670697" y="2054779"/>
                </a:cubicBezTo>
                <a:lnTo>
                  <a:pt x="4661605" y="2054779"/>
                </a:lnTo>
                <a:cubicBezTo>
                  <a:pt x="4662104" y="2064264"/>
                  <a:pt x="4662353" y="2071823"/>
                  <a:pt x="4662353" y="2077457"/>
                </a:cubicBezTo>
                <a:lnTo>
                  <a:pt x="4662353" y="2205714"/>
                </a:lnTo>
                <a:lnTo>
                  <a:pt x="4672622" y="2205714"/>
                </a:lnTo>
                <a:lnTo>
                  <a:pt x="4672622" y="2163247"/>
                </a:lnTo>
                <a:cubicBezTo>
                  <a:pt x="4672622" y="2154119"/>
                  <a:pt x="4672480" y="2147344"/>
                  <a:pt x="4672195" y="2142922"/>
                </a:cubicBezTo>
                <a:lnTo>
                  <a:pt x="4672622" y="2142922"/>
                </a:lnTo>
                <a:cubicBezTo>
                  <a:pt x="4676616" y="2150838"/>
                  <a:pt x="4681661" y="2156597"/>
                  <a:pt x="4687759" y="2160198"/>
                </a:cubicBezTo>
                <a:cubicBezTo>
                  <a:pt x="4693856" y="2163799"/>
                  <a:pt x="4701255" y="2165600"/>
                  <a:pt x="4709955" y="2165600"/>
                </a:cubicBezTo>
                <a:cubicBezTo>
                  <a:pt x="4724788" y="2165600"/>
                  <a:pt x="4736323" y="2160662"/>
                  <a:pt x="4744560" y="2150785"/>
                </a:cubicBezTo>
                <a:cubicBezTo>
                  <a:pt x="4752797" y="2140908"/>
                  <a:pt x="4756915" y="2126877"/>
                  <a:pt x="4756915" y="2108692"/>
                </a:cubicBezTo>
                <a:cubicBezTo>
                  <a:pt x="4756915" y="2091006"/>
                  <a:pt x="4753011" y="2077243"/>
                  <a:pt x="4745202" y="2067401"/>
                </a:cubicBezTo>
                <a:cubicBezTo>
                  <a:pt x="4737393" y="2057560"/>
                  <a:pt x="4726357" y="2052640"/>
                  <a:pt x="4712094" y="2052640"/>
                </a:cubicBezTo>
                <a:close/>
                <a:moveTo>
                  <a:pt x="4602194" y="2052640"/>
                </a:moveTo>
                <a:cubicBezTo>
                  <a:pt x="4590998" y="2052640"/>
                  <a:pt x="4582422" y="2055207"/>
                  <a:pt x="4576468" y="2060341"/>
                </a:cubicBezTo>
                <a:cubicBezTo>
                  <a:pt x="4570513" y="2065476"/>
                  <a:pt x="4567536" y="2072786"/>
                  <a:pt x="4567536" y="2082270"/>
                </a:cubicBezTo>
                <a:cubicBezTo>
                  <a:pt x="4567536" y="2087476"/>
                  <a:pt x="4568588" y="2091880"/>
                  <a:pt x="4570691" y="2095481"/>
                </a:cubicBezTo>
                <a:cubicBezTo>
                  <a:pt x="4572795" y="2099083"/>
                  <a:pt x="4575826" y="2102060"/>
                  <a:pt x="4579784" y="2104413"/>
                </a:cubicBezTo>
                <a:cubicBezTo>
                  <a:pt x="4583742" y="2106767"/>
                  <a:pt x="4589679" y="2108942"/>
                  <a:pt x="4597594" y="2110938"/>
                </a:cubicBezTo>
                <a:cubicBezTo>
                  <a:pt x="4602158" y="2112151"/>
                  <a:pt x="4606366" y="2113274"/>
                  <a:pt x="4610217" y="2114308"/>
                </a:cubicBezTo>
                <a:cubicBezTo>
                  <a:pt x="4614068" y="2115342"/>
                  <a:pt x="4617384" y="2116679"/>
                  <a:pt x="4620165" y="2118319"/>
                </a:cubicBezTo>
                <a:cubicBezTo>
                  <a:pt x="4622946" y="2119960"/>
                  <a:pt x="4625122" y="2122063"/>
                  <a:pt x="4626690" y="2124631"/>
                </a:cubicBezTo>
                <a:cubicBezTo>
                  <a:pt x="4628259" y="2127198"/>
                  <a:pt x="4629044" y="2130585"/>
                  <a:pt x="4629044" y="2134793"/>
                </a:cubicBezTo>
                <a:cubicBezTo>
                  <a:pt x="4629044" y="2141995"/>
                  <a:pt x="4626726" y="2147504"/>
                  <a:pt x="4622091" y="2151320"/>
                </a:cubicBezTo>
                <a:cubicBezTo>
                  <a:pt x="4617455" y="2155135"/>
                  <a:pt x="4610609" y="2157043"/>
                  <a:pt x="4601552" y="2157043"/>
                </a:cubicBezTo>
                <a:cubicBezTo>
                  <a:pt x="4593351" y="2157043"/>
                  <a:pt x="4586826" y="2155402"/>
                  <a:pt x="4581977" y="2152122"/>
                </a:cubicBezTo>
                <a:cubicBezTo>
                  <a:pt x="4577127" y="2148841"/>
                  <a:pt x="4573776" y="2143743"/>
                  <a:pt x="4571922" y="2136825"/>
                </a:cubicBezTo>
                <a:lnTo>
                  <a:pt x="4562080" y="2138644"/>
                </a:lnTo>
                <a:cubicBezTo>
                  <a:pt x="4564220" y="2147914"/>
                  <a:pt x="4568570" y="2154707"/>
                  <a:pt x="4575131" y="2159021"/>
                </a:cubicBezTo>
                <a:cubicBezTo>
                  <a:pt x="4581692" y="2163336"/>
                  <a:pt x="4590570" y="2165493"/>
                  <a:pt x="4601766" y="2165493"/>
                </a:cubicBezTo>
                <a:cubicBezTo>
                  <a:pt x="4613747" y="2165493"/>
                  <a:pt x="4623053" y="2162748"/>
                  <a:pt x="4629686" y="2157256"/>
                </a:cubicBezTo>
                <a:cubicBezTo>
                  <a:pt x="4636318" y="2151765"/>
                  <a:pt x="4639634" y="2143992"/>
                  <a:pt x="4639634" y="2133937"/>
                </a:cubicBezTo>
                <a:cubicBezTo>
                  <a:pt x="4639634" y="2128303"/>
                  <a:pt x="4638528" y="2123650"/>
                  <a:pt x="4636318" y="2119977"/>
                </a:cubicBezTo>
                <a:cubicBezTo>
                  <a:pt x="4634107" y="2116305"/>
                  <a:pt x="4631058" y="2113238"/>
                  <a:pt x="4627172" y="2110778"/>
                </a:cubicBezTo>
                <a:cubicBezTo>
                  <a:pt x="4623285" y="2108318"/>
                  <a:pt x="4616457" y="2105732"/>
                  <a:pt x="4606687" y="2103023"/>
                </a:cubicBezTo>
                <a:cubicBezTo>
                  <a:pt x="4602194" y="2101810"/>
                  <a:pt x="4598165" y="2100687"/>
                  <a:pt x="4594599" y="2099653"/>
                </a:cubicBezTo>
                <a:cubicBezTo>
                  <a:pt x="4591034" y="2098619"/>
                  <a:pt x="4588021" y="2097353"/>
                  <a:pt x="4585560" y="2095856"/>
                </a:cubicBezTo>
                <a:cubicBezTo>
                  <a:pt x="4583100" y="2094358"/>
                  <a:pt x="4581210" y="2092468"/>
                  <a:pt x="4579891" y="2090186"/>
                </a:cubicBezTo>
                <a:cubicBezTo>
                  <a:pt x="4578572" y="2087904"/>
                  <a:pt x="4577912" y="2084838"/>
                  <a:pt x="4577912" y="2080987"/>
                </a:cubicBezTo>
                <a:cubicBezTo>
                  <a:pt x="4577912" y="2074640"/>
                  <a:pt x="4579944" y="2069755"/>
                  <a:pt x="4584009" y="2066332"/>
                </a:cubicBezTo>
                <a:cubicBezTo>
                  <a:pt x="4588074" y="2062909"/>
                  <a:pt x="4594136" y="2061197"/>
                  <a:pt x="4602194" y="2061197"/>
                </a:cubicBezTo>
                <a:cubicBezTo>
                  <a:pt x="4610039" y="2061197"/>
                  <a:pt x="4615904" y="2062517"/>
                  <a:pt x="4619791" y="2065155"/>
                </a:cubicBezTo>
                <a:cubicBezTo>
                  <a:pt x="4623677" y="2067794"/>
                  <a:pt x="4626334" y="2072037"/>
                  <a:pt x="4627760" y="2077885"/>
                </a:cubicBezTo>
                <a:lnTo>
                  <a:pt x="4637922" y="2076601"/>
                </a:lnTo>
                <a:cubicBezTo>
                  <a:pt x="4635854" y="2068115"/>
                  <a:pt x="4631950" y="2061999"/>
                  <a:pt x="4626209" y="2058256"/>
                </a:cubicBezTo>
                <a:cubicBezTo>
                  <a:pt x="4620468" y="2054512"/>
                  <a:pt x="4612463" y="2052640"/>
                  <a:pt x="4602194" y="2052640"/>
                </a:cubicBezTo>
                <a:close/>
                <a:moveTo>
                  <a:pt x="4497089" y="2052640"/>
                </a:moveTo>
                <a:cubicBezTo>
                  <a:pt x="4481186" y="2052640"/>
                  <a:pt x="4468742" y="2057632"/>
                  <a:pt x="4459756" y="2067615"/>
                </a:cubicBezTo>
                <a:cubicBezTo>
                  <a:pt x="4450771" y="2077599"/>
                  <a:pt x="4446278" y="2091398"/>
                  <a:pt x="4446278" y="2109013"/>
                </a:cubicBezTo>
                <a:cubicBezTo>
                  <a:pt x="4446278" y="2126485"/>
                  <a:pt x="4450807" y="2140284"/>
                  <a:pt x="4459863" y="2150410"/>
                </a:cubicBezTo>
                <a:cubicBezTo>
                  <a:pt x="4468920" y="2160537"/>
                  <a:pt x="4481115" y="2165600"/>
                  <a:pt x="4496447" y="2165600"/>
                </a:cubicBezTo>
                <a:cubicBezTo>
                  <a:pt x="4512493" y="2165600"/>
                  <a:pt x="4525026" y="2160590"/>
                  <a:pt x="4534047" y="2150571"/>
                </a:cubicBezTo>
                <a:cubicBezTo>
                  <a:pt x="4543068" y="2140551"/>
                  <a:pt x="4547579" y="2126699"/>
                  <a:pt x="4547579" y="2109013"/>
                </a:cubicBezTo>
                <a:cubicBezTo>
                  <a:pt x="4547579" y="2091042"/>
                  <a:pt x="4543264" y="2077154"/>
                  <a:pt x="4534636" y="2067348"/>
                </a:cubicBezTo>
                <a:cubicBezTo>
                  <a:pt x="4526007" y="2057542"/>
                  <a:pt x="4513491" y="2052640"/>
                  <a:pt x="4497089" y="2052640"/>
                </a:cubicBezTo>
                <a:close/>
                <a:moveTo>
                  <a:pt x="4258964" y="2052640"/>
                </a:moveTo>
                <a:cubicBezTo>
                  <a:pt x="4243061" y="2052640"/>
                  <a:pt x="4230617" y="2057632"/>
                  <a:pt x="4221631" y="2067615"/>
                </a:cubicBezTo>
                <a:cubicBezTo>
                  <a:pt x="4212646" y="2077599"/>
                  <a:pt x="4208153" y="2091398"/>
                  <a:pt x="4208153" y="2109013"/>
                </a:cubicBezTo>
                <a:cubicBezTo>
                  <a:pt x="4208153" y="2126485"/>
                  <a:pt x="4212682" y="2140284"/>
                  <a:pt x="4221738" y="2150410"/>
                </a:cubicBezTo>
                <a:cubicBezTo>
                  <a:pt x="4230795" y="2160537"/>
                  <a:pt x="4242990" y="2165600"/>
                  <a:pt x="4258322" y="2165600"/>
                </a:cubicBezTo>
                <a:cubicBezTo>
                  <a:pt x="4274368" y="2165600"/>
                  <a:pt x="4286901" y="2160590"/>
                  <a:pt x="4295922" y="2150571"/>
                </a:cubicBezTo>
                <a:cubicBezTo>
                  <a:pt x="4304943" y="2140551"/>
                  <a:pt x="4309454" y="2126699"/>
                  <a:pt x="4309454" y="2109013"/>
                </a:cubicBezTo>
                <a:cubicBezTo>
                  <a:pt x="4309454" y="2091042"/>
                  <a:pt x="4305139" y="2077154"/>
                  <a:pt x="4296511" y="2067348"/>
                </a:cubicBezTo>
                <a:cubicBezTo>
                  <a:pt x="4287882" y="2057542"/>
                  <a:pt x="4275366" y="2052640"/>
                  <a:pt x="4258964" y="2052640"/>
                </a:cubicBezTo>
                <a:close/>
                <a:moveTo>
                  <a:pt x="3982739" y="2052640"/>
                </a:moveTo>
                <a:cubicBezTo>
                  <a:pt x="3966836" y="2052640"/>
                  <a:pt x="3954392" y="2057632"/>
                  <a:pt x="3945406" y="2067615"/>
                </a:cubicBezTo>
                <a:cubicBezTo>
                  <a:pt x="3936421" y="2077599"/>
                  <a:pt x="3931928" y="2091398"/>
                  <a:pt x="3931928" y="2109013"/>
                </a:cubicBezTo>
                <a:cubicBezTo>
                  <a:pt x="3931928" y="2126485"/>
                  <a:pt x="3936457" y="2140284"/>
                  <a:pt x="3945513" y="2150410"/>
                </a:cubicBezTo>
                <a:cubicBezTo>
                  <a:pt x="3954570" y="2160537"/>
                  <a:pt x="3966765" y="2165600"/>
                  <a:pt x="3982097" y="2165600"/>
                </a:cubicBezTo>
                <a:cubicBezTo>
                  <a:pt x="3998143" y="2165600"/>
                  <a:pt x="4010676" y="2160590"/>
                  <a:pt x="4019697" y="2150571"/>
                </a:cubicBezTo>
                <a:cubicBezTo>
                  <a:pt x="4028718" y="2140551"/>
                  <a:pt x="4033229" y="2126699"/>
                  <a:pt x="4033229" y="2109013"/>
                </a:cubicBezTo>
                <a:cubicBezTo>
                  <a:pt x="4033229" y="2091042"/>
                  <a:pt x="4028915" y="2077154"/>
                  <a:pt x="4020285" y="2067348"/>
                </a:cubicBezTo>
                <a:cubicBezTo>
                  <a:pt x="4011657" y="2057542"/>
                  <a:pt x="3999141" y="2052640"/>
                  <a:pt x="3982739" y="2052640"/>
                </a:cubicBezTo>
                <a:close/>
                <a:moveTo>
                  <a:pt x="3706514" y="2052640"/>
                </a:moveTo>
                <a:cubicBezTo>
                  <a:pt x="3690611" y="2052640"/>
                  <a:pt x="3678167" y="2057632"/>
                  <a:pt x="3669182" y="2067615"/>
                </a:cubicBezTo>
                <a:cubicBezTo>
                  <a:pt x="3660196" y="2077599"/>
                  <a:pt x="3655703" y="2091398"/>
                  <a:pt x="3655703" y="2109013"/>
                </a:cubicBezTo>
                <a:cubicBezTo>
                  <a:pt x="3655703" y="2126485"/>
                  <a:pt x="3660232" y="2140284"/>
                  <a:pt x="3669289" y="2150410"/>
                </a:cubicBezTo>
                <a:cubicBezTo>
                  <a:pt x="3678345" y="2160537"/>
                  <a:pt x="3690540" y="2165600"/>
                  <a:pt x="3705872" y="2165600"/>
                </a:cubicBezTo>
                <a:cubicBezTo>
                  <a:pt x="3721918" y="2165600"/>
                  <a:pt x="3734451" y="2160590"/>
                  <a:pt x="3743472" y="2150571"/>
                </a:cubicBezTo>
                <a:cubicBezTo>
                  <a:pt x="3752494" y="2140551"/>
                  <a:pt x="3757004" y="2126699"/>
                  <a:pt x="3757004" y="2109013"/>
                </a:cubicBezTo>
                <a:cubicBezTo>
                  <a:pt x="3757004" y="2091042"/>
                  <a:pt x="3752689" y="2077154"/>
                  <a:pt x="3744061" y="2067348"/>
                </a:cubicBezTo>
                <a:cubicBezTo>
                  <a:pt x="3735432" y="2057542"/>
                  <a:pt x="3722916" y="2052640"/>
                  <a:pt x="3706514" y="2052640"/>
                </a:cubicBezTo>
                <a:close/>
                <a:moveTo>
                  <a:pt x="3187778" y="2052640"/>
                </a:moveTo>
                <a:cubicBezTo>
                  <a:pt x="3178080" y="2052640"/>
                  <a:pt x="3169807" y="2054761"/>
                  <a:pt x="3162961" y="2059004"/>
                </a:cubicBezTo>
                <a:cubicBezTo>
                  <a:pt x="3156115" y="2063247"/>
                  <a:pt x="3150820" y="2069505"/>
                  <a:pt x="3147076" y="2077778"/>
                </a:cubicBezTo>
                <a:cubicBezTo>
                  <a:pt x="3143332" y="2086050"/>
                  <a:pt x="3141460" y="2096212"/>
                  <a:pt x="3141460" y="2108264"/>
                </a:cubicBezTo>
                <a:cubicBezTo>
                  <a:pt x="3141460" y="2126877"/>
                  <a:pt x="3145365" y="2141086"/>
                  <a:pt x="3153174" y="2150892"/>
                </a:cubicBezTo>
                <a:cubicBezTo>
                  <a:pt x="3160982" y="2160697"/>
                  <a:pt x="3172767" y="2165600"/>
                  <a:pt x="3188527" y="2165600"/>
                </a:cubicBezTo>
                <a:cubicBezTo>
                  <a:pt x="3198154" y="2165600"/>
                  <a:pt x="3206320" y="2163603"/>
                  <a:pt x="3213023" y="2159610"/>
                </a:cubicBezTo>
                <a:cubicBezTo>
                  <a:pt x="3219727" y="2155616"/>
                  <a:pt x="3225325" y="2149198"/>
                  <a:pt x="3229818" y="2140355"/>
                </a:cubicBezTo>
                <a:lnTo>
                  <a:pt x="3221581" y="2136183"/>
                </a:lnTo>
                <a:cubicBezTo>
                  <a:pt x="3217730" y="2143814"/>
                  <a:pt x="3213202" y="2149180"/>
                  <a:pt x="3207995" y="2152282"/>
                </a:cubicBezTo>
                <a:cubicBezTo>
                  <a:pt x="3202790" y="2155384"/>
                  <a:pt x="3196371" y="2156936"/>
                  <a:pt x="3188741" y="2156936"/>
                </a:cubicBezTo>
                <a:cubicBezTo>
                  <a:pt x="3176832" y="2156936"/>
                  <a:pt x="3167739" y="2152960"/>
                  <a:pt x="3161464" y="2145008"/>
                </a:cubicBezTo>
                <a:cubicBezTo>
                  <a:pt x="3155188" y="2137057"/>
                  <a:pt x="3152050" y="2125522"/>
                  <a:pt x="3152050" y="2110404"/>
                </a:cubicBezTo>
                <a:lnTo>
                  <a:pt x="3232171" y="2110404"/>
                </a:lnTo>
                <a:lnTo>
                  <a:pt x="3232171" y="2107515"/>
                </a:lnTo>
                <a:cubicBezTo>
                  <a:pt x="3232171" y="2070932"/>
                  <a:pt x="3217373" y="2052640"/>
                  <a:pt x="3187778" y="2052640"/>
                </a:cubicBezTo>
                <a:close/>
                <a:moveTo>
                  <a:pt x="2892503" y="2052640"/>
                </a:moveTo>
                <a:cubicBezTo>
                  <a:pt x="2882805" y="2052640"/>
                  <a:pt x="2874532" y="2054761"/>
                  <a:pt x="2867686" y="2059004"/>
                </a:cubicBezTo>
                <a:cubicBezTo>
                  <a:pt x="2860840" y="2063247"/>
                  <a:pt x="2855545" y="2069505"/>
                  <a:pt x="2851801" y="2077778"/>
                </a:cubicBezTo>
                <a:cubicBezTo>
                  <a:pt x="2848057" y="2086050"/>
                  <a:pt x="2846185" y="2096212"/>
                  <a:pt x="2846185" y="2108264"/>
                </a:cubicBezTo>
                <a:cubicBezTo>
                  <a:pt x="2846185" y="2126877"/>
                  <a:pt x="2850089" y="2141086"/>
                  <a:pt x="2857899" y="2150892"/>
                </a:cubicBezTo>
                <a:cubicBezTo>
                  <a:pt x="2865707" y="2160697"/>
                  <a:pt x="2877492" y="2165600"/>
                  <a:pt x="2893252" y="2165600"/>
                </a:cubicBezTo>
                <a:cubicBezTo>
                  <a:pt x="2902879" y="2165600"/>
                  <a:pt x="2911045" y="2163603"/>
                  <a:pt x="2917748" y="2159610"/>
                </a:cubicBezTo>
                <a:cubicBezTo>
                  <a:pt x="2924452" y="2155616"/>
                  <a:pt x="2930050" y="2149198"/>
                  <a:pt x="2934543" y="2140355"/>
                </a:cubicBezTo>
                <a:lnTo>
                  <a:pt x="2926306" y="2136183"/>
                </a:lnTo>
                <a:cubicBezTo>
                  <a:pt x="2922455" y="2143814"/>
                  <a:pt x="2917927" y="2149180"/>
                  <a:pt x="2912721" y="2152282"/>
                </a:cubicBezTo>
                <a:cubicBezTo>
                  <a:pt x="2907515" y="2155384"/>
                  <a:pt x="2901097" y="2156936"/>
                  <a:pt x="2893466" y="2156936"/>
                </a:cubicBezTo>
                <a:cubicBezTo>
                  <a:pt x="2881557" y="2156936"/>
                  <a:pt x="2872464" y="2152960"/>
                  <a:pt x="2866189" y="2145008"/>
                </a:cubicBezTo>
                <a:cubicBezTo>
                  <a:pt x="2859913" y="2137057"/>
                  <a:pt x="2856775" y="2125522"/>
                  <a:pt x="2856775" y="2110404"/>
                </a:cubicBezTo>
                <a:lnTo>
                  <a:pt x="2936896" y="2110404"/>
                </a:lnTo>
                <a:lnTo>
                  <a:pt x="2936896" y="2107515"/>
                </a:lnTo>
                <a:cubicBezTo>
                  <a:pt x="2936896" y="2070932"/>
                  <a:pt x="2922098" y="2052640"/>
                  <a:pt x="2892503" y="2052640"/>
                </a:cubicBezTo>
                <a:close/>
                <a:moveTo>
                  <a:pt x="2730895" y="2052640"/>
                </a:moveTo>
                <a:cubicBezTo>
                  <a:pt x="2721552" y="2052640"/>
                  <a:pt x="2713886" y="2054351"/>
                  <a:pt x="2707896" y="2057774"/>
                </a:cubicBezTo>
                <a:cubicBezTo>
                  <a:pt x="2701906" y="2061197"/>
                  <a:pt x="2696414" y="2067295"/>
                  <a:pt x="2691423" y="2076066"/>
                </a:cubicBezTo>
                <a:lnTo>
                  <a:pt x="2690994" y="2076066"/>
                </a:lnTo>
                <a:cubicBezTo>
                  <a:pt x="2690781" y="2068150"/>
                  <a:pt x="2690281" y="2061055"/>
                  <a:pt x="2689497" y="2054779"/>
                </a:cubicBezTo>
                <a:lnTo>
                  <a:pt x="2680405" y="2054779"/>
                </a:lnTo>
                <a:cubicBezTo>
                  <a:pt x="2680904" y="2064264"/>
                  <a:pt x="2681153" y="2071823"/>
                  <a:pt x="2681153" y="2077457"/>
                </a:cubicBezTo>
                <a:lnTo>
                  <a:pt x="2681153" y="2205714"/>
                </a:lnTo>
                <a:lnTo>
                  <a:pt x="2691423" y="2205714"/>
                </a:lnTo>
                <a:lnTo>
                  <a:pt x="2691423" y="2163247"/>
                </a:lnTo>
                <a:cubicBezTo>
                  <a:pt x="2691423" y="2154119"/>
                  <a:pt x="2691280" y="2147344"/>
                  <a:pt x="2690994" y="2142922"/>
                </a:cubicBezTo>
                <a:lnTo>
                  <a:pt x="2691423" y="2142922"/>
                </a:lnTo>
                <a:cubicBezTo>
                  <a:pt x="2695416" y="2150838"/>
                  <a:pt x="2700462" y="2156597"/>
                  <a:pt x="2706559" y="2160198"/>
                </a:cubicBezTo>
                <a:cubicBezTo>
                  <a:pt x="2712656" y="2163799"/>
                  <a:pt x="2720055" y="2165600"/>
                  <a:pt x="2728755" y="2165600"/>
                </a:cubicBezTo>
                <a:cubicBezTo>
                  <a:pt x="2743588" y="2165600"/>
                  <a:pt x="2755123" y="2160662"/>
                  <a:pt x="2763360" y="2150785"/>
                </a:cubicBezTo>
                <a:cubicBezTo>
                  <a:pt x="2771597" y="2140908"/>
                  <a:pt x="2775715" y="2126877"/>
                  <a:pt x="2775715" y="2108692"/>
                </a:cubicBezTo>
                <a:cubicBezTo>
                  <a:pt x="2775715" y="2091006"/>
                  <a:pt x="2771810" y="2077243"/>
                  <a:pt x="2764002" y="2067401"/>
                </a:cubicBezTo>
                <a:cubicBezTo>
                  <a:pt x="2756193" y="2057560"/>
                  <a:pt x="2745157" y="2052640"/>
                  <a:pt x="2730895" y="2052640"/>
                </a:cubicBezTo>
                <a:close/>
                <a:moveTo>
                  <a:pt x="1807188" y="2052640"/>
                </a:moveTo>
                <a:cubicBezTo>
                  <a:pt x="1792355" y="2052640"/>
                  <a:pt x="1780802" y="2057632"/>
                  <a:pt x="1772530" y="2067615"/>
                </a:cubicBezTo>
                <a:cubicBezTo>
                  <a:pt x="1764258" y="2077599"/>
                  <a:pt x="1760122" y="2091577"/>
                  <a:pt x="1760122" y="2109548"/>
                </a:cubicBezTo>
                <a:cubicBezTo>
                  <a:pt x="1760122" y="2127234"/>
                  <a:pt x="1764044" y="2140997"/>
                  <a:pt x="1771888" y="2150838"/>
                </a:cubicBezTo>
                <a:cubicBezTo>
                  <a:pt x="1779733" y="2160680"/>
                  <a:pt x="1790786" y="2165600"/>
                  <a:pt x="1805049" y="2165600"/>
                </a:cubicBezTo>
                <a:cubicBezTo>
                  <a:pt x="1814391" y="2165600"/>
                  <a:pt x="1822236" y="2163728"/>
                  <a:pt x="1828582" y="2159984"/>
                </a:cubicBezTo>
                <a:cubicBezTo>
                  <a:pt x="1834930" y="2156240"/>
                  <a:pt x="1840171" y="2150268"/>
                  <a:pt x="1844307" y="2142067"/>
                </a:cubicBezTo>
                <a:lnTo>
                  <a:pt x="1844735" y="2142067"/>
                </a:lnTo>
                <a:cubicBezTo>
                  <a:pt x="1844664" y="2143707"/>
                  <a:pt x="1844610" y="2145365"/>
                  <a:pt x="1844575" y="2147041"/>
                </a:cubicBezTo>
                <a:cubicBezTo>
                  <a:pt x="1844539" y="2148717"/>
                  <a:pt x="1844521" y="2150375"/>
                  <a:pt x="1844521" y="2152015"/>
                </a:cubicBezTo>
                <a:lnTo>
                  <a:pt x="1844521" y="2161535"/>
                </a:lnTo>
                <a:cubicBezTo>
                  <a:pt x="1844521" y="2185283"/>
                  <a:pt x="1831934" y="2197156"/>
                  <a:pt x="1806760" y="2197156"/>
                </a:cubicBezTo>
                <a:cubicBezTo>
                  <a:pt x="1797775" y="2197156"/>
                  <a:pt x="1790591" y="2195552"/>
                  <a:pt x="1785206" y="2192343"/>
                </a:cubicBezTo>
                <a:cubicBezTo>
                  <a:pt x="1779822" y="2189134"/>
                  <a:pt x="1776024" y="2184106"/>
                  <a:pt x="1773813" y="2177260"/>
                </a:cubicBezTo>
                <a:lnTo>
                  <a:pt x="1763866" y="2179506"/>
                </a:lnTo>
                <a:cubicBezTo>
                  <a:pt x="1766433" y="2188492"/>
                  <a:pt x="1771175" y="2195106"/>
                  <a:pt x="1778092" y="2199349"/>
                </a:cubicBezTo>
                <a:cubicBezTo>
                  <a:pt x="1785010" y="2203592"/>
                  <a:pt x="1794566" y="2205714"/>
                  <a:pt x="1806760" y="2205714"/>
                </a:cubicBezTo>
                <a:cubicBezTo>
                  <a:pt x="1822663" y="2205714"/>
                  <a:pt x="1834627" y="2201310"/>
                  <a:pt x="1842649" y="2192503"/>
                </a:cubicBezTo>
                <a:cubicBezTo>
                  <a:pt x="1850672" y="2183696"/>
                  <a:pt x="1854683" y="2173052"/>
                  <a:pt x="1854683" y="2160573"/>
                </a:cubicBezTo>
                <a:lnTo>
                  <a:pt x="1854683" y="2081094"/>
                </a:lnTo>
                <a:cubicBezTo>
                  <a:pt x="1854683" y="2071752"/>
                  <a:pt x="1854933" y="2062980"/>
                  <a:pt x="1855432" y="2054779"/>
                </a:cubicBezTo>
                <a:lnTo>
                  <a:pt x="1846019" y="2054779"/>
                </a:lnTo>
                <a:cubicBezTo>
                  <a:pt x="1845163" y="2062481"/>
                  <a:pt x="1844735" y="2069291"/>
                  <a:pt x="1844735" y="2075210"/>
                </a:cubicBezTo>
                <a:lnTo>
                  <a:pt x="1844307" y="2075210"/>
                </a:lnTo>
                <a:cubicBezTo>
                  <a:pt x="1840527" y="2067580"/>
                  <a:pt x="1835571" y="2061910"/>
                  <a:pt x="1829438" y="2058202"/>
                </a:cubicBezTo>
                <a:cubicBezTo>
                  <a:pt x="1823305" y="2054494"/>
                  <a:pt x="1815888" y="2052640"/>
                  <a:pt x="1807188" y="2052640"/>
                </a:cubicBezTo>
                <a:close/>
                <a:moveTo>
                  <a:pt x="1658969" y="2052640"/>
                </a:moveTo>
                <a:cubicBezTo>
                  <a:pt x="1647773" y="2052640"/>
                  <a:pt x="1639198" y="2055207"/>
                  <a:pt x="1633243" y="2060341"/>
                </a:cubicBezTo>
                <a:cubicBezTo>
                  <a:pt x="1627289" y="2065476"/>
                  <a:pt x="1624311" y="2072786"/>
                  <a:pt x="1624311" y="2082270"/>
                </a:cubicBezTo>
                <a:cubicBezTo>
                  <a:pt x="1624311" y="2087476"/>
                  <a:pt x="1625363" y="2091880"/>
                  <a:pt x="1627467" y="2095481"/>
                </a:cubicBezTo>
                <a:cubicBezTo>
                  <a:pt x="1629570" y="2099083"/>
                  <a:pt x="1632601" y="2102060"/>
                  <a:pt x="1636559" y="2104413"/>
                </a:cubicBezTo>
                <a:cubicBezTo>
                  <a:pt x="1640517" y="2106767"/>
                  <a:pt x="1646454" y="2108942"/>
                  <a:pt x="1654370" y="2110938"/>
                </a:cubicBezTo>
                <a:cubicBezTo>
                  <a:pt x="1658934" y="2112151"/>
                  <a:pt x="1663142" y="2113274"/>
                  <a:pt x="1666992" y="2114308"/>
                </a:cubicBezTo>
                <a:cubicBezTo>
                  <a:pt x="1670843" y="2115342"/>
                  <a:pt x="1674159" y="2116679"/>
                  <a:pt x="1676940" y="2118319"/>
                </a:cubicBezTo>
                <a:cubicBezTo>
                  <a:pt x="1679722" y="2119960"/>
                  <a:pt x="1681897" y="2122063"/>
                  <a:pt x="1683466" y="2124631"/>
                </a:cubicBezTo>
                <a:cubicBezTo>
                  <a:pt x="1685035" y="2127198"/>
                  <a:pt x="1685819" y="2130585"/>
                  <a:pt x="1685819" y="2134793"/>
                </a:cubicBezTo>
                <a:cubicBezTo>
                  <a:pt x="1685819" y="2141995"/>
                  <a:pt x="1683501" y="2147504"/>
                  <a:pt x="1678866" y="2151320"/>
                </a:cubicBezTo>
                <a:cubicBezTo>
                  <a:pt x="1674230" y="2155135"/>
                  <a:pt x="1667384" y="2157043"/>
                  <a:pt x="1658328" y="2157043"/>
                </a:cubicBezTo>
                <a:cubicBezTo>
                  <a:pt x="1650127" y="2157043"/>
                  <a:pt x="1643601" y="2155402"/>
                  <a:pt x="1638752" y="2152122"/>
                </a:cubicBezTo>
                <a:cubicBezTo>
                  <a:pt x="1633903" y="2148841"/>
                  <a:pt x="1630551" y="2143743"/>
                  <a:pt x="1628697" y="2136825"/>
                </a:cubicBezTo>
                <a:lnTo>
                  <a:pt x="1618856" y="2138644"/>
                </a:lnTo>
                <a:cubicBezTo>
                  <a:pt x="1620995" y="2147914"/>
                  <a:pt x="1625346" y="2154707"/>
                  <a:pt x="1631906" y="2159021"/>
                </a:cubicBezTo>
                <a:cubicBezTo>
                  <a:pt x="1638467" y="2163336"/>
                  <a:pt x="1647345" y="2165493"/>
                  <a:pt x="1658542" y="2165493"/>
                </a:cubicBezTo>
                <a:cubicBezTo>
                  <a:pt x="1670522" y="2165493"/>
                  <a:pt x="1679829" y="2162748"/>
                  <a:pt x="1686461" y="2157256"/>
                </a:cubicBezTo>
                <a:cubicBezTo>
                  <a:pt x="1693093" y="2151765"/>
                  <a:pt x="1696410" y="2143992"/>
                  <a:pt x="1696410" y="2133937"/>
                </a:cubicBezTo>
                <a:cubicBezTo>
                  <a:pt x="1696410" y="2128303"/>
                  <a:pt x="1695304" y="2123650"/>
                  <a:pt x="1693093" y="2119977"/>
                </a:cubicBezTo>
                <a:cubicBezTo>
                  <a:pt x="1690882" y="2116305"/>
                  <a:pt x="1687834" y="2113238"/>
                  <a:pt x="1683947" y="2110778"/>
                </a:cubicBezTo>
                <a:cubicBezTo>
                  <a:pt x="1680060" y="2108318"/>
                  <a:pt x="1673232" y="2105732"/>
                  <a:pt x="1663463" y="2103023"/>
                </a:cubicBezTo>
                <a:cubicBezTo>
                  <a:pt x="1658969" y="2101810"/>
                  <a:pt x="1654940" y="2100687"/>
                  <a:pt x="1651375" y="2099653"/>
                </a:cubicBezTo>
                <a:cubicBezTo>
                  <a:pt x="1647809" y="2098619"/>
                  <a:pt x="1644796" y="2097353"/>
                  <a:pt x="1642335" y="2095856"/>
                </a:cubicBezTo>
                <a:cubicBezTo>
                  <a:pt x="1639875" y="2094358"/>
                  <a:pt x="1637986" y="2092468"/>
                  <a:pt x="1636666" y="2090186"/>
                </a:cubicBezTo>
                <a:cubicBezTo>
                  <a:pt x="1635347" y="2087904"/>
                  <a:pt x="1634688" y="2084838"/>
                  <a:pt x="1634688" y="2080987"/>
                </a:cubicBezTo>
                <a:cubicBezTo>
                  <a:pt x="1634688" y="2074640"/>
                  <a:pt x="1636720" y="2069755"/>
                  <a:pt x="1640785" y="2066332"/>
                </a:cubicBezTo>
                <a:cubicBezTo>
                  <a:pt x="1644849" y="2062909"/>
                  <a:pt x="1650911" y="2061197"/>
                  <a:pt x="1658969" y="2061197"/>
                </a:cubicBezTo>
                <a:cubicBezTo>
                  <a:pt x="1666814" y="2061197"/>
                  <a:pt x="1672679" y="2062517"/>
                  <a:pt x="1676566" y="2065155"/>
                </a:cubicBezTo>
                <a:cubicBezTo>
                  <a:pt x="1680453" y="2067794"/>
                  <a:pt x="1683109" y="2072037"/>
                  <a:pt x="1684536" y="2077885"/>
                </a:cubicBezTo>
                <a:lnTo>
                  <a:pt x="1694697" y="2076601"/>
                </a:lnTo>
                <a:cubicBezTo>
                  <a:pt x="1692629" y="2068115"/>
                  <a:pt x="1688725" y="2061999"/>
                  <a:pt x="1682985" y="2058256"/>
                </a:cubicBezTo>
                <a:cubicBezTo>
                  <a:pt x="1677244" y="2054512"/>
                  <a:pt x="1669239" y="2052640"/>
                  <a:pt x="1658969" y="2052640"/>
                </a:cubicBezTo>
                <a:close/>
                <a:moveTo>
                  <a:pt x="1559003" y="2052640"/>
                </a:moveTo>
                <a:cubicBezTo>
                  <a:pt x="1549305" y="2052640"/>
                  <a:pt x="1541033" y="2054761"/>
                  <a:pt x="1534186" y="2059004"/>
                </a:cubicBezTo>
                <a:cubicBezTo>
                  <a:pt x="1527340" y="2063247"/>
                  <a:pt x="1522045" y="2069505"/>
                  <a:pt x="1518301" y="2077778"/>
                </a:cubicBezTo>
                <a:cubicBezTo>
                  <a:pt x="1514558" y="2086050"/>
                  <a:pt x="1512686" y="2096212"/>
                  <a:pt x="1512686" y="2108264"/>
                </a:cubicBezTo>
                <a:cubicBezTo>
                  <a:pt x="1512686" y="2126877"/>
                  <a:pt x="1516590" y="2141086"/>
                  <a:pt x="1524399" y="2150892"/>
                </a:cubicBezTo>
                <a:cubicBezTo>
                  <a:pt x="1532208" y="2160697"/>
                  <a:pt x="1543992" y="2165600"/>
                  <a:pt x="1559752" y="2165600"/>
                </a:cubicBezTo>
                <a:cubicBezTo>
                  <a:pt x="1569380" y="2165600"/>
                  <a:pt x="1577545" y="2163603"/>
                  <a:pt x="1584248" y="2159610"/>
                </a:cubicBezTo>
                <a:cubicBezTo>
                  <a:pt x="1590952" y="2155616"/>
                  <a:pt x="1596550" y="2149198"/>
                  <a:pt x="1601043" y="2140355"/>
                </a:cubicBezTo>
                <a:lnTo>
                  <a:pt x="1592806" y="2136183"/>
                </a:lnTo>
                <a:cubicBezTo>
                  <a:pt x="1588955" y="2143814"/>
                  <a:pt x="1584427" y="2149180"/>
                  <a:pt x="1579221" y="2152282"/>
                </a:cubicBezTo>
                <a:cubicBezTo>
                  <a:pt x="1574015" y="2155384"/>
                  <a:pt x="1567597" y="2156936"/>
                  <a:pt x="1559967" y="2156936"/>
                </a:cubicBezTo>
                <a:cubicBezTo>
                  <a:pt x="1548057" y="2156936"/>
                  <a:pt x="1538964" y="2152960"/>
                  <a:pt x="1532689" y="2145008"/>
                </a:cubicBezTo>
                <a:cubicBezTo>
                  <a:pt x="1526413" y="2137057"/>
                  <a:pt x="1523275" y="2125522"/>
                  <a:pt x="1523275" y="2110404"/>
                </a:cubicBezTo>
                <a:lnTo>
                  <a:pt x="1603396" y="2110404"/>
                </a:lnTo>
                <a:lnTo>
                  <a:pt x="1603396" y="2107515"/>
                </a:lnTo>
                <a:cubicBezTo>
                  <a:pt x="1603396" y="2070932"/>
                  <a:pt x="1588598" y="2052640"/>
                  <a:pt x="1559003" y="2052640"/>
                </a:cubicBezTo>
                <a:close/>
                <a:moveTo>
                  <a:pt x="1244679" y="2052640"/>
                </a:moveTo>
                <a:cubicBezTo>
                  <a:pt x="1234980" y="2052640"/>
                  <a:pt x="1226707" y="2054761"/>
                  <a:pt x="1219862" y="2059004"/>
                </a:cubicBezTo>
                <a:cubicBezTo>
                  <a:pt x="1213015" y="2063247"/>
                  <a:pt x="1207720" y="2069505"/>
                  <a:pt x="1203976" y="2077778"/>
                </a:cubicBezTo>
                <a:cubicBezTo>
                  <a:pt x="1200233" y="2086050"/>
                  <a:pt x="1198360" y="2096212"/>
                  <a:pt x="1198360" y="2108264"/>
                </a:cubicBezTo>
                <a:cubicBezTo>
                  <a:pt x="1198360" y="2126877"/>
                  <a:pt x="1202265" y="2141086"/>
                  <a:pt x="1210073" y="2150892"/>
                </a:cubicBezTo>
                <a:cubicBezTo>
                  <a:pt x="1217883" y="2160697"/>
                  <a:pt x="1229667" y="2165600"/>
                  <a:pt x="1245428" y="2165600"/>
                </a:cubicBezTo>
                <a:cubicBezTo>
                  <a:pt x="1255055" y="2165600"/>
                  <a:pt x="1263220" y="2163603"/>
                  <a:pt x="1269923" y="2159610"/>
                </a:cubicBezTo>
                <a:cubicBezTo>
                  <a:pt x="1276627" y="2155616"/>
                  <a:pt x="1282225" y="2149198"/>
                  <a:pt x="1286718" y="2140355"/>
                </a:cubicBezTo>
                <a:lnTo>
                  <a:pt x="1278482" y="2136183"/>
                </a:lnTo>
                <a:cubicBezTo>
                  <a:pt x="1274630" y="2143814"/>
                  <a:pt x="1270102" y="2149180"/>
                  <a:pt x="1264896" y="2152282"/>
                </a:cubicBezTo>
                <a:cubicBezTo>
                  <a:pt x="1259690" y="2155384"/>
                  <a:pt x="1253272" y="2156936"/>
                  <a:pt x="1245641" y="2156936"/>
                </a:cubicBezTo>
                <a:cubicBezTo>
                  <a:pt x="1233732" y="2156936"/>
                  <a:pt x="1224640" y="2152960"/>
                  <a:pt x="1218364" y="2145008"/>
                </a:cubicBezTo>
                <a:cubicBezTo>
                  <a:pt x="1212088" y="2137057"/>
                  <a:pt x="1208950" y="2125522"/>
                  <a:pt x="1208950" y="2110404"/>
                </a:cubicBezTo>
                <a:lnTo>
                  <a:pt x="1289071" y="2110404"/>
                </a:lnTo>
                <a:lnTo>
                  <a:pt x="1289071" y="2107515"/>
                </a:lnTo>
                <a:cubicBezTo>
                  <a:pt x="1289071" y="2070932"/>
                  <a:pt x="1274273" y="2052640"/>
                  <a:pt x="1244679" y="2052640"/>
                </a:cubicBezTo>
                <a:close/>
                <a:moveTo>
                  <a:pt x="6485693" y="2030069"/>
                </a:moveTo>
                <a:lnTo>
                  <a:pt x="6483875" y="2054779"/>
                </a:lnTo>
                <a:lnTo>
                  <a:pt x="6468257" y="2054779"/>
                </a:lnTo>
                <a:lnTo>
                  <a:pt x="6468257" y="2063444"/>
                </a:lnTo>
                <a:lnTo>
                  <a:pt x="6483768" y="2063444"/>
                </a:lnTo>
                <a:lnTo>
                  <a:pt x="6483768" y="2140997"/>
                </a:lnTo>
                <a:cubicBezTo>
                  <a:pt x="6483768" y="2149055"/>
                  <a:pt x="6485622" y="2155099"/>
                  <a:pt x="6489330" y="2159128"/>
                </a:cubicBezTo>
                <a:cubicBezTo>
                  <a:pt x="6493039" y="2163158"/>
                  <a:pt x="6498815" y="2165172"/>
                  <a:pt x="6506660" y="2165172"/>
                </a:cubicBezTo>
                <a:cubicBezTo>
                  <a:pt x="6509441" y="2165172"/>
                  <a:pt x="6512864" y="2164923"/>
                  <a:pt x="6516929" y="2164423"/>
                </a:cubicBezTo>
                <a:cubicBezTo>
                  <a:pt x="6520994" y="2163924"/>
                  <a:pt x="6524060" y="2163354"/>
                  <a:pt x="6526128" y="2162712"/>
                </a:cubicBezTo>
                <a:lnTo>
                  <a:pt x="6526128" y="2154475"/>
                </a:lnTo>
                <a:cubicBezTo>
                  <a:pt x="6519211" y="2155902"/>
                  <a:pt x="6513399" y="2156615"/>
                  <a:pt x="6508692" y="2156615"/>
                </a:cubicBezTo>
                <a:cubicBezTo>
                  <a:pt x="6503700" y="2156615"/>
                  <a:pt x="6500009" y="2155402"/>
                  <a:pt x="6497621" y="2152978"/>
                </a:cubicBezTo>
                <a:cubicBezTo>
                  <a:pt x="6495232" y="2150553"/>
                  <a:pt x="6494037" y="2146346"/>
                  <a:pt x="6494037" y="2140355"/>
                </a:cubicBezTo>
                <a:lnTo>
                  <a:pt x="6494037" y="2063444"/>
                </a:lnTo>
                <a:lnTo>
                  <a:pt x="6525059" y="2063444"/>
                </a:lnTo>
                <a:lnTo>
                  <a:pt x="6525059" y="2054779"/>
                </a:lnTo>
                <a:lnTo>
                  <a:pt x="6494037" y="2054779"/>
                </a:lnTo>
                <a:lnTo>
                  <a:pt x="6494037" y="2030069"/>
                </a:lnTo>
                <a:close/>
                <a:moveTo>
                  <a:pt x="3551993" y="2030069"/>
                </a:moveTo>
                <a:lnTo>
                  <a:pt x="3550175" y="2054779"/>
                </a:lnTo>
                <a:lnTo>
                  <a:pt x="3534557" y="2054779"/>
                </a:lnTo>
                <a:lnTo>
                  <a:pt x="3534557" y="2063444"/>
                </a:lnTo>
                <a:lnTo>
                  <a:pt x="3550068" y="2063444"/>
                </a:lnTo>
                <a:lnTo>
                  <a:pt x="3550068" y="2140997"/>
                </a:lnTo>
                <a:cubicBezTo>
                  <a:pt x="3550068" y="2149055"/>
                  <a:pt x="3551922" y="2155099"/>
                  <a:pt x="3555630" y="2159128"/>
                </a:cubicBezTo>
                <a:cubicBezTo>
                  <a:pt x="3559339" y="2163158"/>
                  <a:pt x="3565115" y="2165172"/>
                  <a:pt x="3572960" y="2165172"/>
                </a:cubicBezTo>
                <a:cubicBezTo>
                  <a:pt x="3575741" y="2165172"/>
                  <a:pt x="3579164" y="2164923"/>
                  <a:pt x="3583228" y="2164423"/>
                </a:cubicBezTo>
                <a:cubicBezTo>
                  <a:pt x="3587294" y="2163924"/>
                  <a:pt x="3590360" y="2163354"/>
                  <a:pt x="3592428" y="2162712"/>
                </a:cubicBezTo>
                <a:lnTo>
                  <a:pt x="3592428" y="2154475"/>
                </a:lnTo>
                <a:cubicBezTo>
                  <a:pt x="3585511" y="2155902"/>
                  <a:pt x="3579698" y="2156615"/>
                  <a:pt x="3574992" y="2156615"/>
                </a:cubicBezTo>
                <a:cubicBezTo>
                  <a:pt x="3570000" y="2156615"/>
                  <a:pt x="3566309" y="2155402"/>
                  <a:pt x="3563920" y="2152978"/>
                </a:cubicBezTo>
                <a:cubicBezTo>
                  <a:pt x="3561531" y="2150553"/>
                  <a:pt x="3560337" y="2146346"/>
                  <a:pt x="3560337" y="2140355"/>
                </a:cubicBezTo>
                <a:lnTo>
                  <a:pt x="3560337" y="2063444"/>
                </a:lnTo>
                <a:lnTo>
                  <a:pt x="3591358" y="2063444"/>
                </a:lnTo>
                <a:lnTo>
                  <a:pt x="3591358" y="2054779"/>
                </a:lnTo>
                <a:lnTo>
                  <a:pt x="3560337" y="2054779"/>
                </a:lnTo>
                <a:lnTo>
                  <a:pt x="3560337" y="2030069"/>
                </a:lnTo>
                <a:close/>
                <a:moveTo>
                  <a:pt x="3380543" y="2030069"/>
                </a:moveTo>
                <a:lnTo>
                  <a:pt x="3378725" y="2054779"/>
                </a:lnTo>
                <a:lnTo>
                  <a:pt x="3363107" y="2054779"/>
                </a:lnTo>
                <a:lnTo>
                  <a:pt x="3363107" y="2063444"/>
                </a:lnTo>
                <a:lnTo>
                  <a:pt x="3378618" y="2063444"/>
                </a:lnTo>
                <a:lnTo>
                  <a:pt x="3378618" y="2140997"/>
                </a:lnTo>
                <a:cubicBezTo>
                  <a:pt x="3378618" y="2149055"/>
                  <a:pt x="3380472" y="2155099"/>
                  <a:pt x="3384180" y="2159128"/>
                </a:cubicBezTo>
                <a:cubicBezTo>
                  <a:pt x="3387889" y="2163158"/>
                  <a:pt x="3393665" y="2165172"/>
                  <a:pt x="3401509" y="2165172"/>
                </a:cubicBezTo>
                <a:cubicBezTo>
                  <a:pt x="3404291" y="2165172"/>
                  <a:pt x="3407714" y="2164923"/>
                  <a:pt x="3411779" y="2164423"/>
                </a:cubicBezTo>
                <a:cubicBezTo>
                  <a:pt x="3415844" y="2163924"/>
                  <a:pt x="3418910" y="2163354"/>
                  <a:pt x="3420978" y="2162712"/>
                </a:cubicBezTo>
                <a:lnTo>
                  <a:pt x="3420978" y="2154475"/>
                </a:lnTo>
                <a:cubicBezTo>
                  <a:pt x="3414061" y="2155902"/>
                  <a:pt x="3408249" y="2156615"/>
                  <a:pt x="3403542" y="2156615"/>
                </a:cubicBezTo>
                <a:cubicBezTo>
                  <a:pt x="3398550" y="2156615"/>
                  <a:pt x="3394860" y="2155402"/>
                  <a:pt x="3392471" y="2152978"/>
                </a:cubicBezTo>
                <a:cubicBezTo>
                  <a:pt x="3390081" y="2150553"/>
                  <a:pt x="3388887" y="2146346"/>
                  <a:pt x="3388887" y="2140355"/>
                </a:cubicBezTo>
                <a:lnTo>
                  <a:pt x="3388887" y="2063444"/>
                </a:lnTo>
                <a:lnTo>
                  <a:pt x="3419908" y="2063444"/>
                </a:lnTo>
                <a:lnTo>
                  <a:pt x="3419908" y="2054779"/>
                </a:lnTo>
                <a:lnTo>
                  <a:pt x="3388887" y="2054779"/>
                </a:lnTo>
                <a:lnTo>
                  <a:pt x="3388887" y="2030069"/>
                </a:lnTo>
                <a:close/>
                <a:moveTo>
                  <a:pt x="1379433" y="2022260"/>
                </a:moveTo>
                <a:lnTo>
                  <a:pt x="1404143" y="2022260"/>
                </a:lnTo>
                <a:cubicBezTo>
                  <a:pt x="1426964" y="2022260"/>
                  <a:pt x="1444186" y="2027698"/>
                  <a:pt x="1455810" y="2038573"/>
                </a:cubicBezTo>
                <a:cubicBezTo>
                  <a:pt x="1467434" y="2049448"/>
                  <a:pt x="1473246" y="2065369"/>
                  <a:pt x="1473246" y="2086335"/>
                </a:cubicBezTo>
                <a:cubicBezTo>
                  <a:pt x="1473246" y="2100241"/>
                  <a:pt x="1470661" y="2112311"/>
                  <a:pt x="1465491" y="2122545"/>
                </a:cubicBezTo>
                <a:cubicBezTo>
                  <a:pt x="1460320" y="2132778"/>
                  <a:pt x="1452904" y="2140569"/>
                  <a:pt x="1443241" y="2145918"/>
                </a:cubicBezTo>
                <a:cubicBezTo>
                  <a:pt x="1433578" y="2151266"/>
                  <a:pt x="1422257" y="2153940"/>
                  <a:pt x="1409278" y="2153940"/>
                </a:cubicBezTo>
                <a:lnTo>
                  <a:pt x="1379433" y="2153940"/>
                </a:lnTo>
                <a:close/>
                <a:moveTo>
                  <a:pt x="6913458" y="2021939"/>
                </a:moveTo>
                <a:lnTo>
                  <a:pt x="6935387" y="2021939"/>
                </a:lnTo>
                <a:cubicBezTo>
                  <a:pt x="6948865" y="2021939"/>
                  <a:pt x="6958902" y="2024150"/>
                  <a:pt x="6965499" y="2028571"/>
                </a:cubicBezTo>
                <a:cubicBezTo>
                  <a:pt x="6972095" y="2032993"/>
                  <a:pt x="6975393" y="2040017"/>
                  <a:pt x="6975393" y="2049644"/>
                </a:cubicBezTo>
                <a:cubicBezTo>
                  <a:pt x="6975393" y="2059414"/>
                  <a:pt x="6972024" y="2066920"/>
                  <a:pt x="6965285" y="2072162"/>
                </a:cubicBezTo>
                <a:cubicBezTo>
                  <a:pt x="6958546" y="2077403"/>
                  <a:pt x="6948651" y="2080024"/>
                  <a:pt x="6935601" y="2080024"/>
                </a:cubicBezTo>
                <a:lnTo>
                  <a:pt x="6913458" y="2080024"/>
                </a:lnTo>
                <a:close/>
                <a:moveTo>
                  <a:pt x="7957329" y="2020014"/>
                </a:moveTo>
                <a:cubicBezTo>
                  <a:pt x="7975871" y="2020014"/>
                  <a:pt x="7990419" y="2025986"/>
                  <a:pt x="8000973" y="2037931"/>
                </a:cubicBezTo>
                <a:cubicBezTo>
                  <a:pt x="8011527" y="2049876"/>
                  <a:pt x="8016805" y="2066367"/>
                  <a:pt x="8016805" y="2087405"/>
                </a:cubicBezTo>
                <a:cubicBezTo>
                  <a:pt x="8016805" y="2109227"/>
                  <a:pt x="8011581" y="2126146"/>
                  <a:pt x="8001133" y="2138162"/>
                </a:cubicBezTo>
                <a:cubicBezTo>
                  <a:pt x="7990685" y="2150179"/>
                  <a:pt x="7976013" y="2156187"/>
                  <a:pt x="7957115" y="2156187"/>
                </a:cubicBezTo>
                <a:cubicBezTo>
                  <a:pt x="7939001" y="2156187"/>
                  <a:pt x="7924578" y="2149982"/>
                  <a:pt x="7913845" y="2137574"/>
                </a:cubicBezTo>
                <a:cubicBezTo>
                  <a:pt x="7903113" y="2125165"/>
                  <a:pt x="7897747" y="2108442"/>
                  <a:pt x="7897747" y="2087405"/>
                </a:cubicBezTo>
                <a:cubicBezTo>
                  <a:pt x="7897747" y="2066225"/>
                  <a:pt x="7903005" y="2049698"/>
                  <a:pt x="7913525" y="2037824"/>
                </a:cubicBezTo>
                <a:cubicBezTo>
                  <a:pt x="7924043" y="2025951"/>
                  <a:pt x="7938645" y="2020014"/>
                  <a:pt x="7957329" y="2020014"/>
                </a:cubicBezTo>
                <a:close/>
                <a:moveTo>
                  <a:pt x="6902761" y="2012740"/>
                </a:moveTo>
                <a:lnTo>
                  <a:pt x="6902761" y="2163461"/>
                </a:lnTo>
                <a:lnTo>
                  <a:pt x="6942019" y="2163461"/>
                </a:lnTo>
                <a:cubicBezTo>
                  <a:pt x="6958777" y="2163461"/>
                  <a:pt x="6971810" y="2159788"/>
                  <a:pt x="6981117" y="2152443"/>
                </a:cubicBezTo>
                <a:cubicBezTo>
                  <a:pt x="6990423" y="2145098"/>
                  <a:pt x="6995076" y="2134721"/>
                  <a:pt x="6995076" y="2121314"/>
                </a:cubicBezTo>
                <a:cubicBezTo>
                  <a:pt x="6995076" y="2111117"/>
                  <a:pt x="6991742" y="2102648"/>
                  <a:pt x="6985075" y="2095909"/>
                </a:cubicBezTo>
                <a:cubicBezTo>
                  <a:pt x="6978406" y="2089170"/>
                  <a:pt x="6969260" y="2085123"/>
                  <a:pt x="6957637" y="2083768"/>
                </a:cubicBezTo>
                <a:cubicBezTo>
                  <a:pt x="6966765" y="2081700"/>
                  <a:pt x="6973825" y="2077635"/>
                  <a:pt x="6978817" y="2071573"/>
                </a:cubicBezTo>
                <a:cubicBezTo>
                  <a:pt x="6983808" y="2065512"/>
                  <a:pt x="6986305" y="2057988"/>
                  <a:pt x="6986305" y="2049003"/>
                </a:cubicBezTo>
                <a:cubicBezTo>
                  <a:pt x="6986305" y="2036665"/>
                  <a:pt x="6982007" y="2027537"/>
                  <a:pt x="6973415" y="2021618"/>
                </a:cubicBezTo>
                <a:cubicBezTo>
                  <a:pt x="6964821" y="2015699"/>
                  <a:pt x="6952217" y="2012740"/>
                  <a:pt x="6935601" y="2012740"/>
                </a:cubicBezTo>
                <a:close/>
                <a:moveTo>
                  <a:pt x="4169193" y="2012740"/>
                </a:moveTo>
                <a:lnTo>
                  <a:pt x="4169193" y="2163461"/>
                </a:lnTo>
                <a:lnTo>
                  <a:pt x="4179890" y="2163461"/>
                </a:lnTo>
                <a:lnTo>
                  <a:pt x="4179890" y="2012740"/>
                </a:lnTo>
                <a:close/>
                <a:moveTo>
                  <a:pt x="2454693" y="2012740"/>
                </a:moveTo>
                <a:lnTo>
                  <a:pt x="2454693" y="2163461"/>
                </a:lnTo>
                <a:lnTo>
                  <a:pt x="2465390" y="2163461"/>
                </a:lnTo>
                <a:lnTo>
                  <a:pt x="2465390" y="2012740"/>
                </a:lnTo>
                <a:close/>
                <a:moveTo>
                  <a:pt x="1368736" y="2012740"/>
                </a:moveTo>
                <a:lnTo>
                  <a:pt x="1368736" y="2163461"/>
                </a:lnTo>
                <a:lnTo>
                  <a:pt x="1411204" y="2163461"/>
                </a:lnTo>
                <a:cubicBezTo>
                  <a:pt x="1425609" y="2163461"/>
                  <a:pt x="1438338" y="2160376"/>
                  <a:pt x="1449392" y="2154208"/>
                </a:cubicBezTo>
                <a:cubicBezTo>
                  <a:pt x="1460445" y="2148039"/>
                  <a:pt x="1469003" y="2139107"/>
                  <a:pt x="1475065" y="2127412"/>
                </a:cubicBezTo>
                <a:cubicBezTo>
                  <a:pt x="1481126" y="2115716"/>
                  <a:pt x="1484157" y="2102024"/>
                  <a:pt x="1484157" y="2086335"/>
                </a:cubicBezTo>
                <a:cubicBezTo>
                  <a:pt x="1484157" y="2062730"/>
                  <a:pt x="1477329" y="2044563"/>
                  <a:pt x="1463673" y="2031834"/>
                </a:cubicBezTo>
                <a:cubicBezTo>
                  <a:pt x="1450016" y="2019104"/>
                  <a:pt x="1430386" y="2012740"/>
                  <a:pt x="1404785" y="2012740"/>
                </a:cubicBezTo>
                <a:close/>
                <a:moveTo>
                  <a:pt x="960668" y="2012740"/>
                </a:moveTo>
                <a:lnTo>
                  <a:pt x="960668" y="2022260"/>
                </a:lnTo>
                <a:lnTo>
                  <a:pt x="1009126" y="2022260"/>
                </a:lnTo>
                <a:lnTo>
                  <a:pt x="1009126" y="2163461"/>
                </a:lnTo>
                <a:lnTo>
                  <a:pt x="1019822" y="2163461"/>
                </a:lnTo>
                <a:lnTo>
                  <a:pt x="1019822" y="2022260"/>
                </a:lnTo>
                <a:lnTo>
                  <a:pt x="1069135" y="2022260"/>
                </a:lnTo>
                <a:lnTo>
                  <a:pt x="1069135" y="2012740"/>
                </a:lnTo>
                <a:close/>
                <a:moveTo>
                  <a:pt x="8123751" y="2010493"/>
                </a:moveTo>
                <a:cubicBezTo>
                  <a:pt x="8103712" y="2010493"/>
                  <a:pt x="8088059" y="2017215"/>
                  <a:pt x="8076791" y="2030657"/>
                </a:cubicBezTo>
                <a:cubicBezTo>
                  <a:pt x="8065523" y="2044100"/>
                  <a:pt x="8059890" y="2063016"/>
                  <a:pt x="8059890" y="2087405"/>
                </a:cubicBezTo>
                <a:cubicBezTo>
                  <a:pt x="8059890" y="2111865"/>
                  <a:pt x="8065327" y="2131013"/>
                  <a:pt x="8076203" y="2144848"/>
                </a:cubicBezTo>
                <a:cubicBezTo>
                  <a:pt x="8087078" y="2158683"/>
                  <a:pt x="8102037" y="2165600"/>
                  <a:pt x="8121077" y="2165600"/>
                </a:cubicBezTo>
                <a:cubicBezTo>
                  <a:pt x="8146536" y="2165600"/>
                  <a:pt x="8164614" y="2154689"/>
                  <a:pt x="8175311" y="2132867"/>
                </a:cubicBezTo>
                <a:lnTo>
                  <a:pt x="8165897" y="2128481"/>
                </a:lnTo>
                <a:cubicBezTo>
                  <a:pt x="8157483" y="2146952"/>
                  <a:pt x="8142863" y="2156187"/>
                  <a:pt x="8122040" y="2156187"/>
                </a:cubicBezTo>
                <a:cubicBezTo>
                  <a:pt x="8105851" y="2156187"/>
                  <a:pt x="8093283" y="2150214"/>
                  <a:pt x="8084333" y="2138269"/>
                </a:cubicBezTo>
                <a:cubicBezTo>
                  <a:pt x="8075383" y="2126324"/>
                  <a:pt x="8070908" y="2109369"/>
                  <a:pt x="8070908" y="2087405"/>
                </a:cubicBezTo>
                <a:cubicBezTo>
                  <a:pt x="8070908" y="2066225"/>
                  <a:pt x="8075561" y="2049698"/>
                  <a:pt x="8084867" y="2037824"/>
                </a:cubicBezTo>
                <a:cubicBezTo>
                  <a:pt x="8094174" y="2025951"/>
                  <a:pt x="8107135" y="2020014"/>
                  <a:pt x="8123751" y="2020014"/>
                </a:cubicBezTo>
                <a:cubicBezTo>
                  <a:pt x="8143577" y="2020014"/>
                  <a:pt x="8157411" y="2028179"/>
                  <a:pt x="8165256" y="2044510"/>
                </a:cubicBezTo>
                <a:lnTo>
                  <a:pt x="8175311" y="2039696"/>
                </a:lnTo>
                <a:cubicBezTo>
                  <a:pt x="8169605" y="2029284"/>
                  <a:pt x="8162545" y="2021814"/>
                  <a:pt x="8154131" y="2017286"/>
                </a:cubicBezTo>
                <a:cubicBezTo>
                  <a:pt x="8145715" y="2012758"/>
                  <a:pt x="8135589" y="2010493"/>
                  <a:pt x="8123751" y="2010493"/>
                </a:cubicBezTo>
                <a:close/>
                <a:moveTo>
                  <a:pt x="7957329" y="2010493"/>
                </a:moveTo>
                <a:cubicBezTo>
                  <a:pt x="7942995" y="2010493"/>
                  <a:pt x="7930479" y="2013560"/>
                  <a:pt x="7919783" y="2019693"/>
                </a:cubicBezTo>
                <a:cubicBezTo>
                  <a:pt x="7909085" y="2025826"/>
                  <a:pt x="7900902" y="2034722"/>
                  <a:pt x="7895233" y="2046382"/>
                </a:cubicBezTo>
                <a:cubicBezTo>
                  <a:pt x="7889563" y="2058042"/>
                  <a:pt x="7886729" y="2071716"/>
                  <a:pt x="7886729" y="2087405"/>
                </a:cubicBezTo>
                <a:cubicBezTo>
                  <a:pt x="7886729" y="2103165"/>
                  <a:pt x="7889527" y="2116964"/>
                  <a:pt x="7895126" y="2128802"/>
                </a:cubicBezTo>
                <a:cubicBezTo>
                  <a:pt x="7900723" y="2140640"/>
                  <a:pt x="7908835" y="2149733"/>
                  <a:pt x="7919461" y="2156080"/>
                </a:cubicBezTo>
                <a:cubicBezTo>
                  <a:pt x="7930087" y="2162427"/>
                  <a:pt x="7942638" y="2165600"/>
                  <a:pt x="7957115" y="2165600"/>
                </a:cubicBezTo>
                <a:cubicBezTo>
                  <a:pt x="7971235" y="2165600"/>
                  <a:pt x="7983661" y="2162445"/>
                  <a:pt x="7994394" y="2156133"/>
                </a:cubicBezTo>
                <a:cubicBezTo>
                  <a:pt x="8005127" y="2149822"/>
                  <a:pt x="8013399" y="2140694"/>
                  <a:pt x="8019211" y="2128749"/>
                </a:cubicBezTo>
                <a:cubicBezTo>
                  <a:pt x="8025023" y="2116804"/>
                  <a:pt x="8027929" y="2103023"/>
                  <a:pt x="8027929" y="2087405"/>
                </a:cubicBezTo>
                <a:cubicBezTo>
                  <a:pt x="8027929" y="2071716"/>
                  <a:pt x="8025095" y="2058059"/>
                  <a:pt x="8019425" y="2046435"/>
                </a:cubicBezTo>
                <a:cubicBezTo>
                  <a:pt x="8013756" y="2034811"/>
                  <a:pt x="8005590" y="2025915"/>
                  <a:pt x="7994929" y="2019746"/>
                </a:cubicBezTo>
                <a:cubicBezTo>
                  <a:pt x="7984267" y="2013578"/>
                  <a:pt x="7971734" y="2010493"/>
                  <a:pt x="7957329" y="2010493"/>
                </a:cubicBezTo>
                <a:close/>
                <a:moveTo>
                  <a:pt x="7822817" y="2010493"/>
                </a:moveTo>
                <a:cubicBezTo>
                  <a:pt x="7809980" y="2010493"/>
                  <a:pt x="7800031" y="2013881"/>
                  <a:pt x="7792971" y="2020656"/>
                </a:cubicBezTo>
                <a:cubicBezTo>
                  <a:pt x="7785911" y="2027430"/>
                  <a:pt x="7782381" y="2036986"/>
                  <a:pt x="7782381" y="2049324"/>
                </a:cubicBezTo>
                <a:cubicBezTo>
                  <a:pt x="7782381" y="2053959"/>
                  <a:pt x="7782899" y="2058024"/>
                  <a:pt x="7783933" y="2061518"/>
                </a:cubicBezTo>
                <a:cubicBezTo>
                  <a:pt x="7784967" y="2065013"/>
                  <a:pt x="7786375" y="2068097"/>
                  <a:pt x="7788158" y="2070771"/>
                </a:cubicBezTo>
                <a:cubicBezTo>
                  <a:pt x="7789941" y="2073445"/>
                  <a:pt x="7792045" y="2075727"/>
                  <a:pt x="7794469" y="2077617"/>
                </a:cubicBezTo>
                <a:cubicBezTo>
                  <a:pt x="7796893" y="2079507"/>
                  <a:pt x="7799497" y="2081165"/>
                  <a:pt x="7802278" y="2082591"/>
                </a:cubicBezTo>
                <a:cubicBezTo>
                  <a:pt x="7805059" y="2084018"/>
                  <a:pt x="7807947" y="2085248"/>
                  <a:pt x="7810943" y="2086282"/>
                </a:cubicBezTo>
                <a:cubicBezTo>
                  <a:pt x="7813937" y="2087316"/>
                  <a:pt x="7816897" y="2088332"/>
                  <a:pt x="7819821" y="2089330"/>
                </a:cubicBezTo>
                <a:lnTo>
                  <a:pt x="7833727" y="2093930"/>
                </a:lnTo>
                <a:cubicBezTo>
                  <a:pt x="7841714" y="2096640"/>
                  <a:pt x="7847580" y="2100384"/>
                  <a:pt x="7851324" y="2105162"/>
                </a:cubicBezTo>
                <a:cubicBezTo>
                  <a:pt x="7855068" y="2109940"/>
                  <a:pt x="7856940" y="2116144"/>
                  <a:pt x="7856940" y="2123775"/>
                </a:cubicBezTo>
                <a:cubicBezTo>
                  <a:pt x="7856940" y="2134401"/>
                  <a:pt x="7853945" y="2142477"/>
                  <a:pt x="7847955" y="2148004"/>
                </a:cubicBezTo>
                <a:cubicBezTo>
                  <a:pt x="7841964" y="2153530"/>
                  <a:pt x="7833621" y="2156294"/>
                  <a:pt x="7822923" y="2156294"/>
                </a:cubicBezTo>
                <a:cubicBezTo>
                  <a:pt x="7803669" y="2156294"/>
                  <a:pt x="7792401" y="2146488"/>
                  <a:pt x="7789121" y="2126877"/>
                </a:cubicBezTo>
                <a:lnTo>
                  <a:pt x="7779279" y="2129123"/>
                </a:lnTo>
                <a:cubicBezTo>
                  <a:pt x="7781276" y="2141104"/>
                  <a:pt x="7786072" y="2150179"/>
                  <a:pt x="7793667" y="2156347"/>
                </a:cubicBezTo>
                <a:cubicBezTo>
                  <a:pt x="7801262" y="2162516"/>
                  <a:pt x="7811406" y="2165600"/>
                  <a:pt x="7824100" y="2165600"/>
                </a:cubicBezTo>
                <a:cubicBezTo>
                  <a:pt x="7837721" y="2165600"/>
                  <a:pt x="7848346" y="2161803"/>
                  <a:pt x="7855977" y="2154208"/>
                </a:cubicBezTo>
                <a:cubicBezTo>
                  <a:pt x="7863607" y="2146613"/>
                  <a:pt x="7867423" y="2136326"/>
                  <a:pt x="7867423" y="2123347"/>
                </a:cubicBezTo>
                <a:cubicBezTo>
                  <a:pt x="7867423" y="2113078"/>
                  <a:pt x="7865016" y="2104805"/>
                  <a:pt x="7860203" y="2098530"/>
                </a:cubicBezTo>
                <a:cubicBezTo>
                  <a:pt x="7855389" y="2092254"/>
                  <a:pt x="7847348" y="2087334"/>
                  <a:pt x="7836081" y="2083768"/>
                </a:cubicBezTo>
                <a:lnTo>
                  <a:pt x="7826025" y="2080559"/>
                </a:lnTo>
                <a:cubicBezTo>
                  <a:pt x="7815257" y="2077136"/>
                  <a:pt x="7808019" y="2074176"/>
                  <a:pt x="7804311" y="2071680"/>
                </a:cubicBezTo>
                <a:cubicBezTo>
                  <a:pt x="7800602" y="2069184"/>
                  <a:pt x="7797749" y="2066100"/>
                  <a:pt x="7795753" y="2062427"/>
                </a:cubicBezTo>
                <a:cubicBezTo>
                  <a:pt x="7793756" y="2058755"/>
                  <a:pt x="7792757" y="2054173"/>
                  <a:pt x="7792757" y="2048682"/>
                </a:cubicBezTo>
                <a:cubicBezTo>
                  <a:pt x="7792757" y="2039197"/>
                  <a:pt x="7795307" y="2031994"/>
                  <a:pt x="7800406" y="2027074"/>
                </a:cubicBezTo>
                <a:cubicBezTo>
                  <a:pt x="7805505" y="2022153"/>
                  <a:pt x="7812939" y="2019693"/>
                  <a:pt x="7822709" y="2019693"/>
                </a:cubicBezTo>
                <a:cubicBezTo>
                  <a:pt x="7841037" y="2019693"/>
                  <a:pt x="7851698" y="2028072"/>
                  <a:pt x="7854693" y="2044831"/>
                </a:cubicBezTo>
                <a:lnTo>
                  <a:pt x="7864749" y="2042691"/>
                </a:lnTo>
                <a:cubicBezTo>
                  <a:pt x="7862323" y="2031353"/>
                  <a:pt x="7857724" y="2023151"/>
                  <a:pt x="7850949" y="2018088"/>
                </a:cubicBezTo>
                <a:cubicBezTo>
                  <a:pt x="7844175" y="2013025"/>
                  <a:pt x="7834797" y="2010493"/>
                  <a:pt x="7822817" y="2010493"/>
                </a:cubicBezTo>
                <a:close/>
                <a:moveTo>
                  <a:pt x="6232142" y="2010493"/>
                </a:moveTo>
                <a:cubicBezTo>
                  <a:pt x="6219305" y="2010493"/>
                  <a:pt x="6209357" y="2013881"/>
                  <a:pt x="6202297" y="2020656"/>
                </a:cubicBezTo>
                <a:cubicBezTo>
                  <a:pt x="6195237" y="2027430"/>
                  <a:pt x="6191707" y="2036986"/>
                  <a:pt x="6191707" y="2049324"/>
                </a:cubicBezTo>
                <a:cubicBezTo>
                  <a:pt x="6191707" y="2053959"/>
                  <a:pt x="6192224" y="2058024"/>
                  <a:pt x="6193258" y="2061518"/>
                </a:cubicBezTo>
                <a:cubicBezTo>
                  <a:pt x="6194292" y="2065013"/>
                  <a:pt x="6195700" y="2068097"/>
                  <a:pt x="6197483" y="2070771"/>
                </a:cubicBezTo>
                <a:cubicBezTo>
                  <a:pt x="6199266" y="2073445"/>
                  <a:pt x="6201370" y="2075727"/>
                  <a:pt x="6203794" y="2077617"/>
                </a:cubicBezTo>
                <a:cubicBezTo>
                  <a:pt x="6206219" y="2079507"/>
                  <a:pt x="6208822" y="2081165"/>
                  <a:pt x="6211603" y="2082591"/>
                </a:cubicBezTo>
                <a:cubicBezTo>
                  <a:pt x="6214384" y="2084018"/>
                  <a:pt x="6217273" y="2085248"/>
                  <a:pt x="6220268" y="2086282"/>
                </a:cubicBezTo>
                <a:cubicBezTo>
                  <a:pt x="6223263" y="2087316"/>
                  <a:pt x="6226223" y="2088332"/>
                  <a:pt x="6229146" y="2089330"/>
                </a:cubicBezTo>
                <a:lnTo>
                  <a:pt x="6243052" y="2093930"/>
                </a:lnTo>
                <a:cubicBezTo>
                  <a:pt x="6251040" y="2096640"/>
                  <a:pt x="6256905" y="2100384"/>
                  <a:pt x="6260649" y="2105162"/>
                </a:cubicBezTo>
                <a:cubicBezTo>
                  <a:pt x="6264393" y="2109940"/>
                  <a:pt x="6266265" y="2116144"/>
                  <a:pt x="6266265" y="2123775"/>
                </a:cubicBezTo>
                <a:cubicBezTo>
                  <a:pt x="6266265" y="2134401"/>
                  <a:pt x="6263270" y="2142477"/>
                  <a:pt x="6257280" y="2148004"/>
                </a:cubicBezTo>
                <a:cubicBezTo>
                  <a:pt x="6251289" y="2153530"/>
                  <a:pt x="6242946" y="2156294"/>
                  <a:pt x="6232248" y="2156294"/>
                </a:cubicBezTo>
                <a:cubicBezTo>
                  <a:pt x="6212994" y="2156294"/>
                  <a:pt x="6201727" y="2146488"/>
                  <a:pt x="6198446" y="2126877"/>
                </a:cubicBezTo>
                <a:lnTo>
                  <a:pt x="6188605" y="2129123"/>
                </a:lnTo>
                <a:cubicBezTo>
                  <a:pt x="6190602" y="2141104"/>
                  <a:pt x="6195397" y="2150179"/>
                  <a:pt x="6202992" y="2156347"/>
                </a:cubicBezTo>
                <a:cubicBezTo>
                  <a:pt x="6210587" y="2162516"/>
                  <a:pt x="6220731" y="2165600"/>
                  <a:pt x="6233425" y="2165600"/>
                </a:cubicBezTo>
                <a:cubicBezTo>
                  <a:pt x="6247046" y="2165600"/>
                  <a:pt x="6257672" y="2161803"/>
                  <a:pt x="6265302" y="2154208"/>
                </a:cubicBezTo>
                <a:cubicBezTo>
                  <a:pt x="6272933" y="2146613"/>
                  <a:pt x="6276748" y="2136326"/>
                  <a:pt x="6276748" y="2123347"/>
                </a:cubicBezTo>
                <a:cubicBezTo>
                  <a:pt x="6276748" y="2113078"/>
                  <a:pt x="6274341" y="2104805"/>
                  <a:pt x="6269528" y="2098530"/>
                </a:cubicBezTo>
                <a:cubicBezTo>
                  <a:pt x="6264714" y="2092254"/>
                  <a:pt x="6256673" y="2087334"/>
                  <a:pt x="6245406" y="2083768"/>
                </a:cubicBezTo>
                <a:lnTo>
                  <a:pt x="6235351" y="2080559"/>
                </a:lnTo>
                <a:cubicBezTo>
                  <a:pt x="6224582" y="2077136"/>
                  <a:pt x="6217344" y="2074176"/>
                  <a:pt x="6213636" y="2071680"/>
                </a:cubicBezTo>
                <a:cubicBezTo>
                  <a:pt x="6209927" y="2069184"/>
                  <a:pt x="6207075" y="2066100"/>
                  <a:pt x="6205078" y="2062427"/>
                </a:cubicBezTo>
                <a:cubicBezTo>
                  <a:pt x="6203081" y="2058755"/>
                  <a:pt x="6202083" y="2054173"/>
                  <a:pt x="6202083" y="2048682"/>
                </a:cubicBezTo>
                <a:cubicBezTo>
                  <a:pt x="6202083" y="2039197"/>
                  <a:pt x="6204632" y="2031994"/>
                  <a:pt x="6209731" y="2027074"/>
                </a:cubicBezTo>
                <a:cubicBezTo>
                  <a:pt x="6214830" y="2022153"/>
                  <a:pt x="6222265" y="2019693"/>
                  <a:pt x="6232035" y="2019693"/>
                </a:cubicBezTo>
                <a:cubicBezTo>
                  <a:pt x="6250362" y="2019693"/>
                  <a:pt x="6261023" y="2028072"/>
                  <a:pt x="6264019" y="2044831"/>
                </a:cubicBezTo>
                <a:lnTo>
                  <a:pt x="6274074" y="2042691"/>
                </a:lnTo>
                <a:cubicBezTo>
                  <a:pt x="6271649" y="2031353"/>
                  <a:pt x="6267049" y="2023151"/>
                  <a:pt x="6260275" y="2018088"/>
                </a:cubicBezTo>
                <a:cubicBezTo>
                  <a:pt x="6253500" y="2013025"/>
                  <a:pt x="6244122" y="2010493"/>
                  <a:pt x="6232142" y="2010493"/>
                </a:cubicBezTo>
                <a:close/>
                <a:moveTo>
                  <a:pt x="5308216" y="2010493"/>
                </a:moveTo>
                <a:cubicBezTo>
                  <a:pt x="5295380" y="2010493"/>
                  <a:pt x="5285431" y="2013881"/>
                  <a:pt x="5278371" y="2020656"/>
                </a:cubicBezTo>
                <a:cubicBezTo>
                  <a:pt x="5271311" y="2027430"/>
                  <a:pt x="5267781" y="2036986"/>
                  <a:pt x="5267781" y="2049324"/>
                </a:cubicBezTo>
                <a:cubicBezTo>
                  <a:pt x="5267781" y="2053959"/>
                  <a:pt x="5268299" y="2058024"/>
                  <a:pt x="5269332" y="2061518"/>
                </a:cubicBezTo>
                <a:cubicBezTo>
                  <a:pt x="5270367" y="2065013"/>
                  <a:pt x="5271775" y="2068097"/>
                  <a:pt x="5273558" y="2070771"/>
                </a:cubicBezTo>
                <a:cubicBezTo>
                  <a:pt x="5275341" y="2073445"/>
                  <a:pt x="5277445" y="2075727"/>
                  <a:pt x="5279869" y="2077617"/>
                </a:cubicBezTo>
                <a:cubicBezTo>
                  <a:pt x="5282294" y="2079507"/>
                  <a:pt x="5284896" y="2081165"/>
                  <a:pt x="5287678" y="2082591"/>
                </a:cubicBezTo>
                <a:cubicBezTo>
                  <a:pt x="5290459" y="2084018"/>
                  <a:pt x="5293347" y="2085248"/>
                  <a:pt x="5296342" y="2086282"/>
                </a:cubicBezTo>
                <a:cubicBezTo>
                  <a:pt x="5299337" y="2087316"/>
                  <a:pt x="5302297" y="2088332"/>
                  <a:pt x="5305221" y="2089330"/>
                </a:cubicBezTo>
                <a:lnTo>
                  <a:pt x="5319127" y="2093930"/>
                </a:lnTo>
                <a:cubicBezTo>
                  <a:pt x="5327114" y="2096640"/>
                  <a:pt x="5332980" y="2100384"/>
                  <a:pt x="5336724" y="2105162"/>
                </a:cubicBezTo>
                <a:cubicBezTo>
                  <a:pt x="5340467" y="2109940"/>
                  <a:pt x="5342339" y="2116144"/>
                  <a:pt x="5342339" y="2123775"/>
                </a:cubicBezTo>
                <a:cubicBezTo>
                  <a:pt x="5342339" y="2134401"/>
                  <a:pt x="5339344" y="2142477"/>
                  <a:pt x="5333354" y="2148004"/>
                </a:cubicBezTo>
                <a:cubicBezTo>
                  <a:pt x="5327364" y="2153530"/>
                  <a:pt x="5319020" y="2156294"/>
                  <a:pt x="5308323" y="2156294"/>
                </a:cubicBezTo>
                <a:cubicBezTo>
                  <a:pt x="5289068" y="2156294"/>
                  <a:pt x="5277801" y="2146488"/>
                  <a:pt x="5274520" y="2126877"/>
                </a:cubicBezTo>
                <a:lnTo>
                  <a:pt x="5264679" y="2129123"/>
                </a:lnTo>
                <a:cubicBezTo>
                  <a:pt x="5266676" y="2141104"/>
                  <a:pt x="5271472" y="2150179"/>
                  <a:pt x="5279067" y="2156347"/>
                </a:cubicBezTo>
                <a:cubicBezTo>
                  <a:pt x="5286661" y="2162516"/>
                  <a:pt x="5296806" y="2165600"/>
                  <a:pt x="5309500" y="2165600"/>
                </a:cubicBezTo>
                <a:cubicBezTo>
                  <a:pt x="5323121" y="2165600"/>
                  <a:pt x="5333746" y="2161803"/>
                  <a:pt x="5341377" y="2154208"/>
                </a:cubicBezTo>
                <a:cubicBezTo>
                  <a:pt x="5349008" y="2146613"/>
                  <a:pt x="5352823" y="2136326"/>
                  <a:pt x="5352823" y="2123347"/>
                </a:cubicBezTo>
                <a:cubicBezTo>
                  <a:pt x="5352823" y="2113078"/>
                  <a:pt x="5350416" y="2104805"/>
                  <a:pt x="5345602" y="2098530"/>
                </a:cubicBezTo>
                <a:cubicBezTo>
                  <a:pt x="5340788" y="2092254"/>
                  <a:pt x="5332748" y="2087334"/>
                  <a:pt x="5321480" y="2083768"/>
                </a:cubicBezTo>
                <a:lnTo>
                  <a:pt x="5311425" y="2080559"/>
                </a:lnTo>
                <a:cubicBezTo>
                  <a:pt x="5300657" y="2077136"/>
                  <a:pt x="5293419" y="2074176"/>
                  <a:pt x="5289710" y="2071680"/>
                </a:cubicBezTo>
                <a:cubicBezTo>
                  <a:pt x="5286002" y="2069184"/>
                  <a:pt x="5283149" y="2066100"/>
                  <a:pt x="5281152" y="2062427"/>
                </a:cubicBezTo>
                <a:cubicBezTo>
                  <a:pt x="5279156" y="2058755"/>
                  <a:pt x="5278157" y="2054173"/>
                  <a:pt x="5278157" y="2048682"/>
                </a:cubicBezTo>
                <a:cubicBezTo>
                  <a:pt x="5278157" y="2039197"/>
                  <a:pt x="5280707" y="2031994"/>
                  <a:pt x="5285806" y="2027074"/>
                </a:cubicBezTo>
                <a:cubicBezTo>
                  <a:pt x="5290905" y="2022153"/>
                  <a:pt x="5298339" y="2019693"/>
                  <a:pt x="5308109" y="2019693"/>
                </a:cubicBezTo>
                <a:cubicBezTo>
                  <a:pt x="5326437" y="2019693"/>
                  <a:pt x="5337098" y="2028072"/>
                  <a:pt x="5340093" y="2044831"/>
                </a:cubicBezTo>
                <a:lnTo>
                  <a:pt x="5350148" y="2042691"/>
                </a:lnTo>
                <a:cubicBezTo>
                  <a:pt x="5347724" y="2031353"/>
                  <a:pt x="5343124" y="2023151"/>
                  <a:pt x="5336349" y="2018088"/>
                </a:cubicBezTo>
                <a:cubicBezTo>
                  <a:pt x="5329575" y="2013025"/>
                  <a:pt x="5320197" y="2010493"/>
                  <a:pt x="5308216" y="2010493"/>
                </a:cubicBezTo>
                <a:close/>
                <a:moveTo>
                  <a:pt x="7407227" y="2008033"/>
                </a:moveTo>
                <a:lnTo>
                  <a:pt x="7407227" y="2063230"/>
                </a:lnTo>
                <a:cubicBezTo>
                  <a:pt x="7407227" y="2065226"/>
                  <a:pt x="7407245" y="2067205"/>
                  <a:pt x="7407281" y="2069166"/>
                </a:cubicBezTo>
                <a:cubicBezTo>
                  <a:pt x="7407317" y="2071128"/>
                  <a:pt x="7407370" y="2073107"/>
                  <a:pt x="7407441" y="2075103"/>
                </a:cubicBezTo>
                <a:lnTo>
                  <a:pt x="7407013" y="2075103"/>
                </a:lnTo>
                <a:cubicBezTo>
                  <a:pt x="7403233" y="2067687"/>
                  <a:pt x="7398295" y="2062089"/>
                  <a:pt x="7392199" y="2058309"/>
                </a:cubicBezTo>
                <a:cubicBezTo>
                  <a:pt x="7386101" y="2054529"/>
                  <a:pt x="7378631" y="2052640"/>
                  <a:pt x="7369788" y="2052640"/>
                </a:cubicBezTo>
                <a:cubicBezTo>
                  <a:pt x="7354955" y="2052640"/>
                  <a:pt x="7343420" y="2057614"/>
                  <a:pt x="7335183" y="2067562"/>
                </a:cubicBezTo>
                <a:cubicBezTo>
                  <a:pt x="7326947" y="2077510"/>
                  <a:pt x="7322828" y="2091541"/>
                  <a:pt x="7322828" y="2109655"/>
                </a:cubicBezTo>
                <a:cubicBezTo>
                  <a:pt x="7322828" y="2127127"/>
                  <a:pt x="7326715" y="2140819"/>
                  <a:pt x="7334488" y="2150731"/>
                </a:cubicBezTo>
                <a:cubicBezTo>
                  <a:pt x="7342261" y="2160644"/>
                  <a:pt x="7353315" y="2165600"/>
                  <a:pt x="7367649" y="2165600"/>
                </a:cubicBezTo>
                <a:cubicBezTo>
                  <a:pt x="7377062" y="2165600"/>
                  <a:pt x="7384871" y="2163782"/>
                  <a:pt x="7391075" y="2160145"/>
                </a:cubicBezTo>
                <a:cubicBezTo>
                  <a:pt x="7397279" y="2156508"/>
                  <a:pt x="7402592" y="2150517"/>
                  <a:pt x="7407013" y="2142174"/>
                </a:cubicBezTo>
                <a:lnTo>
                  <a:pt x="7407441" y="2142174"/>
                </a:lnTo>
                <a:cubicBezTo>
                  <a:pt x="7407441" y="2149091"/>
                  <a:pt x="7407833" y="2156187"/>
                  <a:pt x="7408619" y="2163461"/>
                </a:cubicBezTo>
                <a:lnTo>
                  <a:pt x="7418353" y="2163461"/>
                </a:lnTo>
                <a:cubicBezTo>
                  <a:pt x="7417711" y="2155117"/>
                  <a:pt x="7417390" y="2147594"/>
                  <a:pt x="7417390" y="2140890"/>
                </a:cubicBezTo>
                <a:lnTo>
                  <a:pt x="7417390" y="2008033"/>
                </a:lnTo>
                <a:close/>
                <a:moveTo>
                  <a:pt x="5807028" y="2008033"/>
                </a:moveTo>
                <a:lnTo>
                  <a:pt x="5807028" y="2063230"/>
                </a:lnTo>
                <a:cubicBezTo>
                  <a:pt x="5807028" y="2065226"/>
                  <a:pt x="5807045" y="2067205"/>
                  <a:pt x="5807081" y="2069166"/>
                </a:cubicBezTo>
                <a:cubicBezTo>
                  <a:pt x="5807117" y="2071128"/>
                  <a:pt x="5807170" y="2073107"/>
                  <a:pt x="5807242" y="2075103"/>
                </a:cubicBezTo>
                <a:lnTo>
                  <a:pt x="5806814" y="2075103"/>
                </a:lnTo>
                <a:cubicBezTo>
                  <a:pt x="5803034" y="2067687"/>
                  <a:pt x="5798096" y="2062089"/>
                  <a:pt x="5791999" y="2058309"/>
                </a:cubicBezTo>
                <a:cubicBezTo>
                  <a:pt x="5785901" y="2054529"/>
                  <a:pt x="5778431" y="2052640"/>
                  <a:pt x="5769588" y="2052640"/>
                </a:cubicBezTo>
                <a:cubicBezTo>
                  <a:pt x="5754755" y="2052640"/>
                  <a:pt x="5743220" y="2057614"/>
                  <a:pt x="5734983" y="2067562"/>
                </a:cubicBezTo>
                <a:cubicBezTo>
                  <a:pt x="5726747" y="2077510"/>
                  <a:pt x="5722628" y="2091541"/>
                  <a:pt x="5722628" y="2109655"/>
                </a:cubicBezTo>
                <a:cubicBezTo>
                  <a:pt x="5722628" y="2127127"/>
                  <a:pt x="5726515" y="2140819"/>
                  <a:pt x="5734288" y="2150731"/>
                </a:cubicBezTo>
                <a:cubicBezTo>
                  <a:pt x="5742061" y="2160644"/>
                  <a:pt x="5753115" y="2165600"/>
                  <a:pt x="5767449" y="2165600"/>
                </a:cubicBezTo>
                <a:cubicBezTo>
                  <a:pt x="5776862" y="2165600"/>
                  <a:pt x="5784671" y="2163782"/>
                  <a:pt x="5790875" y="2160145"/>
                </a:cubicBezTo>
                <a:cubicBezTo>
                  <a:pt x="5797080" y="2156508"/>
                  <a:pt x="5802392" y="2150517"/>
                  <a:pt x="5806814" y="2142174"/>
                </a:cubicBezTo>
                <a:lnTo>
                  <a:pt x="5807242" y="2142174"/>
                </a:lnTo>
                <a:cubicBezTo>
                  <a:pt x="5807242" y="2149091"/>
                  <a:pt x="5807634" y="2156187"/>
                  <a:pt x="5808419" y="2163461"/>
                </a:cubicBezTo>
                <a:lnTo>
                  <a:pt x="5818153" y="2163461"/>
                </a:lnTo>
                <a:cubicBezTo>
                  <a:pt x="5817511" y="2155117"/>
                  <a:pt x="5817190" y="2147594"/>
                  <a:pt x="5817190" y="2140890"/>
                </a:cubicBezTo>
                <a:lnTo>
                  <a:pt x="5817190" y="2008033"/>
                </a:lnTo>
                <a:close/>
                <a:moveTo>
                  <a:pt x="4786178" y="2008033"/>
                </a:moveTo>
                <a:lnTo>
                  <a:pt x="4786178" y="2163461"/>
                </a:lnTo>
                <a:lnTo>
                  <a:pt x="4796447" y="2163461"/>
                </a:lnTo>
                <a:lnTo>
                  <a:pt x="4796447" y="2104413"/>
                </a:lnTo>
                <a:cubicBezTo>
                  <a:pt x="4796447" y="2095570"/>
                  <a:pt x="4797892" y="2087922"/>
                  <a:pt x="4800780" y="2081468"/>
                </a:cubicBezTo>
                <a:cubicBezTo>
                  <a:pt x="4803668" y="2075014"/>
                  <a:pt x="4807768" y="2070058"/>
                  <a:pt x="4813081" y="2066599"/>
                </a:cubicBezTo>
                <a:cubicBezTo>
                  <a:pt x="4818394" y="2063141"/>
                  <a:pt x="4824438" y="2061411"/>
                  <a:pt x="4831213" y="2061411"/>
                </a:cubicBezTo>
                <a:cubicBezTo>
                  <a:pt x="4841054" y="2061411"/>
                  <a:pt x="4848221" y="2064513"/>
                  <a:pt x="4852714" y="2070718"/>
                </a:cubicBezTo>
                <a:cubicBezTo>
                  <a:pt x="4857207" y="2076922"/>
                  <a:pt x="4859453" y="2086050"/>
                  <a:pt x="4859453" y="2098102"/>
                </a:cubicBezTo>
                <a:lnTo>
                  <a:pt x="4859453" y="2163461"/>
                </a:lnTo>
                <a:lnTo>
                  <a:pt x="4869508" y="2163461"/>
                </a:lnTo>
                <a:lnTo>
                  <a:pt x="4869508" y="2096497"/>
                </a:lnTo>
                <a:cubicBezTo>
                  <a:pt x="4869508" y="2081664"/>
                  <a:pt x="4866459" y="2070664"/>
                  <a:pt x="4860362" y="2063497"/>
                </a:cubicBezTo>
                <a:cubicBezTo>
                  <a:pt x="4854265" y="2056330"/>
                  <a:pt x="4844940" y="2052747"/>
                  <a:pt x="4832389" y="2052747"/>
                </a:cubicBezTo>
                <a:cubicBezTo>
                  <a:pt x="4823618" y="2052747"/>
                  <a:pt x="4816130" y="2054850"/>
                  <a:pt x="4809926" y="2059058"/>
                </a:cubicBezTo>
                <a:cubicBezTo>
                  <a:pt x="4803721" y="2063265"/>
                  <a:pt x="4799122" y="2069006"/>
                  <a:pt x="4796127" y="2076280"/>
                </a:cubicBezTo>
                <a:lnTo>
                  <a:pt x="4795699" y="2076280"/>
                </a:lnTo>
                <a:cubicBezTo>
                  <a:pt x="4796198" y="2067366"/>
                  <a:pt x="4796447" y="2060413"/>
                  <a:pt x="4796447" y="2055421"/>
                </a:cubicBezTo>
                <a:lnTo>
                  <a:pt x="4796447" y="2008033"/>
                </a:lnTo>
                <a:close/>
                <a:moveTo>
                  <a:pt x="2349453" y="2008033"/>
                </a:moveTo>
                <a:lnTo>
                  <a:pt x="2349453" y="2063230"/>
                </a:lnTo>
                <a:cubicBezTo>
                  <a:pt x="2349453" y="2065226"/>
                  <a:pt x="2349471" y="2067205"/>
                  <a:pt x="2349507" y="2069166"/>
                </a:cubicBezTo>
                <a:cubicBezTo>
                  <a:pt x="2349542" y="2071128"/>
                  <a:pt x="2349596" y="2073107"/>
                  <a:pt x="2349667" y="2075103"/>
                </a:cubicBezTo>
                <a:lnTo>
                  <a:pt x="2349239" y="2075103"/>
                </a:lnTo>
                <a:cubicBezTo>
                  <a:pt x="2345459" y="2067687"/>
                  <a:pt x="2340521" y="2062089"/>
                  <a:pt x="2334424" y="2058309"/>
                </a:cubicBezTo>
                <a:cubicBezTo>
                  <a:pt x="2328326" y="2054529"/>
                  <a:pt x="2320856" y="2052640"/>
                  <a:pt x="2312013" y="2052640"/>
                </a:cubicBezTo>
                <a:cubicBezTo>
                  <a:pt x="2297180" y="2052640"/>
                  <a:pt x="2285645" y="2057614"/>
                  <a:pt x="2277408" y="2067562"/>
                </a:cubicBezTo>
                <a:cubicBezTo>
                  <a:pt x="2269172" y="2077510"/>
                  <a:pt x="2265053" y="2091541"/>
                  <a:pt x="2265053" y="2109655"/>
                </a:cubicBezTo>
                <a:cubicBezTo>
                  <a:pt x="2265053" y="2127127"/>
                  <a:pt x="2268940" y="2140819"/>
                  <a:pt x="2276713" y="2150731"/>
                </a:cubicBezTo>
                <a:cubicBezTo>
                  <a:pt x="2284486" y="2160644"/>
                  <a:pt x="2295540" y="2165600"/>
                  <a:pt x="2309874" y="2165600"/>
                </a:cubicBezTo>
                <a:cubicBezTo>
                  <a:pt x="2319287" y="2165600"/>
                  <a:pt x="2327096" y="2163782"/>
                  <a:pt x="2333301" y="2160145"/>
                </a:cubicBezTo>
                <a:cubicBezTo>
                  <a:pt x="2339505" y="2156508"/>
                  <a:pt x="2344818" y="2150517"/>
                  <a:pt x="2349239" y="2142174"/>
                </a:cubicBezTo>
                <a:lnTo>
                  <a:pt x="2349667" y="2142174"/>
                </a:lnTo>
                <a:cubicBezTo>
                  <a:pt x="2349667" y="2149091"/>
                  <a:pt x="2350059" y="2156187"/>
                  <a:pt x="2350844" y="2163461"/>
                </a:cubicBezTo>
                <a:lnTo>
                  <a:pt x="2360578" y="2163461"/>
                </a:lnTo>
                <a:cubicBezTo>
                  <a:pt x="2359936" y="2155117"/>
                  <a:pt x="2359615" y="2147594"/>
                  <a:pt x="2359615" y="2140890"/>
                </a:cubicBezTo>
                <a:lnTo>
                  <a:pt x="2359615" y="2008033"/>
                </a:lnTo>
                <a:close/>
                <a:moveTo>
                  <a:pt x="1090478" y="2008033"/>
                </a:moveTo>
                <a:lnTo>
                  <a:pt x="1090478" y="2163461"/>
                </a:lnTo>
                <a:lnTo>
                  <a:pt x="1100747" y="2163461"/>
                </a:lnTo>
                <a:lnTo>
                  <a:pt x="1100747" y="2104413"/>
                </a:lnTo>
                <a:cubicBezTo>
                  <a:pt x="1100747" y="2095570"/>
                  <a:pt x="1102192" y="2087922"/>
                  <a:pt x="1105080" y="2081468"/>
                </a:cubicBezTo>
                <a:cubicBezTo>
                  <a:pt x="1107968" y="2075014"/>
                  <a:pt x="1112069" y="2070058"/>
                  <a:pt x="1117381" y="2066599"/>
                </a:cubicBezTo>
                <a:cubicBezTo>
                  <a:pt x="1122695" y="2063141"/>
                  <a:pt x="1128739" y="2061411"/>
                  <a:pt x="1135513" y="2061411"/>
                </a:cubicBezTo>
                <a:cubicBezTo>
                  <a:pt x="1145354" y="2061411"/>
                  <a:pt x="1152521" y="2064513"/>
                  <a:pt x="1157014" y="2070718"/>
                </a:cubicBezTo>
                <a:cubicBezTo>
                  <a:pt x="1161507" y="2076922"/>
                  <a:pt x="1163753" y="2086050"/>
                  <a:pt x="1163753" y="2098102"/>
                </a:cubicBezTo>
                <a:lnTo>
                  <a:pt x="1163753" y="2163461"/>
                </a:lnTo>
                <a:lnTo>
                  <a:pt x="1173808" y="2163461"/>
                </a:lnTo>
                <a:lnTo>
                  <a:pt x="1173808" y="2096497"/>
                </a:lnTo>
                <a:cubicBezTo>
                  <a:pt x="1173808" y="2081664"/>
                  <a:pt x="1170759" y="2070664"/>
                  <a:pt x="1164663" y="2063497"/>
                </a:cubicBezTo>
                <a:cubicBezTo>
                  <a:pt x="1158565" y="2056330"/>
                  <a:pt x="1149241" y="2052747"/>
                  <a:pt x="1136690" y="2052747"/>
                </a:cubicBezTo>
                <a:cubicBezTo>
                  <a:pt x="1127918" y="2052747"/>
                  <a:pt x="1120430" y="2054850"/>
                  <a:pt x="1114226" y="2059058"/>
                </a:cubicBezTo>
                <a:cubicBezTo>
                  <a:pt x="1108022" y="2063265"/>
                  <a:pt x="1103422" y="2069006"/>
                  <a:pt x="1100427" y="2076280"/>
                </a:cubicBezTo>
                <a:lnTo>
                  <a:pt x="1099999" y="2076280"/>
                </a:lnTo>
                <a:cubicBezTo>
                  <a:pt x="1100498" y="2067366"/>
                  <a:pt x="1100747" y="2060413"/>
                  <a:pt x="1100747" y="2055421"/>
                </a:cubicBezTo>
                <a:lnTo>
                  <a:pt x="1100747" y="2008033"/>
                </a:lnTo>
                <a:close/>
                <a:moveTo>
                  <a:pt x="5852978" y="2007926"/>
                </a:moveTo>
                <a:lnTo>
                  <a:pt x="5852978" y="2023330"/>
                </a:lnTo>
                <a:lnTo>
                  <a:pt x="5863140" y="2023330"/>
                </a:lnTo>
                <a:lnTo>
                  <a:pt x="5863140" y="2007926"/>
                </a:lnTo>
                <a:close/>
                <a:moveTo>
                  <a:pt x="5090979" y="2007926"/>
                </a:moveTo>
                <a:lnTo>
                  <a:pt x="5090979" y="2023330"/>
                </a:lnTo>
                <a:lnTo>
                  <a:pt x="5101141" y="2023330"/>
                </a:lnTo>
                <a:lnTo>
                  <a:pt x="5101141" y="2007926"/>
                </a:lnTo>
                <a:close/>
                <a:moveTo>
                  <a:pt x="4094476" y="2007926"/>
                </a:moveTo>
                <a:cubicBezTo>
                  <a:pt x="4076077" y="2007926"/>
                  <a:pt x="4066878" y="2019764"/>
                  <a:pt x="4066878" y="2043440"/>
                </a:cubicBezTo>
                <a:lnTo>
                  <a:pt x="4066878" y="2054779"/>
                </a:lnTo>
                <a:lnTo>
                  <a:pt x="4049014" y="2054779"/>
                </a:lnTo>
                <a:lnTo>
                  <a:pt x="4049014" y="2063444"/>
                </a:lnTo>
                <a:lnTo>
                  <a:pt x="4066878" y="2063444"/>
                </a:lnTo>
                <a:lnTo>
                  <a:pt x="4066878" y="2163461"/>
                </a:lnTo>
                <a:lnTo>
                  <a:pt x="4076933" y="2163461"/>
                </a:lnTo>
                <a:lnTo>
                  <a:pt x="4076933" y="2063444"/>
                </a:lnTo>
                <a:lnTo>
                  <a:pt x="4101536" y="2063444"/>
                </a:lnTo>
                <a:lnTo>
                  <a:pt x="4101536" y="2054779"/>
                </a:lnTo>
                <a:lnTo>
                  <a:pt x="4076933" y="2054779"/>
                </a:lnTo>
                <a:lnTo>
                  <a:pt x="4076933" y="2043761"/>
                </a:lnTo>
                <a:cubicBezTo>
                  <a:pt x="4076933" y="2025362"/>
                  <a:pt x="4082923" y="2016163"/>
                  <a:pt x="4094904" y="2016163"/>
                </a:cubicBezTo>
                <a:cubicBezTo>
                  <a:pt x="4098042" y="2016163"/>
                  <a:pt x="4101322" y="2016484"/>
                  <a:pt x="4104745" y="2017125"/>
                </a:cubicBezTo>
                <a:lnTo>
                  <a:pt x="4104745" y="2009103"/>
                </a:lnTo>
                <a:cubicBezTo>
                  <a:pt x="4102249" y="2008318"/>
                  <a:pt x="4098826" y="2007926"/>
                  <a:pt x="4094476" y="2007926"/>
                </a:cubicBezTo>
                <a:close/>
                <a:moveTo>
                  <a:pt x="3614603" y="2007926"/>
                </a:moveTo>
                <a:lnTo>
                  <a:pt x="3614603" y="2023330"/>
                </a:lnTo>
                <a:lnTo>
                  <a:pt x="3624766" y="2023330"/>
                </a:lnTo>
                <a:lnTo>
                  <a:pt x="3624766" y="2007926"/>
                </a:lnTo>
                <a:close/>
                <a:moveTo>
                  <a:pt x="2804978" y="2007926"/>
                </a:moveTo>
                <a:lnTo>
                  <a:pt x="2804978" y="2163461"/>
                </a:lnTo>
                <a:lnTo>
                  <a:pt x="2815141" y="2163461"/>
                </a:lnTo>
                <a:lnTo>
                  <a:pt x="2815141" y="2007926"/>
                </a:lnTo>
                <a:close/>
                <a:moveTo>
                  <a:pt x="1719129" y="2007926"/>
                </a:moveTo>
                <a:lnTo>
                  <a:pt x="1719129" y="2023330"/>
                </a:lnTo>
                <a:lnTo>
                  <a:pt x="1729291" y="2023330"/>
                </a:lnTo>
                <a:lnTo>
                  <a:pt x="1729291" y="2007926"/>
                </a:lnTo>
                <a:close/>
                <a:moveTo>
                  <a:pt x="791998" y="1911416"/>
                </a:moveTo>
                <a:lnTo>
                  <a:pt x="791998" y="1922216"/>
                </a:lnTo>
                <a:lnTo>
                  <a:pt x="8351998" y="1922216"/>
                </a:lnTo>
                <a:lnTo>
                  <a:pt x="8351998" y="1911416"/>
                </a:lnTo>
                <a:close/>
                <a:moveTo>
                  <a:pt x="5078908" y="1536366"/>
                </a:moveTo>
                <a:lnTo>
                  <a:pt x="5052788" y="1568066"/>
                </a:lnTo>
                <a:cubicBezTo>
                  <a:pt x="5108897" y="1601850"/>
                  <a:pt x="5155554" y="1634444"/>
                  <a:pt x="5192761" y="1665846"/>
                </a:cubicBezTo>
                <a:lnTo>
                  <a:pt x="5221113" y="1631914"/>
                </a:lnTo>
                <a:cubicBezTo>
                  <a:pt x="5171553" y="1595748"/>
                  <a:pt x="5124151" y="1563899"/>
                  <a:pt x="5078908" y="1536366"/>
                </a:cubicBezTo>
                <a:close/>
                <a:moveTo>
                  <a:pt x="4375695" y="1500424"/>
                </a:moveTo>
                <a:lnTo>
                  <a:pt x="4375695" y="1542393"/>
                </a:lnTo>
                <a:cubicBezTo>
                  <a:pt x="4395787" y="1540012"/>
                  <a:pt x="4417143" y="1538673"/>
                  <a:pt x="4439765" y="1538375"/>
                </a:cubicBezTo>
                <a:lnTo>
                  <a:pt x="4596035" y="1538375"/>
                </a:lnTo>
                <a:cubicBezTo>
                  <a:pt x="4618657" y="1538673"/>
                  <a:pt x="4640014" y="1540012"/>
                  <a:pt x="4660105" y="1542393"/>
                </a:cubicBezTo>
                <a:lnTo>
                  <a:pt x="4660105" y="1500424"/>
                </a:lnTo>
                <a:cubicBezTo>
                  <a:pt x="4638972" y="1502507"/>
                  <a:pt x="4617615" y="1503698"/>
                  <a:pt x="4596035" y="1503996"/>
                </a:cubicBezTo>
                <a:lnTo>
                  <a:pt x="4439765" y="1503996"/>
                </a:lnTo>
                <a:cubicBezTo>
                  <a:pt x="4417441" y="1503698"/>
                  <a:pt x="4396084" y="1502507"/>
                  <a:pt x="4375695" y="1500424"/>
                </a:cubicBezTo>
                <a:close/>
                <a:moveTo>
                  <a:pt x="3668464" y="1467384"/>
                </a:moveTo>
                <a:lnTo>
                  <a:pt x="3749724" y="1467384"/>
                </a:lnTo>
                <a:cubicBezTo>
                  <a:pt x="3739008" y="1493131"/>
                  <a:pt x="3726358" y="1514935"/>
                  <a:pt x="3711773" y="1532794"/>
                </a:cubicBezTo>
                <a:cubicBezTo>
                  <a:pt x="3692723" y="1513893"/>
                  <a:pt x="3678286" y="1492090"/>
                  <a:pt x="3668464" y="1467384"/>
                </a:cubicBezTo>
                <a:close/>
                <a:moveTo>
                  <a:pt x="4894510" y="1409341"/>
                </a:moveTo>
                <a:lnTo>
                  <a:pt x="4871739" y="1441265"/>
                </a:lnTo>
                <a:cubicBezTo>
                  <a:pt x="4894807" y="1453022"/>
                  <a:pt x="4927550" y="1472370"/>
                  <a:pt x="4969966" y="1499308"/>
                </a:cubicBezTo>
                <a:lnTo>
                  <a:pt x="4992067" y="1465598"/>
                </a:lnTo>
                <a:cubicBezTo>
                  <a:pt x="4968849" y="1451311"/>
                  <a:pt x="4936330" y="1432558"/>
                  <a:pt x="4894510" y="1409341"/>
                </a:cubicBezTo>
                <a:close/>
                <a:moveTo>
                  <a:pt x="4012257" y="1384115"/>
                </a:moveTo>
                <a:cubicBezTo>
                  <a:pt x="3999160" y="1386496"/>
                  <a:pt x="3983309" y="1387910"/>
                  <a:pt x="3964706" y="1388356"/>
                </a:cubicBezTo>
                <a:lnTo>
                  <a:pt x="3947740" y="1388356"/>
                </a:lnTo>
                <a:cubicBezTo>
                  <a:pt x="3935833" y="1388356"/>
                  <a:pt x="3919090" y="1387091"/>
                  <a:pt x="3897510" y="1384561"/>
                </a:cubicBezTo>
                <a:lnTo>
                  <a:pt x="3897510" y="1426754"/>
                </a:lnTo>
                <a:cubicBezTo>
                  <a:pt x="3920132" y="1423777"/>
                  <a:pt x="3936875" y="1422364"/>
                  <a:pt x="3947740" y="1422512"/>
                </a:cubicBezTo>
                <a:lnTo>
                  <a:pt x="3966938" y="1422512"/>
                </a:lnTo>
                <a:lnTo>
                  <a:pt x="3962250" y="1582577"/>
                </a:lnTo>
                <a:cubicBezTo>
                  <a:pt x="3961804" y="1593441"/>
                  <a:pt x="3957860" y="1602148"/>
                  <a:pt x="3950418" y="1608696"/>
                </a:cubicBezTo>
                <a:lnTo>
                  <a:pt x="3982119" y="1646648"/>
                </a:lnTo>
                <a:cubicBezTo>
                  <a:pt x="3992537" y="1631765"/>
                  <a:pt x="4023270" y="1605869"/>
                  <a:pt x="4074318" y="1568959"/>
                </a:cubicBezTo>
                <a:cubicBezTo>
                  <a:pt x="4074616" y="1546635"/>
                  <a:pt x="4075211" y="1526469"/>
                  <a:pt x="4076104" y="1508461"/>
                </a:cubicBezTo>
                <a:cubicBezTo>
                  <a:pt x="4055119" y="1528404"/>
                  <a:pt x="4031232" y="1549314"/>
                  <a:pt x="4004443" y="1571192"/>
                </a:cubicBezTo>
                <a:lnTo>
                  <a:pt x="4008461" y="1432112"/>
                </a:lnTo>
                <a:cubicBezTo>
                  <a:pt x="4008759" y="1419610"/>
                  <a:pt x="4010024" y="1403611"/>
                  <a:pt x="4012257" y="1384115"/>
                </a:cubicBezTo>
                <a:close/>
                <a:moveTo>
                  <a:pt x="3445221" y="1375408"/>
                </a:moveTo>
                <a:lnTo>
                  <a:pt x="3445221" y="1418048"/>
                </a:lnTo>
                <a:cubicBezTo>
                  <a:pt x="3466206" y="1415220"/>
                  <a:pt x="3481908" y="1413806"/>
                  <a:pt x="3492325" y="1413806"/>
                </a:cubicBezTo>
                <a:lnTo>
                  <a:pt x="3502371" y="1413806"/>
                </a:lnTo>
                <a:lnTo>
                  <a:pt x="3499692" y="1565164"/>
                </a:lnTo>
                <a:cubicBezTo>
                  <a:pt x="3500139" y="1576475"/>
                  <a:pt x="3495749" y="1585926"/>
                  <a:pt x="3486521" y="1593516"/>
                </a:cubicBezTo>
                <a:lnTo>
                  <a:pt x="3520677" y="1629681"/>
                </a:lnTo>
                <a:cubicBezTo>
                  <a:pt x="3547020" y="1601255"/>
                  <a:pt x="3571279" y="1578559"/>
                  <a:pt x="3593454" y="1561592"/>
                </a:cubicBezTo>
                <a:cubicBezTo>
                  <a:pt x="3590180" y="1554151"/>
                  <a:pt x="3585417" y="1538747"/>
                  <a:pt x="3579167" y="1515381"/>
                </a:cubicBezTo>
                <a:cubicBezTo>
                  <a:pt x="3576041" y="1518953"/>
                  <a:pt x="3571949" y="1523492"/>
                  <a:pt x="3566888" y="1528999"/>
                </a:cubicBezTo>
                <a:cubicBezTo>
                  <a:pt x="3556470" y="1540756"/>
                  <a:pt x="3547764" y="1549760"/>
                  <a:pt x="3540769" y="1556011"/>
                </a:cubicBezTo>
                <a:lnTo>
                  <a:pt x="3544118" y="1419387"/>
                </a:lnTo>
                <a:cubicBezTo>
                  <a:pt x="3544415" y="1410457"/>
                  <a:pt x="3545159" y="1395798"/>
                  <a:pt x="3546350" y="1375408"/>
                </a:cubicBezTo>
                <a:cubicBezTo>
                  <a:pt x="3528044" y="1378236"/>
                  <a:pt x="3512789" y="1379650"/>
                  <a:pt x="3500585" y="1379650"/>
                </a:cubicBezTo>
                <a:lnTo>
                  <a:pt x="3492325" y="1379650"/>
                </a:lnTo>
                <a:cubicBezTo>
                  <a:pt x="3480866" y="1379650"/>
                  <a:pt x="3465164" y="1378236"/>
                  <a:pt x="3445221" y="1375408"/>
                </a:cubicBezTo>
                <a:close/>
                <a:moveTo>
                  <a:pt x="4931568" y="1347503"/>
                </a:moveTo>
                <a:lnTo>
                  <a:pt x="4908351" y="1380096"/>
                </a:lnTo>
                <a:cubicBezTo>
                  <a:pt x="4943028" y="1400039"/>
                  <a:pt x="4973835" y="1419833"/>
                  <a:pt x="5000773" y="1439479"/>
                </a:cubicBezTo>
                <a:lnTo>
                  <a:pt x="5023990" y="1407109"/>
                </a:lnTo>
                <a:cubicBezTo>
                  <a:pt x="5002857" y="1392375"/>
                  <a:pt x="4972049" y="1372506"/>
                  <a:pt x="4931568" y="1347503"/>
                </a:cubicBezTo>
                <a:close/>
                <a:moveTo>
                  <a:pt x="5022651" y="1342145"/>
                </a:moveTo>
                <a:cubicBezTo>
                  <a:pt x="5025330" y="1363130"/>
                  <a:pt x="5026669" y="1383222"/>
                  <a:pt x="5026669" y="1402421"/>
                </a:cubicBezTo>
                <a:cubicBezTo>
                  <a:pt x="5026371" y="1442455"/>
                  <a:pt x="5023320" y="1475421"/>
                  <a:pt x="5017516" y="1501317"/>
                </a:cubicBezTo>
                <a:lnTo>
                  <a:pt x="4879552" y="1501317"/>
                </a:lnTo>
                <a:cubicBezTo>
                  <a:pt x="4872111" y="1501168"/>
                  <a:pt x="4856261" y="1499903"/>
                  <a:pt x="4832002" y="1497522"/>
                </a:cubicBezTo>
                <a:lnTo>
                  <a:pt x="4832002" y="1539268"/>
                </a:lnTo>
                <a:cubicBezTo>
                  <a:pt x="4851945" y="1537036"/>
                  <a:pt x="4867795" y="1535771"/>
                  <a:pt x="4879552" y="1535473"/>
                </a:cubicBezTo>
                <a:lnTo>
                  <a:pt x="4998764" y="1535473"/>
                </a:lnTo>
                <a:cubicBezTo>
                  <a:pt x="4957241" y="1584884"/>
                  <a:pt x="4899942" y="1613831"/>
                  <a:pt x="4826867" y="1622314"/>
                </a:cubicBezTo>
                <a:cubicBezTo>
                  <a:pt x="4845768" y="1637346"/>
                  <a:pt x="4857972" y="1651112"/>
                  <a:pt x="4863479" y="1663614"/>
                </a:cubicBezTo>
                <a:cubicBezTo>
                  <a:pt x="4954413" y="1632955"/>
                  <a:pt x="5016177" y="1590242"/>
                  <a:pt x="5048770" y="1535473"/>
                </a:cubicBezTo>
                <a:lnTo>
                  <a:pt x="5174009" y="1535473"/>
                </a:lnTo>
                <a:cubicBezTo>
                  <a:pt x="5181004" y="1535324"/>
                  <a:pt x="5196556" y="1536589"/>
                  <a:pt x="5220667" y="1539268"/>
                </a:cubicBezTo>
                <a:lnTo>
                  <a:pt x="5220667" y="1497522"/>
                </a:lnTo>
                <a:cubicBezTo>
                  <a:pt x="5193282" y="1500052"/>
                  <a:pt x="5177730" y="1501317"/>
                  <a:pt x="5174009" y="1501317"/>
                </a:cubicBezTo>
                <a:lnTo>
                  <a:pt x="5061941" y="1501317"/>
                </a:lnTo>
                <a:cubicBezTo>
                  <a:pt x="5066257" y="1486136"/>
                  <a:pt x="5069308" y="1449673"/>
                  <a:pt x="5071094" y="1391928"/>
                </a:cubicBezTo>
                <a:cubicBezTo>
                  <a:pt x="5071243" y="1386719"/>
                  <a:pt x="5071392" y="1382775"/>
                  <a:pt x="5071541" y="1380096"/>
                </a:cubicBezTo>
                <a:cubicBezTo>
                  <a:pt x="5071838" y="1373101"/>
                  <a:pt x="5072880" y="1369157"/>
                  <a:pt x="5074666" y="1368265"/>
                </a:cubicBezTo>
                <a:cubicBezTo>
                  <a:pt x="5081959" y="1363353"/>
                  <a:pt x="5085456" y="1359037"/>
                  <a:pt x="5085158" y="1355316"/>
                </a:cubicBezTo>
                <a:cubicBezTo>
                  <a:pt x="5084563" y="1351596"/>
                  <a:pt x="5080173" y="1349215"/>
                  <a:pt x="5071987" y="1348173"/>
                </a:cubicBezTo>
                <a:close/>
                <a:moveTo>
                  <a:pt x="5521820" y="1314240"/>
                </a:moveTo>
                <a:cubicBezTo>
                  <a:pt x="5523755" y="1340136"/>
                  <a:pt x="5524722" y="1360079"/>
                  <a:pt x="5524722" y="1374069"/>
                </a:cubicBezTo>
                <a:cubicBezTo>
                  <a:pt x="5526657" y="1505335"/>
                  <a:pt x="5475237" y="1590390"/>
                  <a:pt x="5370462" y="1629235"/>
                </a:cubicBezTo>
                <a:cubicBezTo>
                  <a:pt x="5385791" y="1637867"/>
                  <a:pt x="5399111" y="1647764"/>
                  <a:pt x="5410422" y="1658926"/>
                </a:cubicBezTo>
                <a:cubicBezTo>
                  <a:pt x="5476205" y="1618742"/>
                  <a:pt x="5518993" y="1574540"/>
                  <a:pt x="5538787" y="1526320"/>
                </a:cubicBezTo>
                <a:lnTo>
                  <a:pt x="5538787" y="1600883"/>
                </a:lnTo>
                <a:cubicBezTo>
                  <a:pt x="5538191" y="1628714"/>
                  <a:pt x="5553446" y="1643671"/>
                  <a:pt x="5584551" y="1645755"/>
                </a:cubicBezTo>
                <a:cubicBezTo>
                  <a:pt x="5591844" y="1646350"/>
                  <a:pt x="5601592" y="1646648"/>
                  <a:pt x="5613796" y="1646648"/>
                </a:cubicBezTo>
                <a:cubicBezTo>
                  <a:pt x="5624958" y="1646648"/>
                  <a:pt x="5633814" y="1645903"/>
                  <a:pt x="5640362" y="1644415"/>
                </a:cubicBezTo>
                <a:cubicBezTo>
                  <a:pt x="5667597" y="1640248"/>
                  <a:pt x="5686945" y="1615840"/>
                  <a:pt x="5698405" y="1571192"/>
                </a:cubicBezTo>
                <a:cubicBezTo>
                  <a:pt x="5682480" y="1567471"/>
                  <a:pt x="5665886" y="1558913"/>
                  <a:pt x="5648622" y="1545519"/>
                </a:cubicBezTo>
                <a:cubicBezTo>
                  <a:pt x="5649068" y="1565759"/>
                  <a:pt x="5647952" y="1580419"/>
                  <a:pt x="5645273" y="1589498"/>
                </a:cubicBezTo>
                <a:cubicBezTo>
                  <a:pt x="5642892" y="1598576"/>
                  <a:pt x="5638353" y="1604232"/>
                  <a:pt x="5631655" y="1606464"/>
                </a:cubicBezTo>
                <a:cubicBezTo>
                  <a:pt x="5628381" y="1607357"/>
                  <a:pt x="5620717" y="1607803"/>
                  <a:pt x="5608662" y="1607803"/>
                </a:cubicBezTo>
                <a:cubicBezTo>
                  <a:pt x="5602560" y="1607803"/>
                  <a:pt x="5596979" y="1607506"/>
                  <a:pt x="5591918" y="1606910"/>
                </a:cubicBezTo>
                <a:cubicBezTo>
                  <a:pt x="5583584" y="1606762"/>
                  <a:pt x="5579714" y="1601255"/>
                  <a:pt x="5580310" y="1590390"/>
                </a:cubicBezTo>
                <a:lnTo>
                  <a:pt x="5580310" y="1501763"/>
                </a:lnTo>
                <a:cubicBezTo>
                  <a:pt x="5580161" y="1494471"/>
                  <a:pt x="5581872" y="1489411"/>
                  <a:pt x="5585444" y="1486583"/>
                </a:cubicBezTo>
                <a:cubicBezTo>
                  <a:pt x="5590802" y="1481820"/>
                  <a:pt x="5593407" y="1477653"/>
                  <a:pt x="5593258" y="1474081"/>
                </a:cubicBezTo>
                <a:cubicBezTo>
                  <a:pt x="5592811" y="1470658"/>
                  <a:pt x="5589760" y="1468426"/>
                  <a:pt x="5584105" y="1467384"/>
                </a:cubicBezTo>
                <a:lnTo>
                  <a:pt x="5560218" y="1463366"/>
                </a:lnTo>
                <a:cubicBezTo>
                  <a:pt x="5564236" y="1427052"/>
                  <a:pt x="5566692" y="1392300"/>
                  <a:pt x="5567585" y="1359112"/>
                </a:cubicBezTo>
                <a:cubicBezTo>
                  <a:pt x="5567883" y="1348694"/>
                  <a:pt x="5569892" y="1342443"/>
                  <a:pt x="5573613" y="1340359"/>
                </a:cubicBezTo>
                <a:cubicBezTo>
                  <a:pt x="5579268" y="1336043"/>
                  <a:pt x="5582245" y="1332099"/>
                  <a:pt x="5582542" y="1328527"/>
                </a:cubicBezTo>
                <a:cubicBezTo>
                  <a:pt x="5582542" y="1324807"/>
                  <a:pt x="5580012" y="1322500"/>
                  <a:pt x="5574952" y="1321607"/>
                </a:cubicBezTo>
                <a:close/>
                <a:moveTo>
                  <a:pt x="5440114" y="1267136"/>
                </a:moveTo>
                <a:cubicBezTo>
                  <a:pt x="5422552" y="1269517"/>
                  <a:pt x="5405139" y="1270857"/>
                  <a:pt x="5387875" y="1271154"/>
                </a:cubicBezTo>
                <a:lnTo>
                  <a:pt x="5326707" y="1271154"/>
                </a:lnTo>
                <a:cubicBezTo>
                  <a:pt x="5313163" y="1271005"/>
                  <a:pt x="5295750" y="1269815"/>
                  <a:pt x="5274468" y="1267582"/>
                </a:cubicBezTo>
                <a:lnTo>
                  <a:pt x="5274468" y="1310222"/>
                </a:lnTo>
                <a:cubicBezTo>
                  <a:pt x="5293071" y="1307840"/>
                  <a:pt x="5309889" y="1306575"/>
                  <a:pt x="5324921" y="1306426"/>
                </a:cubicBezTo>
                <a:lnTo>
                  <a:pt x="5337199" y="1306426"/>
                </a:lnTo>
                <a:lnTo>
                  <a:pt x="5337199" y="1390142"/>
                </a:lnTo>
                <a:lnTo>
                  <a:pt x="5330725" y="1390142"/>
                </a:lnTo>
                <a:cubicBezTo>
                  <a:pt x="5321646" y="1390142"/>
                  <a:pt x="5306243" y="1388952"/>
                  <a:pt x="5284514" y="1386570"/>
                </a:cubicBezTo>
                <a:lnTo>
                  <a:pt x="5284514" y="1429433"/>
                </a:lnTo>
                <a:cubicBezTo>
                  <a:pt x="5305350" y="1426754"/>
                  <a:pt x="5320753" y="1425415"/>
                  <a:pt x="5330725" y="1425415"/>
                </a:cubicBezTo>
                <a:lnTo>
                  <a:pt x="5337199" y="1425415"/>
                </a:lnTo>
                <a:lnTo>
                  <a:pt x="5337199" y="1539715"/>
                </a:lnTo>
                <a:cubicBezTo>
                  <a:pt x="5309963" y="1548495"/>
                  <a:pt x="5285556" y="1553779"/>
                  <a:pt x="5263975" y="1555565"/>
                </a:cubicBezTo>
                <a:lnTo>
                  <a:pt x="5290541" y="1606017"/>
                </a:lnTo>
                <a:cubicBezTo>
                  <a:pt x="5327004" y="1587116"/>
                  <a:pt x="5374108" y="1567917"/>
                  <a:pt x="5431854" y="1548421"/>
                </a:cubicBezTo>
                <a:cubicBezTo>
                  <a:pt x="5433044" y="1532794"/>
                  <a:pt x="5435277" y="1515976"/>
                  <a:pt x="5438551" y="1497968"/>
                </a:cubicBezTo>
                <a:cubicBezTo>
                  <a:pt x="5419054" y="1507642"/>
                  <a:pt x="5398963" y="1516646"/>
                  <a:pt x="5378275" y="1524981"/>
                </a:cubicBezTo>
                <a:lnTo>
                  <a:pt x="5378275" y="1425415"/>
                </a:lnTo>
                <a:lnTo>
                  <a:pt x="5386089" y="1425415"/>
                </a:lnTo>
                <a:cubicBezTo>
                  <a:pt x="5398293" y="1425415"/>
                  <a:pt x="5414143" y="1426754"/>
                  <a:pt x="5433640" y="1429433"/>
                </a:cubicBezTo>
                <a:lnTo>
                  <a:pt x="5433640" y="1386570"/>
                </a:lnTo>
                <a:cubicBezTo>
                  <a:pt x="5413548" y="1388952"/>
                  <a:pt x="5397698" y="1390142"/>
                  <a:pt x="5386089" y="1390142"/>
                </a:cubicBezTo>
                <a:lnTo>
                  <a:pt x="5378275" y="1390142"/>
                </a:lnTo>
                <a:lnTo>
                  <a:pt x="5378275" y="1306426"/>
                </a:lnTo>
                <a:lnTo>
                  <a:pt x="5389661" y="1306426"/>
                </a:lnTo>
                <a:cubicBezTo>
                  <a:pt x="5406925" y="1306575"/>
                  <a:pt x="5423742" y="1307840"/>
                  <a:pt x="5440114" y="1310222"/>
                </a:cubicBezTo>
                <a:close/>
                <a:moveTo>
                  <a:pt x="3617564" y="1254411"/>
                </a:moveTo>
                <a:cubicBezTo>
                  <a:pt x="3618904" y="1262894"/>
                  <a:pt x="3619722" y="1270410"/>
                  <a:pt x="3620020" y="1276958"/>
                </a:cubicBezTo>
                <a:cubicBezTo>
                  <a:pt x="3620169" y="1280233"/>
                  <a:pt x="3620243" y="1283805"/>
                  <a:pt x="3620243" y="1287674"/>
                </a:cubicBezTo>
                <a:cubicBezTo>
                  <a:pt x="3620243" y="1291246"/>
                  <a:pt x="3620169" y="1296306"/>
                  <a:pt x="3620020" y="1302855"/>
                </a:cubicBezTo>
                <a:cubicBezTo>
                  <a:pt x="3618383" y="1351373"/>
                  <a:pt x="3600226" y="1385529"/>
                  <a:pt x="3565549" y="1405323"/>
                </a:cubicBezTo>
                <a:cubicBezTo>
                  <a:pt x="3578050" y="1410681"/>
                  <a:pt x="3589957" y="1419313"/>
                  <a:pt x="3601268" y="1431219"/>
                </a:cubicBezTo>
                <a:cubicBezTo>
                  <a:pt x="3600821" y="1431219"/>
                  <a:pt x="3600077" y="1431144"/>
                  <a:pt x="3599035" y="1430996"/>
                </a:cubicBezTo>
                <a:cubicBezTo>
                  <a:pt x="3592487" y="1430400"/>
                  <a:pt x="3587575" y="1429879"/>
                  <a:pt x="3584301" y="1429433"/>
                </a:cubicBezTo>
                <a:lnTo>
                  <a:pt x="3584301" y="1470956"/>
                </a:lnTo>
                <a:cubicBezTo>
                  <a:pt x="3604244" y="1468872"/>
                  <a:pt x="3618085" y="1467682"/>
                  <a:pt x="3625824" y="1467384"/>
                </a:cubicBezTo>
                <a:cubicBezTo>
                  <a:pt x="3639219" y="1503400"/>
                  <a:pt x="3658269" y="1534654"/>
                  <a:pt x="3682974" y="1561146"/>
                </a:cubicBezTo>
                <a:cubicBezTo>
                  <a:pt x="3648149" y="1588381"/>
                  <a:pt x="3604393" y="1606836"/>
                  <a:pt x="3551708" y="1616510"/>
                </a:cubicBezTo>
                <a:cubicBezTo>
                  <a:pt x="3565847" y="1630500"/>
                  <a:pt x="3576116" y="1644192"/>
                  <a:pt x="3582515" y="1657586"/>
                </a:cubicBezTo>
                <a:cubicBezTo>
                  <a:pt x="3647107" y="1631095"/>
                  <a:pt x="3691309" y="1608250"/>
                  <a:pt x="3715121" y="1589051"/>
                </a:cubicBezTo>
                <a:cubicBezTo>
                  <a:pt x="3741910" y="1608548"/>
                  <a:pt x="3784847" y="1629086"/>
                  <a:pt x="3843932" y="1650666"/>
                </a:cubicBezTo>
                <a:cubicBezTo>
                  <a:pt x="3851225" y="1629979"/>
                  <a:pt x="3859782" y="1614277"/>
                  <a:pt x="3869605" y="1603562"/>
                </a:cubicBezTo>
                <a:cubicBezTo>
                  <a:pt x="3822724" y="1598353"/>
                  <a:pt x="3780680" y="1583321"/>
                  <a:pt x="3743473" y="1558467"/>
                </a:cubicBezTo>
                <a:cubicBezTo>
                  <a:pt x="3769964" y="1522153"/>
                  <a:pt x="3791991" y="1479141"/>
                  <a:pt x="3809553" y="1429433"/>
                </a:cubicBezTo>
                <a:cubicBezTo>
                  <a:pt x="3785740" y="1431814"/>
                  <a:pt x="3767509" y="1433005"/>
                  <a:pt x="3754858" y="1433005"/>
                </a:cubicBezTo>
                <a:lnTo>
                  <a:pt x="3632298" y="1433005"/>
                </a:lnTo>
                <a:cubicBezTo>
                  <a:pt x="3625750" y="1433005"/>
                  <a:pt x="3616746" y="1432558"/>
                  <a:pt x="3605286" y="1431665"/>
                </a:cubicBezTo>
                <a:cubicBezTo>
                  <a:pt x="3644577" y="1396988"/>
                  <a:pt x="3663775" y="1350703"/>
                  <a:pt x="3662883" y="1292809"/>
                </a:cubicBezTo>
                <a:lnTo>
                  <a:pt x="3736106" y="1292809"/>
                </a:lnTo>
                <a:lnTo>
                  <a:pt x="3736106" y="1363130"/>
                </a:lnTo>
                <a:cubicBezTo>
                  <a:pt x="3735808" y="1382180"/>
                  <a:pt x="3739678" y="1394607"/>
                  <a:pt x="3747715" y="1400411"/>
                </a:cubicBezTo>
                <a:cubicBezTo>
                  <a:pt x="3755751" y="1407109"/>
                  <a:pt x="3771676" y="1410383"/>
                  <a:pt x="3795488" y="1410234"/>
                </a:cubicBezTo>
                <a:cubicBezTo>
                  <a:pt x="3799804" y="1410234"/>
                  <a:pt x="3809553" y="1409936"/>
                  <a:pt x="3824733" y="1409341"/>
                </a:cubicBezTo>
                <a:cubicBezTo>
                  <a:pt x="3829496" y="1409192"/>
                  <a:pt x="3832844" y="1409043"/>
                  <a:pt x="3834779" y="1408895"/>
                </a:cubicBezTo>
                <a:cubicBezTo>
                  <a:pt x="3835821" y="1396095"/>
                  <a:pt x="3839169" y="1380840"/>
                  <a:pt x="3844825" y="1363130"/>
                </a:cubicBezTo>
                <a:cubicBezTo>
                  <a:pt x="3821161" y="1369976"/>
                  <a:pt x="3803153" y="1373325"/>
                  <a:pt x="3790800" y="1373176"/>
                </a:cubicBezTo>
                <a:cubicBezTo>
                  <a:pt x="3785145" y="1373325"/>
                  <a:pt x="3781573" y="1372134"/>
                  <a:pt x="3780085" y="1369604"/>
                </a:cubicBezTo>
                <a:cubicBezTo>
                  <a:pt x="3778299" y="1367372"/>
                  <a:pt x="3777480" y="1362163"/>
                  <a:pt x="3777629" y="1353977"/>
                </a:cubicBezTo>
                <a:lnTo>
                  <a:pt x="3777629" y="1296381"/>
                </a:lnTo>
                <a:cubicBezTo>
                  <a:pt x="3777629" y="1283879"/>
                  <a:pt x="3778820" y="1269889"/>
                  <a:pt x="3781201" y="1254411"/>
                </a:cubicBezTo>
                <a:cubicBezTo>
                  <a:pt x="3761109" y="1257090"/>
                  <a:pt x="3744961" y="1258429"/>
                  <a:pt x="3732757" y="1258429"/>
                </a:cubicBezTo>
                <a:lnTo>
                  <a:pt x="3668017" y="1258429"/>
                </a:lnTo>
                <a:cubicBezTo>
                  <a:pt x="3657153" y="1258429"/>
                  <a:pt x="3640335" y="1257090"/>
                  <a:pt x="3617564" y="1254411"/>
                </a:cubicBezTo>
                <a:close/>
                <a:moveTo>
                  <a:pt x="5449713" y="1250169"/>
                </a:moveTo>
                <a:cubicBezTo>
                  <a:pt x="5451648" y="1267136"/>
                  <a:pt x="5452838" y="1287600"/>
                  <a:pt x="5453285" y="1311561"/>
                </a:cubicBezTo>
                <a:lnTo>
                  <a:pt x="5453285" y="1434567"/>
                </a:lnTo>
                <a:cubicBezTo>
                  <a:pt x="5452838" y="1459571"/>
                  <a:pt x="5451648" y="1481523"/>
                  <a:pt x="5449713" y="1500424"/>
                </a:cubicBezTo>
                <a:lnTo>
                  <a:pt x="5498157" y="1500424"/>
                </a:lnTo>
                <a:cubicBezTo>
                  <a:pt x="5496073" y="1481374"/>
                  <a:pt x="5494808" y="1459422"/>
                  <a:pt x="5494362" y="1434567"/>
                </a:cubicBezTo>
                <a:lnTo>
                  <a:pt x="5494362" y="1289460"/>
                </a:lnTo>
                <a:lnTo>
                  <a:pt x="5602857" y="1289460"/>
                </a:lnTo>
                <a:lnTo>
                  <a:pt x="5602857" y="1428986"/>
                </a:lnTo>
                <a:cubicBezTo>
                  <a:pt x="5602411" y="1455627"/>
                  <a:pt x="5601146" y="1477579"/>
                  <a:pt x="5599062" y="1494843"/>
                </a:cubicBezTo>
                <a:lnTo>
                  <a:pt x="5647506" y="1494843"/>
                </a:lnTo>
                <a:cubicBezTo>
                  <a:pt x="5645571" y="1475644"/>
                  <a:pt x="5644380" y="1453692"/>
                  <a:pt x="5643934" y="1428986"/>
                </a:cubicBezTo>
                <a:lnTo>
                  <a:pt x="5643934" y="1309775"/>
                </a:lnTo>
                <a:cubicBezTo>
                  <a:pt x="5644380" y="1287451"/>
                  <a:pt x="5645720" y="1267582"/>
                  <a:pt x="5647952" y="1250169"/>
                </a:cubicBezTo>
                <a:cubicBezTo>
                  <a:pt x="5628009" y="1252699"/>
                  <a:pt x="5608215" y="1254113"/>
                  <a:pt x="5588570" y="1254411"/>
                </a:cubicBezTo>
                <a:lnTo>
                  <a:pt x="5509096" y="1254411"/>
                </a:lnTo>
                <a:cubicBezTo>
                  <a:pt x="5487813" y="1253965"/>
                  <a:pt x="5468019" y="1252551"/>
                  <a:pt x="5449713" y="1250169"/>
                </a:cubicBezTo>
                <a:close/>
                <a:moveTo>
                  <a:pt x="3945061" y="1241463"/>
                </a:moveTo>
                <a:lnTo>
                  <a:pt x="3918048" y="1274056"/>
                </a:lnTo>
                <a:cubicBezTo>
                  <a:pt x="3947665" y="1292213"/>
                  <a:pt x="3976910" y="1314612"/>
                  <a:pt x="4005783" y="1341252"/>
                </a:cubicBezTo>
                <a:lnTo>
                  <a:pt x="4031902" y="1306426"/>
                </a:lnTo>
                <a:cubicBezTo>
                  <a:pt x="4005708" y="1284102"/>
                  <a:pt x="3976761" y="1262448"/>
                  <a:pt x="3945061" y="1241463"/>
                </a:cubicBezTo>
                <a:close/>
                <a:moveTo>
                  <a:pt x="3510185" y="1240570"/>
                </a:moveTo>
                <a:lnTo>
                  <a:pt x="3478708" y="1268922"/>
                </a:lnTo>
                <a:cubicBezTo>
                  <a:pt x="3503711" y="1290799"/>
                  <a:pt x="3524398" y="1312900"/>
                  <a:pt x="3540769" y="1335225"/>
                </a:cubicBezTo>
                <a:lnTo>
                  <a:pt x="3574702" y="1305980"/>
                </a:lnTo>
                <a:cubicBezTo>
                  <a:pt x="3565475" y="1295711"/>
                  <a:pt x="3553047" y="1282986"/>
                  <a:pt x="3537420" y="1267806"/>
                </a:cubicBezTo>
                <a:cubicBezTo>
                  <a:pt x="3526109" y="1256792"/>
                  <a:pt x="3517031" y="1247714"/>
                  <a:pt x="3510185" y="1240570"/>
                </a:cubicBezTo>
                <a:close/>
                <a:moveTo>
                  <a:pt x="4454723" y="1238338"/>
                </a:moveTo>
                <a:cubicBezTo>
                  <a:pt x="4455616" y="1248309"/>
                  <a:pt x="4456062" y="1257834"/>
                  <a:pt x="4456062" y="1266913"/>
                </a:cubicBezTo>
                <a:cubicBezTo>
                  <a:pt x="4456062" y="1273759"/>
                  <a:pt x="4455764" y="1281944"/>
                  <a:pt x="4455169" y="1291469"/>
                </a:cubicBezTo>
                <a:lnTo>
                  <a:pt x="4446909" y="1393268"/>
                </a:lnTo>
                <a:cubicBezTo>
                  <a:pt x="4446016" y="1407257"/>
                  <a:pt x="4442667" y="1425712"/>
                  <a:pt x="4436863" y="1448632"/>
                </a:cubicBezTo>
                <a:cubicBezTo>
                  <a:pt x="4460527" y="1446102"/>
                  <a:pt x="4478982" y="1444911"/>
                  <a:pt x="4492227" y="1445060"/>
                </a:cubicBezTo>
                <a:lnTo>
                  <a:pt x="4687118" y="1445060"/>
                </a:lnTo>
                <a:cubicBezTo>
                  <a:pt x="4686969" y="1447143"/>
                  <a:pt x="4686820" y="1450269"/>
                  <a:pt x="4686671" y="1454436"/>
                </a:cubicBezTo>
                <a:cubicBezTo>
                  <a:pt x="4684141" y="1501615"/>
                  <a:pt x="4681239" y="1536143"/>
                  <a:pt x="4677965" y="1558020"/>
                </a:cubicBezTo>
                <a:cubicBezTo>
                  <a:pt x="4673649" y="1591804"/>
                  <a:pt x="4649390" y="1607952"/>
                  <a:pt x="4605188" y="1606464"/>
                </a:cubicBezTo>
                <a:cubicBezTo>
                  <a:pt x="4594472" y="1606464"/>
                  <a:pt x="4577878" y="1605497"/>
                  <a:pt x="4555405" y="1603562"/>
                </a:cubicBezTo>
                <a:cubicBezTo>
                  <a:pt x="4567758" y="1622761"/>
                  <a:pt x="4574752" y="1640174"/>
                  <a:pt x="4576390" y="1655800"/>
                </a:cubicBezTo>
                <a:cubicBezTo>
                  <a:pt x="4677146" y="1649847"/>
                  <a:pt x="4725887" y="1619040"/>
                  <a:pt x="4722613" y="1563378"/>
                </a:cubicBezTo>
                <a:cubicBezTo>
                  <a:pt x="4726929" y="1532124"/>
                  <a:pt x="4729980" y="1499084"/>
                  <a:pt x="4731766" y="1464259"/>
                </a:cubicBezTo>
                <a:cubicBezTo>
                  <a:pt x="4732808" y="1444911"/>
                  <a:pt x="4734668" y="1425861"/>
                  <a:pt x="4737347" y="1407109"/>
                </a:cubicBezTo>
                <a:cubicBezTo>
                  <a:pt x="4716065" y="1409341"/>
                  <a:pt x="4696271" y="1410532"/>
                  <a:pt x="4677965" y="1410681"/>
                </a:cubicBezTo>
                <a:lnTo>
                  <a:pt x="4490441" y="1410681"/>
                </a:lnTo>
                <a:lnTo>
                  <a:pt x="4495353" y="1341252"/>
                </a:lnTo>
                <a:lnTo>
                  <a:pt x="4692922" y="1341252"/>
                </a:lnTo>
                <a:cubicBezTo>
                  <a:pt x="4715246" y="1341550"/>
                  <a:pt x="4736603" y="1342889"/>
                  <a:pt x="4756992" y="1345271"/>
                </a:cubicBezTo>
                <a:lnTo>
                  <a:pt x="4756992" y="1303301"/>
                </a:lnTo>
                <a:cubicBezTo>
                  <a:pt x="4738389" y="1305533"/>
                  <a:pt x="4717032" y="1306724"/>
                  <a:pt x="4692922" y="1306873"/>
                </a:cubicBezTo>
                <a:lnTo>
                  <a:pt x="4498701" y="1306873"/>
                </a:lnTo>
                <a:cubicBezTo>
                  <a:pt x="4498999" y="1304343"/>
                  <a:pt x="4499445" y="1298315"/>
                  <a:pt x="4500041" y="1288790"/>
                </a:cubicBezTo>
                <a:cubicBezTo>
                  <a:pt x="4500338" y="1286558"/>
                  <a:pt x="4500487" y="1284995"/>
                  <a:pt x="4500487" y="1284102"/>
                </a:cubicBezTo>
                <a:cubicBezTo>
                  <a:pt x="4501231" y="1273387"/>
                  <a:pt x="4503389" y="1266540"/>
                  <a:pt x="4506961" y="1263564"/>
                </a:cubicBezTo>
                <a:cubicBezTo>
                  <a:pt x="4511724" y="1258801"/>
                  <a:pt x="4513956" y="1254783"/>
                  <a:pt x="4513658" y="1251509"/>
                </a:cubicBezTo>
                <a:cubicBezTo>
                  <a:pt x="4513063" y="1248383"/>
                  <a:pt x="4510012" y="1246449"/>
                  <a:pt x="4504506" y="1245705"/>
                </a:cubicBezTo>
                <a:close/>
                <a:moveTo>
                  <a:pt x="4154462" y="1232310"/>
                </a:moveTo>
                <a:cubicBezTo>
                  <a:pt x="4156843" y="1253890"/>
                  <a:pt x="4158034" y="1276512"/>
                  <a:pt x="4158034" y="1300176"/>
                </a:cubicBezTo>
                <a:lnTo>
                  <a:pt x="4158034" y="1381882"/>
                </a:lnTo>
                <a:lnTo>
                  <a:pt x="4096865" y="1381882"/>
                </a:lnTo>
                <a:cubicBezTo>
                  <a:pt x="4075583" y="1381585"/>
                  <a:pt x="4056384" y="1380096"/>
                  <a:pt x="4039269" y="1377417"/>
                </a:cubicBezTo>
                <a:lnTo>
                  <a:pt x="4039269" y="1420726"/>
                </a:lnTo>
                <a:cubicBezTo>
                  <a:pt x="4055193" y="1418494"/>
                  <a:pt x="4074392" y="1417303"/>
                  <a:pt x="4096865" y="1417155"/>
                </a:cubicBezTo>
                <a:lnTo>
                  <a:pt x="4158034" y="1417155"/>
                </a:lnTo>
                <a:lnTo>
                  <a:pt x="4158034" y="1594409"/>
                </a:lnTo>
                <a:cubicBezTo>
                  <a:pt x="4157885" y="1621347"/>
                  <a:pt x="4156694" y="1644117"/>
                  <a:pt x="4154462" y="1662721"/>
                </a:cubicBezTo>
                <a:lnTo>
                  <a:pt x="4203798" y="1662721"/>
                </a:lnTo>
                <a:cubicBezTo>
                  <a:pt x="4201417" y="1645457"/>
                  <a:pt x="4200152" y="1622686"/>
                  <a:pt x="4200003" y="1594409"/>
                </a:cubicBezTo>
                <a:lnTo>
                  <a:pt x="4200003" y="1417155"/>
                </a:lnTo>
                <a:lnTo>
                  <a:pt x="4264967" y="1417155"/>
                </a:lnTo>
                <a:cubicBezTo>
                  <a:pt x="4285803" y="1417601"/>
                  <a:pt x="4304704" y="1418792"/>
                  <a:pt x="4321670" y="1420726"/>
                </a:cubicBezTo>
                <a:lnTo>
                  <a:pt x="4321670" y="1377864"/>
                </a:lnTo>
                <a:cubicBezTo>
                  <a:pt x="4304704" y="1380245"/>
                  <a:pt x="4285803" y="1381585"/>
                  <a:pt x="4264967" y="1381882"/>
                </a:cubicBezTo>
                <a:lnTo>
                  <a:pt x="4200003" y="1381882"/>
                </a:lnTo>
                <a:lnTo>
                  <a:pt x="4200003" y="1289907"/>
                </a:lnTo>
                <a:cubicBezTo>
                  <a:pt x="4200003" y="1275619"/>
                  <a:pt x="4202608" y="1265424"/>
                  <a:pt x="4207817" y="1259322"/>
                </a:cubicBezTo>
                <a:cubicBezTo>
                  <a:pt x="4212579" y="1253965"/>
                  <a:pt x="4214960" y="1249648"/>
                  <a:pt x="4214960" y="1246374"/>
                </a:cubicBezTo>
                <a:cubicBezTo>
                  <a:pt x="4214960" y="1243100"/>
                  <a:pt x="4212430" y="1240868"/>
                  <a:pt x="4207370" y="1239677"/>
                </a:cubicBezTo>
                <a:close/>
                <a:moveTo>
                  <a:pt x="5001666" y="1227845"/>
                </a:moveTo>
                <a:lnTo>
                  <a:pt x="4974654" y="1259322"/>
                </a:lnTo>
                <a:cubicBezTo>
                  <a:pt x="4990578" y="1269591"/>
                  <a:pt x="5005982" y="1281051"/>
                  <a:pt x="5020865" y="1293702"/>
                </a:cubicBezTo>
                <a:lnTo>
                  <a:pt x="4889598" y="1293702"/>
                </a:lnTo>
                <a:cubicBezTo>
                  <a:pt x="4876055" y="1293255"/>
                  <a:pt x="4859907" y="1291990"/>
                  <a:pt x="4841155" y="1289907"/>
                </a:cubicBezTo>
                <a:cubicBezTo>
                  <a:pt x="4843387" y="1312231"/>
                  <a:pt x="4844578" y="1326295"/>
                  <a:pt x="4844727" y="1332099"/>
                </a:cubicBezTo>
                <a:lnTo>
                  <a:pt x="4844727" y="1343038"/>
                </a:lnTo>
                <a:cubicBezTo>
                  <a:pt x="4844280" y="1351968"/>
                  <a:pt x="4843090" y="1365660"/>
                  <a:pt x="4841155" y="1384115"/>
                </a:cubicBezTo>
                <a:lnTo>
                  <a:pt x="4889152" y="1384115"/>
                </a:lnTo>
                <a:cubicBezTo>
                  <a:pt x="4887366" y="1368488"/>
                  <a:pt x="4886250" y="1354796"/>
                  <a:pt x="4885803" y="1343038"/>
                </a:cubicBezTo>
                <a:lnTo>
                  <a:pt x="4885803" y="1327858"/>
                </a:lnTo>
                <a:lnTo>
                  <a:pt x="5163517" y="1327858"/>
                </a:lnTo>
                <a:lnTo>
                  <a:pt x="5163517" y="1340359"/>
                </a:lnTo>
                <a:cubicBezTo>
                  <a:pt x="5163517" y="1341848"/>
                  <a:pt x="5162921" y="1349735"/>
                  <a:pt x="5161731" y="1364023"/>
                </a:cubicBezTo>
                <a:cubicBezTo>
                  <a:pt x="5160986" y="1372060"/>
                  <a:pt x="5160466" y="1378013"/>
                  <a:pt x="5160168" y="1381882"/>
                </a:cubicBezTo>
                <a:lnTo>
                  <a:pt x="5208611" y="1381882"/>
                </a:lnTo>
                <a:cubicBezTo>
                  <a:pt x="5206379" y="1361642"/>
                  <a:pt x="5205188" y="1347801"/>
                  <a:pt x="5205040" y="1340359"/>
                </a:cubicBezTo>
                <a:lnTo>
                  <a:pt x="5205040" y="1330760"/>
                </a:lnTo>
                <a:cubicBezTo>
                  <a:pt x="5205337" y="1322872"/>
                  <a:pt x="5206528" y="1309254"/>
                  <a:pt x="5208611" y="1289907"/>
                </a:cubicBezTo>
                <a:cubicBezTo>
                  <a:pt x="5186883" y="1291990"/>
                  <a:pt x="5169991" y="1293255"/>
                  <a:pt x="5157935" y="1293702"/>
                </a:cubicBezTo>
                <a:lnTo>
                  <a:pt x="5059709" y="1293702"/>
                </a:lnTo>
                <a:lnTo>
                  <a:pt x="5071541" y="1279861"/>
                </a:lnTo>
                <a:cubicBezTo>
                  <a:pt x="5049217" y="1260959"/>
                  <a:pt x="5025925" y="1243621"/>
                  <a:pt x="5001666" y="1227845"/>
                </a:cubicBezTo>
                <a:close/>
                <a:moveTo>
                  <a:pt x="7025282" y="1003487"/>
                </a:moveTo>
                <a:cubicBezTo>
                  <a:pt x="6963816" y="1024025"/>
                  <a:pt x="6904508" y="1038685"/>
                  <a:pt x="6847358" y="1047465"/>
                </a:cubicBezTo>
                <a:lnTo>
                  <a:pt x="6867673" y="1090998"/>
                </a:lnTo>
                <a:cubicBezTo>
                  <a:pt x="6908303" y="1076859"/>
                  <a:pt x="6957639" y="1061158"/>
                  <a:pt x="7015683" y="1043894"/>
                </a:cubicBezTo>
                <a:cubicBezTo>
                  <a:pt x="7016129" y="1033327"/>
                  <a:pt x="7019329" y="1019858"/>
                  <a:pt x="7025282" y="1003487"/>
                </a:cubicBezTo>
                <a:close/>
                <a:moveTo>
                  <a:pt x="6178078" y="992548"/>
                </a:moveTo>
                <a:lnTo>
                  <a:pt x="6147940" y="1019114"/>
                </a:lnTo>
                <a:cubicBezTo>
                  <a:pt x="6171306" y="1043521"/>
                  <a:pt x="6190803" y="1067483"/>
                  <a:pt x="6206430" y="1090998"/>
                </a:cubicBezTo>
                <a:lnTo>
                  <a:pt x="6239023" y="1062646"/>
                </a:lnTo>
                <a:cubicBezTo>
                  <a:pt x="6223694" y="1043447"/>
                  <a:pt x="6203379" y="1020081"/>
                  <a:pt x="6178078" y="992548"/>
                </a:cubicBezTo>
                <a:close/>
                <a:moveTo>
                  <a:pt x="4766294" y="973796"/>
                </a:moveTo>
                <a:lnTo>
                  <a:pt x="4808264" y="973796"/>
                </a:lnTo>
                <a:lnTo>
                  <a:pt x="4787279" y="983841"/>
                </a:lnTo>
                <a:cubicBezTo>
                  <a:pt x="4788321" y="985181"/>
                  <a:pt x="4789958" y="987116"/>
                  <a:pt x="4792190" y="989646"/>
                </a:cubicBezTo>
                <a:cubicBezTo>
                  <a:pt x="4800078" y="998724"/>
                  <a:pt x="4805287" y="1005198"/>
                  <a:pt x="4807817" y="1009068"/>
                </a:cubicBezTo>
                <a:cubicBezTo>
                  <a:pt x="4796953" y="1010407"/>
                  <a:pt x="4778721" y="1012044"/>
                  <a:pt x="4753123" y="1013979"/>
                </a:cubicBezTo>
                <a:cubicBezTo>
                  <a:pt x="4747467" y="1014426"/>
                  <a:pt x="4743151" y="1014798"/>
                  <a:pt x="4740175" y="1015095"/>
                </a:cubicBezTo>
                <a:cubicBezTo>
                  <a:pt x="4748509" y="1003338"/>
                  <a:pt x="4757216" y="989571"/>
                  <a:pt x="4766294" y="973796"/>
                </a:cubicBezTo>
                <a:close/>
                <a:moveTo>
                  <a:pt x="6510039" y="962857"/>
                </a:moveTo>
                <a:cubicBezTo>
                  <a:pt x="6484887" y="1002296"/>
                  <a:pt x="6450731" y="1033848"/>
                  <a:pt x="6407571" y="1057511"/>
                </a:cubicBezTo>
                <a:cubicBezTo>
                  <a:pt x="6420519" y="1066590"/>
                  <a:pt x="6432276" y="1076933"/>
                  <a:pt x="6442843" y="1088542"/>
                </a:cubicBezTo>
                <a:cubicBezTo>
                  <a:pt x="6478115" y="1064134"/>
                  <a:pt x="6506021" y="1039652"/>
                  <a:pt x="6526559" y="1015095"/>
                </a:cubicBezTo>
                <a:cubicBezTo>
                  <a:pt x="6530280" y="1010630"/>
                  <a:pt x="6535414" y="1007580"/>
                  <a:pt x="6541963" y="1005942"/>
                </a:cubicBezTo>
                <a:cubicBezTo>
                  <a:pt x="6551339" y="1003710"/>
                  <a:pt x="6556362" y="1000845"/>
                  <a:pt x="6557032" y="997348"/>
                </a:cubicBezTo>
                <a:cubicBezTo>
                  <a:pt x="6557701" y="993850"/>
                  <a:pt x="6554092" y="989646"/>
                  <a:pt x="6546204" y="984734"/>
                </a:cubicBezTo>
                <a:close/>
                <a:moveTo>
                  <a:pt x="6693767" y="962410"/>
                </a:moveTo>
                <a:lnTo>
                  <a:pt x="6661397" y="991208"/>
                </a:lnTo>
                <a:cubicBezTo>
                  <a:pt x="6695777" y="1014723"/>
                  <a:pt x="6730677" y="1044638"/>
                  <a:pt x="6766098" y="1080952"/>
                </a:cubicBezTo>
                <a:lnTo>
                  <a:pt x="6801370" y="1049698"/>
                </a:lnTo>
                <a:cubicBezTo>
                  <a:pt x="6767735" y="1018890"/>
                  <a:pt x="6731867" y="989795"/>
                  <a:pt x="6693767" y="962410"/>
                </a:cubicBezTo>
                <a:close/>
                <a:moveTo>
                  <a:pt x="2852439" y="954150"/>
                </a:moveTo>
                <a:lnTo>
                  <a:pt x="3041749" y="954150"/>
                </a:lnTo>
                <a:lnTo>
                  <a:pt x="3041749" y="1050144"/>
                </a:lnTo>
                <a:lnTo>
                  <a:pt x="2852439" y="1050144"/>
                </a:lnTo>
                <a:close/>
                <a:moveTo>
                  <a:pt x="7378227" y="945444"/>
                </a:moveTo>
                <a:lnTo>
                  <a:pt x="7456363" y="945444"/>
                </a:lnTo>
                <a:lnTo>
                  <a:pt x="7456363" y="1031392"/>
                </a:lnTo>
                <a:lnTo>
                  <a:pt x="7378227" y="1031392"/>
                </a:lnTo>
                <a:close/>
                <a:moveTo>
                  <a:pt x="3720628" y="945444"/>
                </a:moveTo>
                <a:lnTo>
                  <a:pt x="3798763" y="945444"/>
                </a:lnTo>
                <a:lnTo>
                  <a:pt x="3798763" y="1031392"/>
                </a:lnTo>
                <a:lnTo>
                  <a:pt x="3720628" y="1031392"/>
                </a:lnTo>
                <a:close/>
                <a:moveTo>
                  <a:pt x="5121026" y="927138"/>
                </a:moveTo>
                <a:lnTo>
                  <a:pt x="5121026" y="969777"/>
                </a:lnTo>
                <a:cubicBezTo>
                  <a:pt x="5142904" y="967247"/>
                  <a:pt x="5158754" y="965833"/>
                  <a:pt x="5168577" y="965536"/>
                </a:cubicBezTo>
                <a:lnTo>
                  <a:pt x="5222601" y="965536"/>
                </a:lnTo>
                <a:cubicBezTo>
                  <a:pt x="5211142" y="988753"/>
                  <a:pt x="5196631" y="1011300"/>
                  <a:pt x="5179069" y="1033178"/>
                </a:cubicBezTo>
                <a:cubicBezTo>
                  <a:pt x="5169246" y="1045977"/>
                  <a:pt x="5155703" y="1054981"/>
                  <a:pt x="5138439" y="1060190"/>
                </a:cubicBezTo>
                <a:lnTo>
                  <a:pt x="5154512" y="1105062"/>
                </a:lnTo>
                <a:cubicBezTo>
                  <a:pt x="5163293" y="1095090"/>
                  <a:pt x="5232275" y="1086086"/>
                  <a:pt x="5361458" y="1078050"/>
                </a:cubicBezTo>
                <a:cubicBezTo>
                  <a:pt x="5370239" y="1090551"/>
                  <a:pt x="5378796" y="1103202"/>
                  <a:pt x="5387131" y="1116001"/>
                </a:cubicBezTo>
                <a:lnTo>
                  <a:pt x="5422850" y="1087649"/>
                </a:lnTo>
                <a:cubicBezTo>
                  <a:pt x="5397400" y="1052972"/>
                  <a:pt x="5368304" y="1017774"/>
                  <a:pt x="5335562" y="982055"/>
                </a:cubicBezTo>
                <a:lnTo>
                  <a:pt x="5301629" y="1006835"/>
                </a:lnTo>
                <a:cubicBezTo>
                  <a:pt x="5313982" y="1020230"/>
                  <a:pt x="5325293" y="1033178"/>
                  <a:pt x="5335562" y="1045680"/>
                </a:cubicBezTo>
                <a:cubicBezTo>
                  <a:pt x="5291658" y="1048061"/>
                  <a:pt x="5249242" y="1050665"/>
                  <a:pt x="5208314" y="1053493"/>
                </a:cubicBezTo>
                <a:cubicBezTo>
                  <a:pt x="5225727" y="1032806"/>
                  <a:pt x="5240237" y="1015095"/>
                  <a:pt x="5251846" y="1000361"/>
                </a:cubicBezTo>
                <a:cubicBezTo>
                  <a:pt x="5255418" y="995152"/>
                  <a:pt x="5260106" y="992250"/>
                  <a:pt x="5265910" y="991655"/>
                </a:cubicBezTo>
                <a:cubicBezTo>
                  <a:pt x="5272310" y="990613"/>
                  <a:pt x="5276031" y="988381"/>
                  <a:pt x="5277072" y="984958"/>
                </a:cubicBezTo>
                <a:cubicBezTo>
                  <a:pt x="5277668" y="981535"/>
                  <a:pt x="5275212" y="978558"/>
                  <a:pt x="5269705" y="976028"/>
                </a:cubicBezTo>
                <a:lnTo>
                  <a:pt x="5244925" y="965536"/>
                </a:lnTo>
                <a:lnTo>
                  <a:pt x="5385345" y="965536"/>
                </a:lnTo>
                <a:cubicBezTo>
                  <a:pt x="5397400" y="966131"/>
                  <a:pt x="5413250" y="967545"/>
                  <a:pt x="5432895" y="969777"/>
                </a:cubicBezTo>
                <a:lnTo>
                  <a:pt x="5432895" y="927138"/>
                </a:lnTo>
                <a:cubicBezTo>
                  <a:pt x="5419799" y="929221"/>
                  <a:pt x="5403948" y="930635"/>
                  <a:pt x="5385345" y="931380"/>
                </a:cubicBezTo>
                <a:lnTo>
                  <a:pt x="5168577" y="931380"/>
                </a:lnTo>
                <a:cubicBezTo>
                  <a:pt x="5151461" y="930635"/>
                  <a:pt x="5135611" y="929221"/>
                  <a:pt x="5121026" y="927138"/>
                </a:cubicBezTo>
                <a:close/>
                <a:moveTo>
                  <a:pt x="7136010" y="923120"/>
                </a:moveTo>
                <a:cubicBezTo>
                  <a:pt x="7138093" y="943509"/>
                  <a:pt x="7139284" y="958764"/>
                  <a:pt x="7139582" y="968884"/>
                </a:cubicBezTo>
                <a:lnTo>
                  <a:pt x="7139582" y="1069343"/>
                </a:lnTo>
                <a:cubicBezTo>
                  <a:pt x="7139135" y="1086310"/>
                  <a:pt x="7143303" y="1097397"/>
                  <a:pt x="7152083" y="1102606"/>
                </a:cubicBezTo>
                <a:cubicBezTo>
                  <a:pt x="7160417" y="1108411"/>
                  <a:pt x="7177607" y="1111238"/>
                  <a:pt x="7203653" y="1111089"/>
                </a:cubicBezTo>
                <a:cubicBezTo>
                  <a:pt x="7230739" y="1111685"/>
                  <a:pt x="7248227" y="1107518"/>
                  <a:pt x="7256114" y="1098588"/>
                </a:cubicBezTo>
                <a:cubicBezTo>
                  <a:pt x="7265193" y="1090849"/>
                  <a:pt x="7272039" y="1071352"/>
                  <a:pt x="7276653" y="1040098"/>
                </a:cubicBezTo>
                <a:cubicBezTo>
                  <a:pt x="7263258" y="1037122"/>
                  <a:pt x="7247780" y="1029234"/>
                  <a:pt x="7230218" y="1016435"/>
                </a:cubicBezTo>
                <a:cubicBezTo>
                  <a:pt x="7230516" y="1021197"/>
                  <a:pt x="7230590" y="1027076"/>
                  <a:pt x="7230441" y="1034071"/>
                </a:cubicBezTo>
                <a:cubicBezTo>
                  <a:pt x="7230441" y="1040471"/>
                  <a:pt x="7230218" y="1045680"/>
                  <a:pt x="7229771" y="1049698"/>
                </a:cubicBezTo>
                <a:cubicBezTo>
                  <a:pt x="7228879" y="1059372"/>
                  <a:pt x="7226721" y="1065399"/>
                  <a:pt x="7223297" y="1067780"/>
                </a:cubicBezTo>
                <a:cubicBezTo>
                  <a:pt x="7220470" y="1070608"/>
                  <a:pt x="7213773" y="1071948"/>
                  <a:pt x="7203206" y="1071799"/>
                </a:cubicBezTo>
                <a:cubicBezTo>
                  <a:pt x="7188025" y="1071799"/>
                  <a:pt x="7180509" y="1067929"/>
                  <a:pt x="7180659" y="1060190"/>
                </a:cubicBezTo>
                <a:lnTo>
                  <a:pt x="7180659" y="973796"/>
                </a:lnTo>
                <a:cubicBezTo>
                  <a:pt x="7180659" y="963675"/>
                  <a:pt x="7180807" y="957090"/>
                  <a:pt x="7181105" y="954039"/>
                </a:cubicBezTo>
                <a:cubicBezTo>
                  <a:pt x="7181403" y="950988"/>
                  <a:pt x="7182072" y="949090"/>
                  <a:pt x="7183114" y="948346"/>
                </a:cubicBezTo>
                <a:cubicBezTo>
                  <a:pt x="7187877" y="943881"/>
                  <a:pt x="7189960" y="939788"/>
                  <a:pt x="7189365" y="936068"/>
                </a:cubicBezTo>
                <a:cubicBezTo>
                  <a:pt x="7188323" y="932049"/>
                  <a:pt x="7184975" y="929594"/>
                  <a:pt x="7179319" y="928701"/>
                </a:cubicBezTo>
                <a:close/>
                <a:moveTo>
                  <a:pt x="2807121" y="915753"/>
                </a:moveTo>
                <a:cubicBezTo>
                  <a:pt x="2809651" y="934356"/>
                  <a:pt x="2810916" y="952067"/>
                  <a:pt x="2810916" y="968884"/>
                </a:cubicBezTo>
                <a:lnTo>
                  <a:pt x="2810916" y="1067557"/>
                </a:lnTo>
                <a:cubicBezTo>
                  <a:pt x="2810767" y="1084821"/>
                  <a:pt x="2809502" y="1101564"/>
                  <a:pt x="2807121" y="1117787"/>
                </a:cubicBezTo>
                <a:lnTo>
                  <a:pt x="2856011" y="1117787"/>
                </a:lnTo>
                <a:cubicBezTo>
                  <a:pt x="2853481" y="1101564"/>
                  <a:pt x="2852290" y="1090328"/>
                  <a:pt x="2852439" y="1084077"/>
                </a:cubicBezTo>
                <a:lnTo>
                  <a:pt x="3041749" y="1084077"/>
                </a:lnTo>
                <a:cubicBezTo>
                  <a:pt x="3042046" y="1088393"/>
                  <a:pt x="3040781" y="1097397"/>
                  <a:pt x="3037953" y="1111089"/>
                </a:cubicBezTo>
                <a:lnTo>
                  <a:pt x="3087513" y="1111089"/>
                </a:lnTo>
                <a:cubicBezTo>
                  <a:pt x="3085281" y="1097695"/>
                  <a:pt x="3084016" y="1081026"/>
                  <a:pt x="3083718" y="1061083"/>
                </a:cubicBezTo>
                <a:lnTo>
                  <a:pt x="3083718" y="968884"/>
                </a:lnTo>
                <a:cubicBezTo>
                  <a:pt x="3083718" y="951322"/>
                  <a:pt x="3084983" y="933612"/>
                  <a:pt x="3087513" y="915753"/>
                </a:cubicBezTo>
                <a:cubicBezTo>
                  <a:pt x="3066826" y="918580"/>
                  <a:pt x="3048818" y="919994"/>
                  <a:pt x="3033489" y="919994"/>
                </a:cubicBezTo>
                <a:lnTo>
                  <a:pt x="2860253" y="919994"/>
                </a:lnTo>
                <a:cubicBezTo>
                  <a:pt x="2842542" y="919994"/>
                  <a:pt x="2824832" y="918580"/>
                  <a:pt x="2807121" y="915753"/>
                </a:cubicBezTo>
                <a:close/>
                <a:moveTo>
                  <a:pt x="6018460" y="909279"/>
                </a:moveTo>
                <a:cubicBezTo>
                  <a:pt x="5995987" y="970149"/>
                  <a:pt x="5967635" y="1025960"/>
                  <a:pt x="5933405" y="1076710"/>
                </a:cubicBezTo>
                <a:lnTo>
                  <a:pt x="5974258" y="1106401"/>
                </a:lnTo>
                <a:cubicBezTo>
                  <a:pt x="5991968" y="1066367"/>
                  <a:pt x="6017418" y="1014277"/>
                  <a:pt x="6050607" y="950132"/>
                </a:cubicBezTo>
                <a:cubicBezTo>
                  <a:pt x="6041677" y="944179"/>
                  <a:pt x="6030961" y="930561"/>
                  <a:pt x="6018460" y="909279"/>
                </a:cubicBezTo>
                <a:close/>
                <a:moveTo>
                  <a:pt x="4312220" y="895661"/>
                </a:moveTo>
                <a:lnTo>
                  <a:pt x="4408214" y="895661"/>
                </a:lnTo>
                <a:lnTo>
                  <a:pt x="4408214" y="959731"/>
                </a:lnTo>
                <a:lnTo>
                  <a:pt x="4312220" y="959731"/>
                </a:lnTo>
                <a:close/>
                <a:moveTo>
                  <a:pt x="4183409" y="895661"/>
                </a:moveTo>
                <a:lnTo>
                  <a:pt x="4271143" y="895661"/>
                </a:lnTo>
                <a:lnTo>
                  <a:pt x="4271143" y="959731"/>
                </a:lnTo>
                <a:lnTo>
                  <a:pt x="4183409" y="959731"/>
                </a:lnTo>
                <a:close/>
                <a:moveTo>
                  <a:pt x="7567091" y="882043"/>
                </a:moveTo>
                <a:lnTo>
                  <a:pt x="7534721" y="908832"/>
                </a:lnTo>
                <a:cubicBezTo>
                  <a:pt x="7560467" y="934133"/>
                  <a:pt x="7584206" y="963898"/>
                  <a:pt x="7605935" y="998129"/>
                </a:cubicBezTo>
                <a:lnTo>
                  <a:pt x="7642547" y="969331"/>
                </a:lnTo>
                <a:cubicBezTo>
                  <a:pt x="7620371" y="940012"/>
                  <a:pt x="7595219" y="910916"/>
                  <a:pt x="7567091" y="882043"/>
                </a:cubicBezTo>
                <a:close/>
                <a:moveTo>
                  <a:pt x="3909491" y="882043"/>
                </a:moveTo>
                <a:lnTo>
                  <a:pt x="3877121" y="908832"/>
                </a:lnTo>
                <a:cubicBezTo>
                  <a:pt x="3902868" y="934133"/>
                  <a:pt x="3926606" y="963898"/>
                  <a:pt x="3948335" y="998129"/>
                </a:cubicBezTo>
                <a:lnTo>
                  <a:pt x="3984947" y="969331"/>
                </a:lnTo>
                <a:cubicBezTo>
                  <a:pt x="3962771" y="940012"/>
                  <a:pt x="3937619" y="910916"/>
                  <a:pt x="3909491" y="882043"/>
                </a:cubicBezTo>
                <a:close/>
                <a:moveTo>
                  <a:pt x="5148485" y="855477"/>
                </a:moveTo>
                <a:lnTo>
                  <a:pt x="5148485" y="897447"/>
                </a:lnTo>
                <a:cubicBezTo>
                  <a:pt x="5170214" y="895214"/>
                  <a:pt x="5186362" y="893875"/>
                  <a:pt x="5196928" y="893428"/>
                </a:cubicBezTo>
                <a:lnTo>
                  <a:pt x="5350966" y="893428"/>
                </a:lnTo>
                <a:cubicBezTo>
                  <a:pt x="5363021" y="893875"/>
                  <a:pt x="5379168" y="895214"/>
                  <a:pt x="5399409" y="897447"/>
                </a:cubicBezTo>
                <a:lnTo>
                  <a:pt x="5399409" y="855477"/>
                </a:lnTo>
                <a:cubicBezTo>
                  <a:pt x="5383038" y="857263"/>
                  <a:pt x="5366890" y="858454"/>
                  <a:pt x="5350966" y="859049"/>
                </a:cubicBezTo>
                <a:lnTo>
                  <a:pt x="5196928" y="859049"/>
                </a:lnTo>
                <a:cubicBezTo>
                  <a:pt x="5181599" y="858454"/>
                  <a:pt x="5165451" y="857263"/>
                  <a:pt x="5148485" y="855477"/>
                </a:cubicBezTo>
                <a:close/>
                <a:moveTo>
                  <a:pt x="7378227" y="825786"/>
                </a:moveTo>
                <a:lnTo>
                  <a:pt x="7456363" y="825786"/>
                </a:lnTo>
                <a:lnTo>
                  <a:pt x="7456363" y="912181"/>
                </a:lnTo>
                <a:lnTo>
                  <a:pt x="7378227" y="912181"/>
                </a:lnTo>
                <a:close/>
                <a:moveTo>
                  <a:pt x="3720628" y="825786"/>
                </a:moveTo>
                <a:lnTo>
                  <a:pt x="3798763" y="825786"/>
                </a:lnTo>
                <a:lnTo>
                  <a:pt x="3798763" y="912181"/>
                </a:lnTo>
                <a:lnTo>
                  <a:pt x="3720628" y="912181"/>
                </a:lnTo>
                <a:close/>
                <a:moveTo>
                  <a:pt x="3456756" y="825786"/>
                </a:moveTo>
                <a:lnTo>
                  <a:pt x="3426618" y="855031"/>
                </a:lnTo>
                <a:cubicBezTo>
                  <a:pt x="3468885" y="890303"/>
                  <a:pt x="3508548" y="930635"/>
                  <a:pt x="3545606" y="976028"/>
                </a:cubicBezTo>
                <a:lnTo>
                  <a:pt x="3579316" y="943658"/>
                </a:lnTo>
                <a:cubicBezTo>
                  <a:pt x="3535560" y="899902"/>
                  <a:pt x="3494707" y="860612"/>
                  <a:pt x="3456756" y="825786"/>
                </a:cubicBezTo>
                <a:close/>
                <a:moveTo>
                  <a:pt x="5730477" y="825339"/>
                </a:moveTo>
                <a:cubicBezTo>
                  <a:pt x="5732710" y="846771"/>
                  <a:pt x="5733752" y="862621"/>
                  <a:pt x="5733603" y="872890"/>
                </a:cubicBezTo>
                <a:lnTo>
                  <a:pt x="5733603" y="893875"/>
                </a:lnTo>
                <a:lnTo>
                  <a:pt x="5678462" y="893875"/>
                </a:lnTo>
                <a:cubicBezTo>
                  <a:pt x="5664621" y="893875"/>
                  <a:pt x="5648771" y="892461"/>
                  <a:pt x="5630911" y="889633"/>
                </a:cubicBezTo>
                <a:lnTo>
                  <a:pt x="5630911" y="932272"/>
                </a:lnTo>
                <a:cubicBezTo>
                  <a:pt x="5649515" y="929445"/>
                  <a:pt x="5665365" y="928031"/>
                  <a:pt x="5678462" y="928031"/>
                </a:cubicBezTo>
                <a:lnTo>
                  <a:pt x="5714404" y="928031"/>
                </a:lnTo>
                <a:cubicBezTo>
                  <a:pt x="5681215" y="985479"/>
                  <a:pt x="5639469" y="1025885"/>
                  <a:pt x="5589165" y="1049251"/>
                </a:cubicBezTo>
                <a:cubicBezTo>
                  <a:pt x="5603453" y="1057883"/>
                  <a:pt x="5616252" y="1068078"/>
                  <a:pt x="5627563" y="1079836"/>
                </a:cubicBezTo>
                <a:cubicBezTo>
                  <a:pt x="5673253" y="1046945"/>
                  <a:pt x="5708600" y="1011300"/>
                  <a:pt x="5733603" y="972903"/>
                </a:cubicBezTo>
                <a:lnTo>
                  <a:pt x="5733603" y="1063539"/>
                </a:lnTo>
                <a:cubicBezTo>
                  <a:pt x="5733752" y="1073510"/>
                  <a:pt x="5732710" y="1089956"/>
                  <a:pt x="5730477" y="1112875"/>
                </a:cubicBezTo>
                <a:lnTo>
                  <a:pt x="5778474" y="1112875"/>
                </a:lnTo>
                <a:cubicBezTo>
                  <a:pt x="5776242" y="1090402"/>
                  <a:pt x="5775200" y="1073957"/>
                  <a:pt x="5775349" y="1063539"/>
                </a:cubicBezTo>
                <a:lnTo>
                  <a:pt x="5775349" y="972903"/>
                </a:lnTo>
                <a:cubicBezTo>
                  <a:pt x="5803924" y="1013681"/>
                  <a:pt x="5836666" y="1048433"/>
                  <a:pt x="5873576" y="1077157"/>
                </a:cubicBezTo>
                <a:cubicBezTo>
                  <a:pt x="5883398" y="1064209"/>
                  <a:pt x="5896495" y="1052972"/>
                  <a:pt x="5912866" y="1043447"/>
                </a:cubicBezTo>
                <a:cubicBezTo>
                  <a:pt x="5862116" y="1019188"/>
                  <a:pt x="5821783" y="980716"/>
                  <a:pt x="5791869" y="928031"/>
                </a:cubicBezTo>
                <a:lnTo>
                  <a:pt x="5850805" y="928031"/>
                </a:lnTo>
                <a:cubicBezTo>
                  <a:pt x="5862116" y="928031"/>
                  <a:pt x="5878264" y="929445"/>
                  <a:pt x="5899248" y="932272"/>
                </a:cubicBezTo>
                <a:lnTo>
                  <a:pt x="5899248" y="889633"/>
                </a:lnTo>
                <a:cubicBezTo>
                  <a:pt x="5877668" y="892461"/>
                  <a:pt x="5861521" y="893875"/>
                  <a:pt x="5850805" y="893875"/>
                </a:cubicBezTo>
                <a:lnTo>
                  <a:pt x="5775349" y="893875"/>
                </a:lnTo>
                <a:lnTo>
                  <a:pt x="5775349" y="875569"/>
                </a:lnTo>
                <a:cubicBezTo>
                  <a:pt x="5775200" y="862026"/>
                  <a:pt x="5777135" y="853766"/>
                  <a:pt x="5781153" y="850789"/>
                </a:cubicBezTo>
                <a:cubicBezTo>
                  <a:pt x="5788297" y="844985"/>
                  <a:pt x="5791422" y="840557"/>
                  <a:pt x="5790530" y="837506"/>
                </a:cubicBezTo>
                <a:cubicBezTo>
                  <a:pt x="5789637" y="834455"/>
                  <a:pt x="5784576" y="832334"/>
                  <a:pt x="5775349" y="831144"/>
                </a:cubicBezTo>
                <a:close/>
                <a:moveTo>
                  <a:pt x="7056759" y="803238"/>
                </a:moveTo>
                <a:lnTo>
                  <a:pt x="7087120" y="803238"/>
                </a:lnTo>
                <a:cubicBezTo>
                  <a:pt x="7075213" y="827200"/>
                  <a:pt x="7061298" y="849301"/>
                  <a:pt x="7045373" y="869541"/>
                </a:cubicBezTo>
                <a:cubicBezTo>
                  <a:pt x="7038527" y="878173"/>
                  <a:pt x="7026621" y="885392"/>
                  <a:pt x="7009655" y="891196"/>
                </a:cubicBezTo>
                <a:lnTo>
                  <a:pt x="7022603" y="924905"/>
                </a:lnTo>
                <a:cubicBezTo>
                  <a:pt x="6987479" y="934728"/>
                  <a:pt x="6955779" y="941723"/>
                  <a:pt x="6927501" y="945890"/>
                </a:cubicBezTo>
                <a:cubicBezTo>
                  <a:pt x="6951612" y="906748"/>
                  <a:pt x="6974308" y="867458"/>
                  <a:pt x="6995591" y="828018"/>
                </a:cubicBezTo>
                <a:cubicBezTo>
                  <a:pt x="7000353" y="818791"/>
                  <a:pt x="7004297" y="813731"/>
                  <a:pt x="7007423" y="812838"/>
                </a:cubicBezTo>
                <a:cubicBezTo>
                  <a:pt x="7013375" y="811052"/>
                  <a:pt x="7017022" y="808820"/>
                  <a:pt x="7018361" y="806141"/>
                </a:cubicBezTo>
                <a:cubicBezTo>
                  <a:pt x="7035179" y="804504"/>
                  <a:pt x="7047978" y="803536"/>
                  <a:pt x="7056759" y="803238"/>
                </a:cubicBezTo>
                <a:close/>
                <a:moveTo>
                  <a:pt x="4312220" y="798327"/>
                </a:moveTo>
                <a:lnTo>
                  <a:pt x="4408214" y="798327"/>
                </a:lnTo>
                <a:lnTo>
                  <a:pt x="4408214" y="861281"/>
                </a:lnTo>
                <a:lnTo>
                  <a:pt x="4312220" y="861281"/>
                </a:lnTo>
                <a:close/>
                <a:moveTo>
                  <a:pt x="4183409" y="798327"/>
                </a:moveTo>
                <a:lnTo>
                  <a:pt x="4271143" y="798327"/>
                </a:lnTo>
                <a:lnTo>
                  <a:pt x="4271143" y="861281"/>
                </a:lnTo>
                <a:lnTo>
                  <a:pt x="4183409" y="861281"/>
                </a:lnTo>
                <a:close/>
                <a:moveTo>
                  <a:pt x="5964658" y="797881"/>
                </a:moveTo>
                <a:lnTo>
                  <a:pt x="5938986" y="827125"/>
                </a:lnTo>
                <a:cubicBezTo>
                  <a:pt x="5964882" y="847217"/>
                  <a:pt x="5990480" y="869765"/>
                  <a:pt x="6015781" y="894768"/>
                </a:cubicBezTo>
                <a:lnTo>
                  <a:pt x="6042793" y="862398"/>
                </a:lnTo>
                <a:cubicBezTo>
                  <a:pt x="6016599" y="839032"/>
                  <a:pt x="5990555" y="817526"/>
                  <a:pt x="5964658" y="797881"/>
                </a:cubicBezTo>
                <a:close/>
                <a:moveTo>
                  <a:pt x="6119142" y="794532"/>
                </a:moveTo>
                <a:cubicBezTo>
                  <a:pt x="6120928" y="813284"/>
                  <a:pt x="6121970" y="829804"/>
                  <a:pt x="6122267" y="844092"/>
                </a:cubicBezTo>
                <a:lnTo>
                  <a:pt x="6122267" y="926245"/>
                </a:lnTo>
                <a:cubicBezTo>
                  <a:pt x="6124500" y="1003040"/>
                  <a:pt x="6092651" y="1056395"/>
                  <a:pt x="6026720" y="1086310"/>
                </a:cubicBezTo>
                <a:cubicBezTo>
                  <a:pt x="6040561" y="1094644"/>
                  <a:pt x="6052467" y="1104690"/>
                  <a:pt x="6062439" y="1116447"/>
                </a:cubicBezTo>
                <a:cubicBezTo>
                  <a:pt x="6127476" y="1072841"/>
                  <a:pt x="6159995" y="1012044"/>
                  <a:pt x="6159995" y="934058"/>
                </a:cubicBezTo>
                <a:cubicBezTo>
                  <a:pt x="6159995" y="929742"/>
                  <a:pt x="6159921" y="925798"/>
                  <a:pt x="6159772" y="922227"/>
                </a:cubicBezTo>
                <a:lnTo>
                  <a:pt x="6159772" y="844538"/>
                </a:lnTo>
                <a:cubicBezTo>
                  <a:pt x="6159326" y="829804"/>
                  <a:pt x="6161930" y="821098"/>
                  <a:pt x="6167586" y="818419"/>
                </a:cubicBezTo>
                <a:cubicBezTo>
                  <a:pt x="6172050" y="814847"/>
                  <a:pt x="6174060" y="811424"/>
                  <a:pt x="6173613" y="808150"/>
                </a:cubicBezTo>
                <a:cubicBezTo>
                  <a:pt x="6172869" y="805024"/>
                  <a:pt x="6169818" y="802941"/>
                  <a:pt x="6164460" y="801899"/>
                </a:cubicBezTo>
                <a:close/>
                <a:moveTo>
                  <a:pt x="1806549" y="790960"/>
                </a:moveTo>
                <a:cubicBezTo>
                  <a:pt x="1837506" y="790960"/>
                  <a:pt x="1861169" y="801118"/>
                  <a:pt x="1877541" y="821433"/>
                </a:cubicBezTo>
                <a:cubicBezTo>
                  <a:pt x="1893911" y="841748"/>
                  <a:pt x="1902097" y="870658"/>
                  <a:pt x="1902097" y="908162"/>
                </a:cubicBezTo>
                <a:cubicBezTo>
                  <a:pt x="1902097" y="947453"/>
                  <a:pt x="1893986" y="977293"/>
                  <a:pt x="1877764" y="997682"/>
                </a:cubicBezTo>
                <a:cubicBezTo>
                  <a:pt x="1861542" y="1018072"/>
                  <a:pt x="1837655" y="1028267"/>
                  <a:pt x="1806103" y="1028267"/>
                </a:cubicBezTo>
                <a:cubicBezTo>
                  <a:pt x="1775296" y="1028267"/>
                  <a:pt x="1751595" y="1017700"/>
                  <a:pt x="1735001" y="996566"/>
                </a:cubicBezTo>
                <a:cubicBezTo>
                  <a:pt x="1718406" y="975433"/>
                  <a:pt x="1710109" y="945965"/>
                  <a:pt x="1710109" y="908162"/>
                </a:cubicBezTo>
                <a:cubicBezTo>
                  <a:pt x="1710109" y="870360"/>
                  <a:pt x="1718294" y="841376"/>
                  <a:pt x="1734666" y="821209"/>
                </a:cubicBezTo>
                <a:cubicBezTo>
                  <a:pt x="1751037" y="801043"/>
                  <a:pt x="1774998" y="790960"/>
                  <a:pt x="1806549" y="790960"/>
                </a:cubicBezTo>
                <a:close/>
                <a:moveTo>
                  <a:pt x="4872781" y="787835"/>
                </a:moveTo>
                <a:cubicBezTo>
                  <a:pt x="4874716" y="810903"/>
                  <a:pt x="4875757" y="825786"/>
                  <a:pt x="4875906" y="832483"/>
                </a:cubicBezTo>
                <a:lnTo>
                  <a:pt x="4875906" y="881596"/>
                </a:lnTo>
                <a:lnTo>
                  <a:pt x="4674765" y="881596"/>
                </a:lnTo>
                <a:lnTo>
                  <a:pt x="4674765" y="844092"/>
                </a:lnTo>
                <a:cubicBezTo>
                  <a:pt x="4674616" y="829507"/>
                  <a:pt x="4675584" y="821991"/>
                  <a:pt x="4677667" y="821544"/>
                </a:cubicBezTo>
                <a:cubicBezTo>
                  <a:pt x="4682579" y="816931"/>
                  <a:pt x="4684737" y="812763"/>
                  <a:pt x="4684141" y="809043"/>
                </a:cubicBezTo>
                <a:cubicBezTo>
                  <a:pt x="4683248" y="805024"/>
                  <a:pt x="4679974" y="802494"/>
                  <a:pt x="4674318" y="801453"/>
                </a:cubicBezTo>
                <a:lnTo>
                  <a:pt x="4631009" y="796095"/>
                </a:lnTo>
                <a:cubicBezTo>
                  <a:pt x="4632647" y="810978"/>
                  <a:pt x="4633689" y="826009"/>
                  <a:pt x="4634135" y="841190"/>
                </a:cubicBezTo>
                <a:lnTo>
                  <a:pt x="4634135" y="876462"/>
                </a:lnTo>
                <a:cubicBezTo>
                  <a:pt x="4633689" y="889856"/>
                  <a:pt x="4632647" y="903995"/>
                  <a:pt x="4631009" y="918878"/>
                </a:cubicBezTo>
                <a:cubicBezTo>
                  <a:pt x="4656161" y="916348"/>
                  <a:pt x="4672012" y="915008"/>
                  <a:pt x="4678560" y="914860"/>
                </a:cubicBezTo>
                <a:lnTo>
                  <a:pt x="4749774" y="914860"/>
                </a:lnTo>
                <a:cubicBezTo>
                  <a:pt x="4747691" y="922747"/>
                  <a:pt x="4743896" y="931305"/>
                  <a:pt x="4738389" y="940532"/>
                </a:cubicBezTo>
                <a:lnTo>
                  <a:pt x="4659808" y="940532"/>
                </a:lnTo>
                <a:cubicBezTo>
                  <a:pt x="4654301" y="940532"/>
                  <a:pt x="4638004" y="939119"/>
                  <a:pt x="4610918" y="936291"/>
                </a:cubicBezTo>
                <a:cubicBezTo>
                  <a:pt x="4613299" y="958169"/>
                  <a:pt x="4614638" y="973126"/>
                  <a:pt x="4614936" y="981163"/>
                </a:cubicBezTo>
                <a:lnTo>
                  <a:pt x="4614936" y="1073585"/>
                </a:lnTo>
                <a:cubicBezTo>
                  <a:pt x="4614490" y="1084598"/>
                  <a:pt x="4613299" y="1099034"/>
                  <a:pt x="4611364" y="1116894"/>
                </a:cubicBezTo>
                <a:lnTo>
                  <a:pt x="4659808" y="1116894"/>
                </a:lnTo>
                <a:cubicBezTo>
                  <a:pt x="4658171" y="1101416"/>
                  <a:pt x="4657054" y="1086979"/>
                  <a:pt x="4656459" y="1073585"/>
                </a:cubicBezTo>
                <a:lnTo>
                  <a:pt x="4656459" y="973796"/>
                </a:lnTo>
                <a:lnTo>
                  <a:pt x="4720976" y="973796"/>
                </a:lnTo>
                <a:cubicBezTo>
                  <a:pt x="4720083" y="975284"/>
                  <a:pt x="4718892" y="977293"/>
                  <a:pt x="4717404" y="979823"/>
                </a:cubicBezTo>
                <a:cubicBezTo>
                  <a:pt x="4713832" y="986074"/>
                  <a:pt x="4710633" y="991283"/>
                  <a:pt x="4707805" y="995450"/>
                </a:cubicBezTo>
                <a:cubicBezTo>
                  <a:pt x="4700363" y="1007803"/>
                  <a:pt x="4687862" y="1015839"/>
                  <a:pt x="4670300" y="1019560"/>
                </a:cubicBezTo>
                <a:lnTo>
                  <a:pt x="4687713" y="1061083"/>
                </a:lnTo>
                <a:cubicBezTo>
                  <a:pt x="4702000" y="1054832"/>
                  <a:pt x="4748733" y="1047540"/>
                  <a:pt x="4827909" y="1039205"/>
                </a:cubicBezTo>
                <a:cubicBezTo>
                  <a:pt x="4829844" y="1042182"/>
                  <a:pt x="4833862" y="1049400"/>
                  <a:pt x="4839964" y="1060860"/>
                </a:cubicBezTo>
                <a:cubicBezTo>
                  <a:pt x="4842494" y="1065474"/>
                  <a:pt x="4844280" y="1068748"/>
                  <a:pt x="4845322" y="1070683"/>
                </a:cubicBezTo>
                <a:lnTo>
                  <a:pt x="4881487" y="1043001"/>
                </a:lnTo>
                <a:cubicBezTo>
                  <a:pt x="4869879" y="1026183"/>
                  <a:pt x="4853135" y="1003115"/>
                  <a:pt x="4831258" y="973796"/>
                </a:cubicBezTo>
                <a:lnTo>
                  <a:pt x="4901579" y="973796"/>
                </a:lnTo>
                <a:lnTo>
                  <a:pt x="4901579" y="1059744"/>
                </a:lnTo>
                <a:cubicBezTo>
                  <a:pt x="4902918" y="1070311"/>
                  <a:pt x="4896519" y="1075222"/>
                  <a:pt x="4882380" y="1074478"/>
                </a:cubicBezTo>
                <a:cubicBezTo>
                  <a:pt x="4878957" y="1074627"/>
                  <a:pt x="4866307" y="1073808"/>
                  <a:pt x="4844429" y="1072022"/>
                </a:cubicBezTo>
                <a:cubicBezTo>
                  <a:pt x="4840411" y="1071724"/>
                  <a:pt x="4837360" y="1071501"/>
                  <a:pt x="4835276" y="1071352"/>
                </a:cubicBezTo>
                <a:cubicBezTo>
                  <a:pt x="4843759" y="1084300"/>
                  <a:pt x="4849117" y="1099779"/>
                  <a:pt x="4851350" y="1117787"/>
                </a:cubicBezTo>
                <a:cubicBezTo>
                  <a:pt x="4890045" y="1115703"/>
                  <a:pt x="4914974" y="1111164"/>
                  <a:pt x="4926136" y="1104169"/>
                </a:cubicBezTo>
                <a:cubicBezTo>
                  <a:pt x="4937893" y="1098365"/>
                  <a:pt x="4943400" y="1085714"/>
                  <a:pt x="4942656" y="1066218"/>
                </a:cubicBezTo>
                <a:lnTo>
                  <a:pt x="4942656" y="981163"/>
                </a:lnTo>
                <a:cubicBezTo>
                  <a:pt x="4942953" y="971340"/>
                  <a:pt x="4944218" y="956383"/>
                  <a:pt x="4946451" y="936291"/>
                </a:cubicBezTo>
                <a:cubicBezTo>
                  <a:pt x="4930228" y="938523"/>
                  <a:pt x="4914378" y="939937"/>
                  <a:pt x="4898900" y="940532"/>
                </a:cubicBezTo>
                <a:lnTo>
                  <a:pt x="4783261" y="940532"/>
                </a:lnTo>
                <a:cubicBezTo>
                  <a:pt x="4786386" y="936068"/>
                  <a:pt x="4789883" y="933017"/>
                  <a:pt x="4793753" y="931380"/>
                </a:cubicBezTo>
                <a:cubicBezTo>
                  <a:pt x="4799855" y="928254"/>
                  <a:pt x="4802906" y="925054"/>
                  <a:pt x="4802906" y="921780"/>
                </a:cubicBezTo>
                <a:cubicBezTo>
                  <a:pt x="4802906" y="919548"/>
                  <a:pt x="4801492" y="917241"/>
                  <a:pt x="4798664" y="914860"/>
                </a:cubicBezTo>
                <a:lnTo>
                  <a:pt x="4874120" y="914860"/>
                </a:lnTo>
                <a:cubicBezTo>
                  <a:pt x="4882901" y="915157"/>
                  <a:pt x="4898305" y="916497"/>
                  <a:pt x="4920331" y="918878"/>
                </a:cubicBezTo>
                <a:cubicBezTo>
                  <a:pt x="4918397" y="901614"/>
                  <a:pt x="4917206" y="887624"/>
                  <a:pt x="4916759" y="876908"/>
                </a:cubicBezTo>
                <a:lnTo>
                  <a:pt x="4916759" y="834939"/>
                </a:lnTo>
                <a:cubicBezTo>
                  <a:pt x="4916759" y="822437"/>
                  <a:pt x="4917950" y="815070"/>
                  <a:pt x="4920331" y="812838"/>
                </a:cubicBezTo>
                <a:cubicBezTo>
                  <a:pt x="4924499" y="809266"/>
                  <a:pt x="4926582" y="805769"/>
                  <a:pt x="4926582" y="802346"/>
                </a:cubicBezTo>
                <a:cubicBezTo>
                  <a:pt x="4926582" y="801601"/>
                  <a:pt x="4926359" y="800188"/>
                  <a:pt x="4925912" y="798104"/>
                </a:cubicBezTo>
                <a:cubicBezTo>
                  <a:pt x="4925466" y="796020"/>
                  <a:pt x="4922266" y="794532"/>
                  <a:pt x="4916313" y="793639"/>
                </a:cubicBezTo>
                <a:close/>
                <a:moveTo>
                  <a:pt x="4710930" y="781361"/>
                </a:moveTo>
                <a:lnTo>
                  <a:pt x="4818756" y="781361"/>
                </a:lnTo>
                <a:cubicBezTo>
                  <a:pt x="4804171" y="793862"/>
                  <a:pt x="4791893" y="803164"/>
                  <a:pt x="4781921" y="809266"/>
                </a:cubicBezTo>
                <a:cubicBezTo>
                  <a:pt x="4761234" y="799741"/>
                  <a:pt x="4737570" y="790439"/>
                  <a:pt x="4710930" y="781361"/>
                </a:cubicBezTo>
                <a:close/>
                <a:moveTo>
                  <a:pt x="2376040" y="773101"/>
                </a:moveTo>
                <a:lnTo>
                  <a:pt x="2338536" y="796095"/>
                </a:lnTo>
                <a:cubicBezTo>
                  <a:pt x="2365027" y="829283"/>
                  <a:pt x="2388988" y="866267"/>
                  <a:pt x="2410420" y="907046"/>
                </a:cubicBezTo>
                <a:lnTo>
                  <a:pt x="2449711" y="883382"/>
                </a:lnTo>
                <a:cubicBezTo>
                  <a:pt x="2426940" y="844092"/>
                  <a:pt x="2402383" y="807331"/>
                  <a:pt x="2376040" y="773101"/>
                </a:cubicBezTo>
                <a:close/>
                <a:moveTo>
                  <a:pt x="5794548" y="768190"/>
                </a:moveTo>
                <a:lnTo>
                  <a:pt x="5763071" y="793193"/>
                </a:lnTo>
                <a:cubicBezTo>
                  <a:pt x="5790306" y="820428"/>
                  <a:pt x="5813896" y="848631"/>
                  <a:pt x="5833839" y="877801"/>
                </a:cubicBezTo>
                <a:lnTo>
                  <a:pt x="5869111" y="849896"/>
                </a:lnTo>
                <a:cubicBezTo>
                  <a:pt x="5847531" y="823851"/>
                  <a:pt x="5822676" y="796616"/>
                  <a:pt x="5794548" y="768190"/>
                </a:cubicBezTo>
                <a:close/>
                <a:moveTo>
                  <a:pt x="5709939" y="766850"/>
                </a:moveTo>
                <a:cubicBezTo>
                  <a:pt x="5685531" y="807927"/>
                  <a:pt x="5660677" y="835609"/>
                  <a:pt x="5635376" y="849896"/>
                </a:cubicBezTo>
                <a:cubicBezTo>
                  <a:pt x="5649664" y="858379"/>
                  <a:pt x="5660975" y="867235"/>
                  <a:pt x="5669309" y="876462"/>
                </a:cubicBezTo>
                <a:cubicBezTo>
                  <a:pt x="5694014" y="854287"/>
                  <a:pt x="5713064" y="834344"/>
                  <a:pt x="5726459" y="816633"/>
                </a:cubicBezTo>
                <a:cubicBezTo>
                  <a:pt x="5730180" y="811871"/>
                  <a:pt x="5733380" y="809266"/>
                  <a:pt x="5736058" y="808820"/>
                </a:cubicBezTo>
                <a:cubicBezTo>
                  <a:pt x="5745137" y="806736"/>
                  <a:pt x="5749974" y="804355"/>
                  <a:pt x="5750569" y="801676"/>
                </a:cubicBezTo>
                <a:cubicBezTo>
                  <a:pt x="5751462" y="798997"/>
                  <a:pt x="5748411" y="795127"/>
                  <a:pt x="5741416" y="790067"/>
                </a:cubicBezTo>
                <a:close/>
                <a:moveTo>
                  <a:pt x="2602408" y="766180"/>
                </a:moveTo>
                <a:cubicBezTo>
                  <a:pt x="2586186" y="805471"/>
                  <a:pt x="2561480" y="844985"/>
                  <a:pt x="2528292" y="884722"/>
                </a:cubicBezTo>
                <a:lnTo>
                  <a:pt x="2569368" y="906600"/>
                </a:lnTo>
                <a:cubicBezTo>
                  <a:pt x="2593032" y="874602"/>
                  <a:pt x="2612231" y="845506"/>
                  <a:pt x="2626965" y="819312"/>
                </a:cubicBezTo>
                <a:cubicBezTo>
                  <a:pt x="2630983" y="812317"/>
                  <a:pt x="2635150" y="808373"/>
                  <a:pt x="2639466" y="807480"/>
                </a:cubicBezTo>
                <a:cubicBezTo>
                  <a:pt x="2646163" y="805992"/>
                  <a:pt x="2649884" y="803536"/>
                  <a:pt x="2650628" y="800113"/>
                </a:cubicBezTo>
                <a:cubicBezTo>
                  <a:pt x="2650926" y="796690"/>
                  <a:pt x="2648098" y="793193"/>
                  <a:pt x="2642145" y="789621"/>
                </a:cubicBezTo>
                <a:close/>
                <a:moveTo>
                  <a:pt x="5117008" y="751223"/>
                </a:moveTo>
                <a:lnTo>
                  <a:pt x="5353868" y="751223"/>
                </a:lnTo>
                <a:lnTo>
                  <a:pt x="5353868" y="784933"/>
                </a:lnTo>
                <a:lnTo>
                  <a:pt x="5117008" y="784933"/>
                </a:lnTo>
                <a:close/>
                <a:moveTo>
                  <a:pt x="2132260" y="747651"/>
                </a:moveTo>
                <a:cubicBezTo>
                  <a:pt x="2089844" y="747651"/>
                  <a:pt x="2057101" y="761715"/>
                  <a:pt x="2034033" y="789844"/>
                </a:cubicBezTo>
                <a:cubicBezTo>
                  <a:pt x="2010965" y="817972"/>
                  <a:pt x="1999431" y="857412"/>
                  <a:pt x="1999431" y="908162"/>
                </a:cubicBezTo>
                <a:cubicBezTo>
                  <a:pt x="1999431" y="959210"/>
                  <a:pt x="2011151" y="999171"/>
                  <a:pt x="2034591" y="1028043"/>
                </a:cubicBezTo>
                <a:cubicBezTo>
                  <a:pt x="2058032" y="1056916"/>
                  <a:pt x="2090737" y="1071352"/>
                  <a:pt x="2132707" y="1071352"/>
                </a:cubicBezTo>
                <a:cubicBezTo>
                  <a:pt x="2189856" y="1071352"/>
                  <a:pt x="2228849" y="1043596"/>
                  <a:pt x="2249685" y="988083"/>
                </a:cubicBezTo>
                <a:lnTo>
                  <a:pt x="2201688" y="969331"/>
                </a:lnTo>
                <a:cubicBezTo>
                  <a:pt x="2196033" y="988232"/>
                  <a:pt x="2187289" y="1002780"/>
                  <a:pt x="2175457" y="1012975"/>
                </a:cubicBezTo>
                <a:cubicBezTo>
                  <a:pt x="2163625" y="1023169"/>
                  <a:pt x="2149450" y="1028267"/>
                  <a:pt x="2132930" y="1028267"/>
                </a:cubicBezTo>
                <a:cubicBezTo>
                  <a:pt x="2108522" y="1028267"/>
                  <a:pt x="2089323" y="1017551"/>
                  <a:pt x="2075333" y="996120"/>
                </a:cubicBezTo>
                <a:cubicBezTo>
                  <a:pt x="2061343" y="974688"/>
                  <a:pt x="2054348" y="945369"/>
                  <a:pt x="2054348" y="908162"/>
                </a:cubicBezTo>
                <a:cubicBezTo>
                  <a:pt x="2054348" y="870658"/>
                  <a:pt x="2061194" y="841748"/>
                  <a:pt x="2074886" y="821433"/>
                </a:cubicBezTo>
                <a:cubicBezTo>
                  <a:pt x="2088579" y="801118"/>
                  <a:pt x="2108075" y="790960"/>
                  <a:pt x="2133376" y="790960"/>
                </a:cubicBezTo>
                <a:cubicBezTo>
                  <a:pt x="2150045" y="790960"/>
                  <a:pt x="2164109" y="795499"/>
                  <a:pt x="2175569" y="804578"/>
                </a:cubicBezTo>
                <a:cubicBezTo>
                  <a:pt x="2187028" y="813656"/>
                  <a:pt x="2195289" y="826977"/>
                  <a:pt x="2200349" y="844538"/>
                </a:cubicBezTo>
                <a:lnTo>
                  <a:pt x="2248122" y="827572"/>
                </a:lnTo>
                <a:cubicBezTo>
                  <a:pt x="2238449" y="799890"/>
                  <a:pt x="2224050" y="779649"/>
                  <a:pt x="2204925" y="766850"/>
                </a:cubicBezTo>
                <a:cubicBezTo>
                  <a:pt x="2185801" y="754051"/>
                  <a:pt x="2161579" y="747651"/>
                  <a:pt x="2132260" y="747651"/>
                </a:cubicBezTo>
                <a:close/>
                <a:moveTo>
                  <a:pt x="1806549" y="747651"/>
                </a:moveTo>
                <a:cubicBezTo>
                  <a:pt x="1758627" y="747651"/>
                  <a:pt x="1721420" y="761641"/>
                  <a:pt x="1694929" y="789621"/>
                </a:cubicBezTo>
                <a:cubicBezTo>
                  <a:pt x="1668437" y="817600"/>
                  <a:pt x="1655191" y="857114"/>
                  <a:pt x="1655191" y="908162"/>
                </a:cubicBezTo>
                <a:cubicBezTo>
                  <a:pt x="1655191" y="959657"/>
                  <a:pt x="1668363" y="999729"/>
                  <a:pt x="1694705" y="1028378"/>
                </a:cubicBezTo>
                <a:cubicBezTo>
                  <a:pt x="1721048" y="1057028"/>
                  <a:pt x="1758180" y="1071352"/>
                  <a:pt x="1806103" y="1071352"/>
                </a:cubicBezTo>
                <a:cubicBezTo>
                  <a:pt x="1837357" y="1071352"/>
                  <a:pt x="1864332" y="1064841"/>
                  <a:pt x="1887029" y="1051819"/>
                </a:cubicBezTo>
                <a:cubicBezTo>
                  <a:pt x="1909725" y="1038796"/>
                  <a:pt x="1927138" y="1019895"/>
                  <a:pt x="1939267" y="995115"/>
                </a:cubicBezTo>
                <a:cubicBezTo>
                  <a:pt x="1951396" y="970335"/>
                  <a:pt x="1957461" y="941351"/>
                  <a:pt x="1957461" y="908162"/>
                </a:cubicBezTo>
                <a:cubicBezTo>
                  <a:pt x="1957461" y="857710"/>
                  <a:pt x="1944290" y="818345"/>
                  <a:pt x="1917947" y="790067"/>
                </a:cubicBezTo>
                <a:cubicBezTo>
                  <a:pt x="1891605" y="761790"/>
                  <a:pt x="1854472" y="747651"/>
                  <a:pt x="1806549" y="747651"/>
                </a:cubicBezTo>
                <a:close/>
                <a:moveTo>
                  <a:pt x="1508224" y="747651"/>
                </a:moveTo>
                <a:cubicBezTo>
                  <a:pt x="1476970" y="747651"/>
                  <a:pt x="1452562" y="755018"/>
                  <a:pt x="1435000" y="769752"/>
                </a:cubicBezTo>
                <a:cubicBezTo>
                  <a:pt x="1417438" y="784486"/>
                  <a:pt x="1408657" y="805024"/>
                  <a:pt x="1408657" y="831367"/>
                </a:cubicBezTo>
                <a:cubicBezTo>
                  <a:pt x="1408657" y="848482"/>
                  <a:pt x="1411597" y="862770"/>
                  <a:pt x="1417476" y="874230"/>
                </a:cubicBezTo>
                <a:cubicBezTo>
                  <a:pt x="1423354" y="885689"/>
                  <a:pt x="1431763" y="895214"/>
                  <a:pt x="1442702" y="902805"/>
                </a:cubicBezTo>
                <a:cubicBezTo>
                  <a:pt x="1453641" y="910395"/>
                  <a:pt x="1471314" y="917687"/>
                  <a:pt x="1495722" y="924682"/>
                </a:cubicBezTo>
                <a:cubicBezTo>
                  <a:pt x="1505842" y="927659"/>
                  <a:pt x="1515330" y="930524"/>
                  <a:pt x="1524185" y="933277"/>
                </a:cubicBezTo>
                <a:cubicBezTo>
                  <a:pt x="1533040" y="936030"/>
                  <a:pt x="1540743" y="939416"/>
                  <a:pt x="1547291" y="943435"/>
                </a:cubicBezTo>
                <a:cubicBezTo>
                  <a:pt x="1553839" y="947453"/>
                  <a:pt x="1558974" y="952439"/>
                  <a:pt x="1562694" y="958392"/>
                </a:cubicBezTo>
                <a:cubicBezTo>
                  <a:pt x="1566415" y="964345"/>
                  <a:pt x="1568276" y="972010"/>
                  <a:pt x="1568276" y="981386"/>
                </a:cubicBezTo>
                <a:cubicBezTo>
                  <a:pt x="1568276" y="1013979"/>
                  <a:pt x="1549374" y="1030276"/>
                  <a:pt x="1511572" y="1030276"/>
                </a:cubicBezTo>
                <a:cubicBezTo>
                  <a:pt x="1476895" y="1030276"/>
                  <a:pt x="1455910" y="1013235"/>
                  <a:pt x="1448618" y="979153"/>
                </a:cubicBezTo>
                <a:lnTo>
                  <a:pt x="1398165" y="987860"/>
                </a:lnTo>
                <a:cubicBezTo>
                  <a:pt x="1403672" y="1015839"/>
                  <a:pt x="1415541" y="1036750"/>
                  <a:pt x="1433772" y="1050591"/>
                </a:cubicBezTo>
                <a:cubicBezTo>
                  <a:pt x="1452004" y="1064432"/>
                  <a:pt x="1477044" y="1071352"/>
                  <a:pt x="1508894" y="1071352"/>
                </a:cubicBezTo>
                <a:cubicBezTo>
                  <a:pt x="1545059" y="1071352"/>
                  <a:pt x="1572703" y="1063353"/>
                  <a:pt x="1591828" y="1047354"/>
                </a:cubicBezTo>
                <a:cubicBezTo>
                  <a:pt x="1610952" y="1031355"/>
                  <a:pt x="1620514" y="1008324"/>
                  <a:pt x="1620514" y="978260"/>
                </a:cubicBezTo>
                <a:cubicBezTo>
                  <a:pt x="1620514" y="966056"/>
                  <a:pt x="1618952" y="955341"/>
                  <a:pt x="1615826" y="946113"/>
                </a:cubicBezTo>
                <a:cubicBezTo>
                  <a:pt x="1612701" y="936886"/>
                  <a:pt x="1608087" y="928775"/>
                  <a:pt x="1601986" y="921780"/>
                </a:cubicBezTo>
                <a:cubicBezTo>
                  <a:pt x="1595883" y="914785"/>
                  <a:pt x="1587623" y="908423"/>
                  <a:pt x="1577205" y="902693"/>
                </a:cubicBezTo>
                <a:cubicBezTo>
                  <a:pt x="1566787" y="896963"/>
                  <a:pt x="1549374" y="890303"/>
                  <a:pt x="1524967" y="882713"/>
                </a:cubicBezTo>
                <a:cubicBezTo>
                  <a:pt x="1504131" y="876313"/>
                  <a:pt x="1490066" y="870955"/>
                  <a:pt x="1482774" y="866639"/>
                </a:cubicBezTo>
                <a:cubicBezTo>
                  <a:pt x="1475481" y="862323"/>
                  <a:pt x="1470012" y="857226"/>
                  <a:pt x="1466366" y="851347"/>
                </a:cubicBezTo>
                <a:cubicBezTo>
                  <a:pt x="1462719" y="845468"/>
                  <a:pt x="1460896" y="837990"/>
                  <a:pt x="1460896" y="828911"/>
                </a:cubicBezTo>
                <a:cubicBezTo>
                  <a:pt x="1460896" y="815814"/>
                  <a:pt x="1464952" y="805583"/>
                  <a:pt x="1473063" y="798216"/>
                </a:cubicBezTo>
                <a:cubicBezTo>
                  <a:pt x="1481174" y="790849"/>
                  <a:pt x="1492745" y="787165"/>
                  <a:pt x="1507777" y="787165"/>
                </a:cubicBezTo>
                <a:cubicBezTo>
                  <a:pt x="1536947" y="787165"/>
                  <a:pt x="1554881" y="801527"/>
                  <a:pt x="1561578" y="830251"/>
                </a:cubicBezTo>
                <a:lnTo>
                  <a:pt x="1612701" y="821098"/>
                </a:lnTo>
                <a:cubicBezTo>
                  <a:pt x="1606301" y="795797"/>
                  <a:pt x="1594730" y="777231"/>
                  <a:pt x="1577987" y="765399"/>
                </a:cubicBezTo>
                <a:cubicBezTo>
                  <a:pt x="1561243" y="753567"/>
                  <a:pt x="1537989" y="747651"/>
                  <a:pt x="1508224" y="747651"/>
                </a:cubicBezTo>
                <a:close/>
                <a:moveTo>
                  <a:pt x="6235228" y="746088"/>
                </a:moveTo>
                <a:cubicBezTo>
                  <a:pt x="6236716" y="763501"/>
                  <a:pt x="6237758" y="781510"/>
                  <a:pt x="6238353" y="800113"/>
                </a:cubicBezTo>
                <a:lnTo>
                  <a:pt x="6238353" y="956829"/>
                </a:lnTo>
                <a:cubicBezTo>
                  <a:pt x="6237907" y="977219"/>
                  <a:pt x="6236865" y="993738"/>
                  <a:pt x="6235228" y="1006389"/>
                </a:cubicBezTo>
                <a:lnTo>
                  <a:pt x="6280993" y="1006835"/>
                </a:lnTo>
                <a:cubicBezTo>
                  <a:pt x="6279504" y="990911"/>
                  <a:pt x="6278463" y="974465"/>
                  <a:pt x="6277867" y="957499"/>
                </a:cubicBezTo>
                <a:lnTo>
                  <a:pt x="6277867" y="794532"/>
                </a:lnTo>
                <a:cubicBezTo>
                  <a:pt x="6277570" y="780840"/>
                  <a:pt x="6279504" y="772505"/>
                  <a:pt x="6283672" y="769529"/>
                </a:cubicBezTo>
                <a:cubicBezTo>
                  <a:pt x="6288136" y="765362"/>
                  <a:pt x="6290294" y="761715"/>
                  <a:pt x="6290146" y="758590"/>
                </a:cubicBezTo>
                <a:cubicBezTo>
                  <a:pt x="6289699" y="755316"/>
                  <a:pt x="6287095" y="753307"/>
                  <a:pt x="6282332" y="752562"/>
                </a:cubicBezTo>
                <a:close/>
                <a:moveTo>
                  <a:pt x="3601417" y="725550"/>
                </a:moveTo>
                <a:cubicBezTo>
                  <a:pt x="3582962" y="727783"/>
                  <a:pt x="3560712" y="729048"/>
                  <a:pt x="3534667" y="729345"/>
                </a:cubicBezTo>
                <a:lnTo>
                  <a:pt x="3273920" y="729345"/>
                </a:lnTo>
                <a:cubicBezTo>
                  <a:pt x="3250703" y="729048"/>
                  <a:pt x="3229049" y="727931"/>
                  <a:pt x="3208957" y="725997"/>
                </a:cubicBezTo>
                <a:lnTo>
                  <a:pt x="3208957" y="769082"/>
                </a:lnTo>
                <a:cubicBezTo>
                  <a:pt x="3228602" y="767297"/>
                  <a:pt x="3250257" y="766180"/>
                  <a:pt x="3273920" y="765734"/>
                </a:cubicBezTo>
                <a:lnTo>
                  <a:pt x="3374603" y="765734"/>
                </a:lnTo>
                <a:lnTo>
                  <a:pt x="3374603" y="1017328"/>
                </a:lnTo>
                <a:cubicBezTo>
                  <a:pt x="3374007" y="1060339"/>
                  <a:pt x="3372742" y="1090030"/>
                  <a:pt x="3370807" y="1106401"/>
                </a:cubicBezTo>
                <a:lnTo>
                  <a:pt x="3421260" y="1106401"/>
                </a:lnTo>
                <a:cubicBezTo>
                  <a:pt x="3419325" y="1089286"/>
                  <a:pt x="3418060" y="1059595"/>
                  <a:pt x="3417465" y="1017328"/>
                </a:cubicBezTo>
                <a:lnTo>
                  <a:pt x="3417465" y="765734"/>
                </a:lnTo>
                <a:lnTo>
                  <a:pt x="3534667" y="765734"/>
                </a:lnTo>
                <a:cubicBezTo>
                  <a:pt x="3560266" y="766031"/>
                  <a:pt x="3582515" y="767297"/>
                  <a:pt x="3601417" y="769529"/>
                </a:cubicBezTo>
                <a:close/>
                <a:moveTo>
                  <a:pt x="5634930" y="717290"/>
                </a:moveTo>
                <a:cubicBezTo>
                  <a:pt x="5637311" y="735894"/>
                  <a:pt x="5638502" y="748693"/>
                  <a:pt x="5638502" y="755688"/>
                </a:cubicBezTo>
                <a:lnTo>
                  <a:pt x="5638502" y="765734"/>
                </a:lnTo>
                <a:cubicBezTo>
                  <a:pt x="5638353" y="774812"/>
                  <a:pt x="5637013" y="787612"/>
                  <a:pt x="5634483" y="804131"/>
                </a:cubicBezTo>
                <a:lnTo>
                  <a:pt x="5682927" y="804131"/>
                </a:lnTo>
                <a:cubicBezTo>
                  <a:pt x="5680397" y="787760"/>
                  <a:pt x="5679206" y="774961"/>
                  <a:pt x="5679355" y="765734"/>
                </a:cubicBezTo>
                <a:lnTo>
                  <a:pt x="5679355" y="755241"/>
                </a:lnTo>
                <a:lnTo>
                  <a:pt x="5841205" y="755241"/>
                </a:lnTo>
                <a:lnTo>
                  <a:pt x="5841205" y="772208"/>
                </a:lnTo>
                <a:cubicBezTo>
                  <a:pt x="5840908" y="780989"/>
                  <a:pt x="5839792" y="791630"/>
                  <a:pt x="5837857" y="804131"/>
                </a:cubicBezTo>
                <a:lnTo>
                  <a:pt x="5885854" y="804131"/>
                </a:lnTo>
                <a:cubicBezTo>
                  <a:pt x="5883175" y="788951"/>
                  <a:pt x="5881836" y="778459"/>
                  <a:pt x="5881836" y="772654"/>
                </a:cubicBezTo>
                <a:lnTo>
                  <a:pt x="5881836" y="755688"/>
                </a:lnTo>
                <a:cubicBezTo>
                  <a:pt x="5882133" y="740954"/>
                  <a:pt x="5883324" y="728155"/>
                  <a:pt x="5885407" y="717290"/>
                </a:cubicBezTo>
                <a:cubicBezTo>
                  <a:pt x="5872459" y="719225"/>
                  <a:pt x="5858470" y="720490"/>
                  <a:pt x="5843438" y="721085"/>
                </a:cubicBezTo>
                <a:lnTo>
                  <a:pt x="5678908" y="721085"/>
                </a:lnTo>
                <a:cubicBezTo>
                  <a:pt x="5668193" y="721234"/>
                  <a:pt x="5653533" y="719969"/>
                  <a:pt x="5634930" y="717290"/>
                </a:cubicBezTo>
                <a:close/>
                <a:moveTo>
                  <a:pt x="5398516" y="712825"/>
                </a:moveTo>
                <a:cubicBezTo>
                  <a:pt x="5381699" y="714909"/>
                  <a:pt x="5365848" y="716248"/>
                  <a:pt x="5350966" y="716844"/>
                </a:cubicBezTo>
                <a:lnTo>
                  <a:pt x="5121473" y="716844"/>
                </a:lnTo>
                <a:cubicBezTo>
                  <a:pt x="5107929" y="716397"/>
                  <a:pt x="5091484" y="715207"/>
                  <a:pt x="5072136" y="713272"/>
                </a:cubicBezTo>
                <a:cubicBezTo>
                  <a:pt x="5073773" y="729345"/>
                  <a:pt x="5074815" y="744600"/>
                  <a:pt x="5075261" y="759036"/>
                </a:cubicBezTo>
                <a:lnTo>
                  <a:pt x="5075261" y="865970"/>
                </a:lnTo>
                <a:cubicBezTo>
                  <a:pt x="5077345" y="981014"/>
                  <a:pt x="5055095" y="1055651"/>
                  <a:pt x="5008512" y="1089881"/>
                </a:cubicBezTo>
                <a:cubicBezTo>
                  <a:pt x="5029199" y="1093602"/>
                  <a:pt x="5046017" y="1100374"/>
                  <a:pt x="5058965" y="1110197"/>
                </a:cubicBezTo>
                <a:cubicBezTo>
                  <a:pt x="5097809" y="1058553"/>
                  <a:pt x="5117231" y="982204"/>
                  <a:pt x="5117231" y="881150"/>
                </a:cubicBezTo>
                <a:cubicBezTo>
                  <a:pt x="5117231" y="874006"/>
                  <a:pt x="5117157" y="867383"/>
                  <a:pt x="5117008" y="861281"/>
                </a:cubicBezTo>
                <a:lnTo>
                  <a:pt x="5117008" y="819312"/>
                </a:lnTo>
                <a:lnTo>
                  <a:pt x="5353421" y="819312"/>
                </a:lnTo>
                <a:cubicBezTo>
                  <a:pt x="5365774" y="819758"/>
                  <a:pt x="5380806" y="820949"/>
                  <a:pt x="5398516" y="822884"/>
                </a:cubicBezTo>
                <a:cubicBezTo>
                  <a:pt x="5396879" y="809043"/>
                  <a:pt x="5395837" y="794904"/>
                  <a:pt x="5395391" y="780468"/>
                </a:cubicBezTo>
                <a:lnTo>
                  <a:pt x="5395391" y="757251"/>
                </a:lnTo>
                <a:cubicBezTo>
                  <a:pt x="5395837" y="743558"/>
                  <a:pt x="5396879" y="728750"/>
                  <a:pt x="5398516" y="712825"/>
                </a:cubicBezTo>
                <a:close/>
                <a:moveTo>
                  <a:pt x="2318444" y="711932"/>
                </a:moveTo>
                <a:lnTo>
                  <a:pt x="2318444" y="755688"/>
                </a:lnTo>
                <a:cubicBezTo>
                  <a:pt x="2338833" y="752711"/>
                  <a:pt x="2353642" y="751372"/>
                  <a:pt x="2362869" y="751669"/>
                </a:cubicBezTo>
                <a:lnTo>
                  <a:pt x="2471588" y="751669"/>
                </a:lnTo>
                <a:lnTo>
                  <a:pt x="2471588" y="925352"/>
                </a:lnTo>
                <a:lnTo>
                  <a:pt x="2324918" y="925352"/>
                </a:lnTo>
                <a:cubicBezTo>
                  <a:pt x="2319858" y="925650"/>
                  <a:pt x="2307356" y="924310"/>
                  <a:pt x="2287414" y="921334"/>
                </a:cubicBezTo>
                <a:lnTo>
                  <a:pt x="2287414" y="965089"/>
                </a:lnTo>
                <a:cubicBezTo>
                  <a:pt x="2307654" y="961815"/>
                  <a:pt x="2320453" y="960327"/>
                  <a:pt x="2325811" y="960624"/>
                </a:cubicBezTo>
                <a:lnTo>
                  <a:pt x="2471588" y="960624"/>
                </a:lnTo>
                <a:lnTo>
                  <a:pt x="2471588" y="1078050"/>
                </a:lnTo>
                <a:cubicBezTo>
                  <a:pt x="2471588" y="1085491"/>
                  <a:pt x="2471290" y="1091816"/>
                  <a:pt x="2470695" y="1097025"/>
                </a:cubicBezTo>
                <a:cubicBezTo>
                  <a:pt x="2470249" y="1101937"/>
                  <a:pt x="2469207" y="1108857"/>
                  <a:pt x="2467570" y="1117787"/>
                </a:cubicBezTo>
                <a:lnTo>
                  <a:pt x="2517799" y="1117787"/>
                </a:lnTo>
                <a:cubicBezTo>
                  <a:pt x="2514525" y="1101118"/>
                  <a:pt x="2513111" y="1087872"/>
                  <a:pt x="2513558" y="1078050"/>
                </a:cubicBezTo>
                <a:lnTo>
                  <a:pt x="2513558" y="960624"/>
                </a:lnTo>
                <a:lnTo>
                  <a:pt x="2658219" y="960624"/>
                </a:lnTo>
                <a:cubicBezTo>
                  <a:pt x="2662981" y="960327"/>
                  <a:pt x="2675483" y="961666"/>
                  <a:pt x="2695723" y="964643"/>
                </a:cubicBezTo>
                <a:lnTo>
                  <a:pt x="2695723" y="921780"/>
                </a:lnTo>
                <a:cubicBezTo>
                  <a:pt x="2677715" y="924459"/>
                  <a:pt x="2665065" y="925650"/>
                  <a:pt x="2657772" y="925352"/>
                </a:cubicBezTo>
                <a:lnTo>
                  <a:pt x="2513558" y="925352"/>
                </a:lnTo>
                <a:lnTo>
                  <a:pt x="2513558" y="751669"/>
                </a:lnTo>
                <a:lnTo>
                  <a:pt x="2622500" y="751669"/>
                </a:lnTo>
                <a:cubicBezTo>
                  <a:pt x="2627114" y="751521"/>
                  <a:pt x="2639169" y="752860"/>
                  <a:pt x="2658665" y="755688"/>
                </a:cubicBezTo>
                <a:lnTo>
                  <a:pt x="2658665" y="711932"/>
                </a:lnTo>
                <a:cubicBezTo>
                  <a:pt x="2639913" y="715207"/>
                  <a:pt x="2627709" y="716695"/>
                  <a:pt x="2622053" y="716397"/>
                </a:cubicBezTo>
                <a:lnTo>
                  <a:pt x="2362869" y="716397"/>
                </a:lnTo>
                <a:cubicBezTo>
                  <a:pt x="2356172" y="716397"/>
                  <a:pt x="2349995" y="716100"/>
                  <a:pt x="2344340" y="715504"/>
                </a:cubicBezTo>
                <a:cubicBezTo>
                  <a:pt x="2339131" y="715058"/>
                  <a:pt x="2330499" y="713867"/>
                  <a:pt x="2318444" y="711932"/>
                </a:cubicBezTo>
                <a:close/>
                <a:moveTo>
                  <a:pt x="6748239" y="700101"/>
                </a:moveTo>
                <a:cubicBezTo>
                  <a:pt x="6692130" y="722871"/>
                  <a:pt x="6605736" y="735819"/>
                  <a:pt x="6489054" y="738945"/>
                </a:cubicBezTo>
                <a:cubicBezTo>
                  <a:pt x="6463902" y="738945"/>
                  <a:pt x="6442694" y="737680"/>
                  <a:pt x="6425430" y="735150"/>
                </a:cubicBezTo>
                <a:cubicBezTo>
                  <a:pt x="6430193" y="743930"/>
                  <a:pt x="6436146" y="758441"/>
                  <a:pt x="6443290" y="778682"/>
                </a:cubicBezTo>
                <a:cubicBezTo>
                  <a:pt x="6479901" y="776896"/>
                  <a:pt x="6516662" y="774440"/>
                  <a:pt x="6553571" y="771315"/>
                </a:cubicBezTo>
                <a:cubicBezTo>
                  <a:pt x="6526038" y="795425"/>
                  <a:pt x="6503267" y="812615"/>
                  <a:pt x="6485259" y="822884"/>
                </a:cubicBezTo>
                <a:cubicBezTo>
                  <a:pt x="6478115" y="827051"/>
                  <a:pt x="6465614" y="831516"/>
                  <a:pt x="6447755" y="836278"/>
                </a:cubicBezTo>
                <a:lnTo>
                  <a:pt x="6463381" y="876908"/>
                </a:lnTo>
                <a:cubicBezTo>
                  <a:pt x="6488533" y="870211"/>
                  <a:pt x="6527675" y="865672"/>
                  <a:pt x="6580807" y="863291"/>
                </a:cubicBezTo>
                <a:cubicBezTo>
                  <a:pt x="6522615" y="900498"/>
                  <a:pt x="6471865" y="919845"/>
                  <a:pt x="6428556" y="921334"/>
                </a:cubicBezTo>
                <a:lnTo>
                  <a:pt x="6448201" y="964196"/>
                </a:lnTo>
                <a:cubicBezTo>
                  <a:pt x="6470674" y="957052"/>
                  <a:pt x="6517629" y="952215"/>
                  <a:pt x="6589067" y="949685"/>
                </a:cubicBezTo>
                <a:lnTo>
                  <a:pt x="6589067" y="1050144"/>
                </a:lnTo>
                <a:cubicBezTo>
                  <a:pt x="6589513" y="1059223"/>
                  <a:pt x="6582965" y="1063688"/>
                  <a:pt x="6569422" y="1063539"/>
                </a:cubicBezTo>
                <a:cubicBezTo>
                  <a:pt x="6566296" y="1063688"/>
                  <a:pt x="6554688" y="1062348"/>
                  <a:pt x="6534596" y="1059521"/>
                </a:cubicBezTo>
                <a:cubicBezTo>
                  <a:pt x="6532661" y="1059223"/>
                  <a:pt x="6531173" y="1059000"/>
                  <a:pt x="6530131" y="1058851"/>
                </a:cubicBezTo>
                <a:cubicBezTo>
                  <a:pt x="6538019" y="1075222"/>
                  <a:pt x="6544270" y="1091072"/>
                  <a:pt x="6548883" y="1106401"/>
                </a:cubicBezTo>
                <a:cubicBezTo>
                  <a:pt x="6581774" y="1105062"/>
                  <a:pt x="6603801" y="1100895"/>
                  <a:pt x="6614963" y="1093900"/>
                </a:cubicBezTo>
                <a:cubicBezTo>
                  <a:pt x="6626572" y="1087500"/>
                  <a:pt x="6632153" y="1075222"/>
                  <a:pt x="6631706" y="1057065"/>
                </a:cubicBezTo>
                <a:lnTo>
                  <a:pt x="6631706" y="947230"/>
                </a:lnTo>
                <a:cubicBezTo>
                  <a:pt x="6647482" y="946486"/>
                  <a:pt x="6668020" y="945593"/>
                  <a:pt x="6693321" y="944551"/>
                </a:cubicBezTo>
                <a:cubicBezTo>
                  <a:pt x="6707757" y="943955"/>
                  <a:pt x="6718622" y="943509"/>
                  <a:pt x="6725914" y="943211"/>
                </a:cubicBezTo>
                <a:cubicBezTo>
                  <a:pt x="6732165" y="950950"/>
                  <a:pt x="6739160" y="960699"/>
                  <a:pt x="6746899" y="972456"/>
                </a:cubicBezTo>
                <a:lnTo>
                  <a:pt x="6782171" y="945444"/>
                </a:lnTo>
                <a:cubicBezTo>
                  <a:pt x="6755978" y="911213"/>
                  <a:pt x="6728370" y="881522"/>
                  <a:pt x="6699348" y="856370"/>
                </a:cubicBezTo>
                <a:lnTo>
                  <a:pt x="6665416" y="878248"/>
                </a:lnTo>
                <a:cubicBezTo>
                  <a:pt x="6676727" y="887773"/>
                  <a:pt x="6687889" y="899084"/>
                  <a:pt x="6698902" y="912181"/>
                </a:cubicBezTo>
                <a:cubicBezTo>
                  <a:pt x="6693098" y="912330"/>
                  <a:pt x="6683052" y="912702"/>
                  <a:pt x="6668764" y="913297"/>
                </a:cubicBezTo>
                <a:cubicBezTo>
                  <a:pt x="6616377" y="915232"/>
                  <a:pt x="6578426" y="916646"/>
                  <a:pt x="6554911" y="917538"/>
                </a:cubicBezTo>
                <a:cubicBezTo>
                  <a:pt x="6609233" y="888517"/>
                  <a:pt x="6659016" y="856965"/>
                  <a:pt x="6704260" y="822884"/>
                </a:cubicBezTo>
                <a:cubicBezTo>
                  <a:pt x="6711106" y="817824"/>
                  <a:pt x="6717803" y="815591"/>
                  <a:pt x="6724352" y="816187"/>
                </a:cubicBezTo>
                <a:cubicBezTo>
                  <a:pt x="6730156" y="816335"/>
                  <a:pt x="6734025" y="814624"/>
                  <a:pt x="6735960" y="811052"/>
                </a:cubicBezTo>
                <a:cubicBezTo>
                  <a:pt x="6736407" y="810010"/>
                  <a:pt x="6736630" y="809043"/>
                  <a:pt x="6736630" y="808150"/>
                </a:cubicBezTo>
                <a:cubicBezTo>
                  <a:pt x="6736630" y="805471"/>
                  <a:pt x="6735142" y="802792"/>
                  <a:pt x="6732165" y="800113"/>
                </a:cubicBezTo>
                <a:lnTo>
                  <a:pt x="6697116" y="770422"/>
                </a:lnTo>
                <a:cubicBezTo>
                  <a:pt x="6673750" y="793937"/>
                  <a:pt x="6650979" y="813284"/>
                  <a:pt x="6628804" y="828465"/>
                </a:cubicBezTo>
                <a:cubicBezTo>
                  <a:pt x="6595764" y="830102"/>
                  <a:pt x="6566519" y="831293"/>
                  <a:pt x="6541070" y="832037"/>
                </a:cubicBezTo>
                <a:cubicBezTo>
                  <a:pt x="6561162" y="817452"/>
                  <a:pt x="6577756" y="805099"/>
                  <a:pt x="6590853" y="794979"/>
                </a:cubicBezTo>
                <a:cubicBezTo>
                  <a:pt x="6596508" y="790663"/>
                  <a:pt x="6602759" y="788430"/>
                  <a:pt x="6609605" y="788281"/>
                </a:cubicBezTo>
                <a:cubicBezTo>
                  <a:pt x="6615856" y="787835"/>
                  <a:pt x="6619874" y="786198"/>
                  <a:pt x="6621660" y="783370"/>
                </a:cubicBezTo>
                <a:cubicBezTo>
                  <a:pt x="6622107" y="782477"/>
                  <a:pt x="6622330" y="781584"/>
                  <a:pt x="6622330" y="780691"/>
                </a:cubicBezTo>
                <a:cubicBezTo>
                  <a:pt x="6622330" y="778459"/>
                  <a:pt x="6620842" y="776375"/>
                  <a:pt x="6617865" y="774440"/>
                </a:cubicBezTo>
                <a:lnTo>
                  <a:pt x="6603801" y="766850"/>
                </a:lnTo>
                <a:cubicBezTo>
                  <a:pt x="6647407" y="762534"/>
                  <a:pt x="6689749" y="757623"/>
                  <a:pt x="6730826" y="752116"/>
                </a:cubicBezTo>
                <a:cubicBezTo>
                  <a:pt x="6737821" y="751074"/>
                  <a:pt x="6743253" y="750553"/>
                  <a:pt x="6747122" y="750553"/>
                </a:cubicBezTo>
                <a:cubicBezTo>
                  <a:pt x="6752034" y="750553"/>
                  <a:pt x="6755605" y="751223"/>
                  <a:pt x="6757838" y="752562"/>
                </a:cubicBezTo>
                <a:cubicBezTo>
                  <a:pt x="6761261" y="753753"/>
                  <a:pt x="6764312" y="754348"/>
                  <a:pt x="6766991" y="754348"/>
                </a:cubicBezTo>
                <a:cubicBezTo>
                  <a:pt x="6769967" y="754348"/>
                  <a:pt x="6772497" y="753604"/>
                  <a:pt x="6774581" y="752116"/>
                </a:cubicBezTo>
                <a:cubicBezTo>
                  <a:pt x="6776516" y="750479"/>
                  <a:pt x="6777483" y="748619"/>
                  <a:pt x="6777483" y="746535"/>
                </a:cubicBezTo>
                <a:cubicBezTo>
                  <a:pt x="6777483" y="744451"/>
                  <a:pt x="6776590" y="742070"/>
                  <a:pt x="6774804" y="739391"/>
                </a:cubicBezTo>
                <a:close/>
                <a:moveTo>
                  <a:pt x="5989215" y="696752"/>
                </a:moveTo>
                <a:lnTo>
                  <a:pt x="5963765" y="725550"/>
                </a:lnTo>
                <a:cubicBezTo>
                  <a:pt x="5987578" y="744154"/>
                  <a:pt x="6011018" y="765659"/>
                  <a:pt x="6034087" y="790067"/>
                </a:cubicBezTo>
                <a:lnTo>
                  <a:pt x="6062332" y="757818"/>
                </a:lnTo>
                <a:lnTo>
                  <a:pt x="6063778" y="778235"/>
                </a:lnTo>
                <a:lnTo>
                  <a:pt x="6063778" y="941872"/>
                </a:lnTo>
                <a:cubicBezTo>
                  <a:pt x="6063183" y="959434"/>
                  <a:pt x="6061992" y="976177"/>
                  <a:pt x="6060206" y="992101"/>
                </a:cubicBezTo>
                <a:lnTo>
                  <a:pt x="6105301" y="992101"/>
                </a:lnTo>
                <a:cubicBezTo>
                  <a:pt x="6103813" y="979005"/>
                  <a:pt x="6102771" y="962261"/>
                  <a:pt x="6102176" y="941872"/>
                </a:cubicBezTo>
                <a:lnTo>
                  <a:pt x="6102176" y="764841"/>
                </a:lnTo>
                <a:lnTo>
                  <a:pt x="6179864" y="764841"/>
                </a:lnTo>
                <a:lnTo>
                  <a:pt x="6179864" y="936291"/>
                </a:lnTo>
                <a:cubicBezTo>
                  <a:pt x="6179417" y="955936"/>
                  <a:pt x="6178376" y="972456"/>
                  <a:pt x="6176739" y="985851"/>
                </a:cubicBezTo>
                <a:lnTo>
                  <a:pt x="6222057" y="985851"/>
                </a:lnTo>
                <a:cubicBezTo>
                  <a:pt x="6220122" y="969480"/>
                  <a:pt x="6218857" y="952960"/>
                  <a:pt x="6218262" y="936291"/>
                </a:cubicBezTo>
                <a:lnTo>
                  <a:pt x="6218262" y="778235"/>
                </a:lnTo>
                <a:cubicBezTo>
                  <a:pt x="6219006" y="760971"/>
                  <a:pt x="6220271" y="744154"/>
                  <a:pt x="6222057" y="727783"/>
                </a:cubicBezTo>
                <a:cubicBezTo>
                  <a:pt x="6206430" y="729717"/>
                  <a:pt x="6189984" y="730982"/>
                  <a:pt x="6172720" y="731578"/>
                </a:cubicBezTo>
                <a:lnTo>
                  <a:pt x="6109543" y="731578"/>
                </a:lnTo>
                <a:cubicBezTo>
                  <a:pt x="6095404" y="731131"/>
                  <a:pt x="6078958" y="729866"/>
                  <a:pt x="6060206" y="727783"/>
                </a:cubicBezTo>
                <a:lnTo>
                  <a:pt x="6062317" y="757596"/>
                </a:lnTo>
                <a:close/>
                <a:moveTo>
                  <a:pt x="6295057" y="696305"/>
                </a:moveTo>
                <a:cubicBezTo>
                  <a:pt x="6296992" y="715951"/>
                  <a:pt x="6298257" y="733959"/>
                  <a:pt x="6298852" y="750330"/>
                </a:cubicBezTo>
                <a:lnTo>
                  <a:pt x="6298852" y="1056172"/>
                </a:lnTo>
                <a:cubicBezTo>
                  <a:pt x="6299001" y="1062720"/>
                  <a:pt x="6298033" y="1066739"/>
                  <a:pt x="6295950" y="1068227"/>
                </a:cubicBezTo>
                <a:cubicBezTo>
                  <a:pt x="6294015" y="1070311"/>
                  <a:pt x="6289773" y="1071352"/>
                  <a:pt x="6283225" y="1071352"/>
                </a:cubicBezTo>
                <a:cubicBezTo>
                  <a:pt x="6279951" y="1071501"/>
                  <a:pt x="6274519" y="1071055"/>
                  <a:pt x="6266928" y="1070013"/>
                </a:cubicBezTo>
                <a:cubicBezTo>
                  <a:pt x="6257850" y="1068822"/>
                  <a:pt x="6249292" y="1067855"/>
                  <a:pt x="6241255" y="1067111"/>
                </a:cubicBezTo>
                <a:cubicBezTo>
                  <a:pt x="6250036" y="1081994"/>
                  <a:pt x="6256287" y="1097695"/>
                  <a:pt x="6260008" y="1114215"/>
                </a:cubicBezTo>
                <a:cubicBezTo>
                  <a:pt x="6299150" y="1110792"/>
                  <a:pt x="6322069" y="1105806"/>
                  <a:pt x="6328766" y="1099258"/>
                </a:cubicBezTo>
                <a:cubicBezTo>
                  <a:pt x="6337250" y="1094644"/>
                  <a:pt x="6340970" y="1079389"/>
                  <a:pt x="6339929" y="1053493"/>
                </a:cubicBezTo>
                <a:lnTo>
                  <a:pt x="6339929" y="746088"/>
                </a:lnTo>
                <a:cubicBezTo>
                  <a:pt x="6339780" y="729866"/>
                  <a:pt x="6341491" y="721234"/>
                  <a:pt x="6345063" y="720192"/>
                </a:cubicBezTo>
                <a:cubicBezTo>
                  <a:pt x="6350570" y="716174"/>
                  <a:pt x="6353174" y="712379"/>
                  <a:pt x="6352877" y="708807"/>
                </a:cubicBezTo>
                <a:cubicBezTo>
                  <a:pt x="6352132" y="705235"/>
                  <a:pt x="6348709" y="703077"/>
                  <a:pt x="6342607" y="702333"/>
                </a:cubicBezTo>
                <a:close/>
                <a:moveTo>
                  <a:pt x="7564411" y="692287"/>
                </a:moveTo>
                <a:cubicBezTo>
                  <a:pt x="7552655" y="760153"/>
                  <a:pt x="7530107" y="812689"/>
                  <a:pt x="7496769" y="849896"/>
                </a:cubicBezTo>
                <a:lnTo>
                  <a:pt x="7496769" y="838511"/>
                </a:lnTo>
                <a:cubicBezTo>
                  <a:pt x="7496621" y="827200"/>
                  <a:pt x="7497811" y="810159"/>
                  <a:pt x="7500341" y="787388"/>
                </a:cubicBezTo>
                <a:cubicBezTo>
                  <a:pt x="7477421" y="790365"/>
                  <a:pt x="7460976" y="791704"/>
                  <a:pt x="7451005" y="791407"/>
                </a:cubicBezTo>
                <a:lnTo>
                  <a:pt x="7414393" y="791407"/>
                </a:lnTo>
                <a:cubicBezTo>
                  <a:pt x="7418709" y="780840"/>
                  <a:pt x="7422876" y="769827"/>
                  <a:pt x="7426895" y="758367"/>
                </a:cubicBezTo>
                <a:cubicBezTo>
                  <a:pt x="7429276" y="751669"/>
                  <a:pt x="7431211" y="746237"/>
                  <a:pt x="7432699" y="742070"/>
                </a:cubicBezTo>
                <a:cubicBezTo>
                  <a:pt x="7435080" y="734480"/>
                  <a:pt x="7437982" y="729717"/>
                  <a:pt x="7441405" y="727783"/>
                </a:cubicBezTo>
                <a:cubicBezTo>
                  <a:pt x="7449442" y="722574"/>
                  <a:pt x="7453163" y="718258"/>
                  <a:pt x="7452567" y="714835"/>
                </a:cubicBezTo>
                <a:cubicBezTo>
                  <a:pt x="7451972" y="711412"/>
                  <a:pt x="7446987" y="708584"/>
                  <a:pt x="7437610" y="706351"/>
                </a:cubicBezTo>
                <a:lnTo>
                  <a:pt x="7397427" y="694966"/>
                </a:lnTo>
                <a:cubicBezTo>
                  <a:pt x="7391622" y="730090"/>
                  <a:pt x="7383213" y="762236"/>
                  <a:pt x="7372200" y="791407"/>
                </a:cubicBezTo>
                <a:cubicBezTo>
                  <a:pt x="7365354" y="791407"/>
                  <a:pt x="7352778" y="789918"/>
                  <a:pt x="7334472" y="786942"/>
                </a:cubicBezTo>
                <a:cubicBezTo>
                  <a:pt x="7337003" y="810457"/>
                  <a:pt x="7338193" y="827646"/>
                  <a:pt x="7338044" y="838511"/>
                </a:cubicBezTo>
                <a:lnTo>
                  <a:pt x="7338044" y="1058404"/>
                </a:lnTo>
                <a:cubicBezTo>
                  <a:pt x="7338193" y="1066143"/>
                  <a:pt x="7337003" y="1081547"/>
                  <a:pt x="7334472" y="1104615"/>
                </a:cubicBezTo>
                <a:lnTo>
                  <a:pt x="7380907" y="1104615"/>
                </a:lnTo>
                <a:cubicBezTo>
                  <a:pt x="7378823" y="1086161"/>
                  <a:pt x="7377781" y="1073213"/>
                  <a:pt x="7377781" y="1065771"/>
                </a:cubicBezTo>
                <a:lnTo>
                  <a:pt x="7455469" y="1065771"/>
                </a:lnTo>
                <a:cubicBezTo>
                  <a:pt x="7455321" y="1070087"/>
                  <a:pt x="7454279" y="1078645"/>
                  <a:pt x="7452344" y="1091444"/>
                </a:cubicBezTo>
                <a:lnTo>
                  <a:pt x="7500341" y="1091444"/>
                </a:lnTo>
                <a:cubicBezTo>
                  <a:pt x="7497960" y="1072692"/>
                  <a:pt x="7496769" y="1058330"/>
                  <a:pt x="7496769" y="1048358"/>
                </a:cubicBezTo>
                <a:lnTo>
                  <a:pt x="7496769" y="855924"/>
                </a:lnTo>
                <a:cubicBezTo>
                  <a:pt x="7516117" y="864258"/>
                  <a:pt x="7528767" y="871402"/>
                  <a:pt x="7534721" y="877355"/>
                </a:cubicBezTo>
                <a:cubicBezTo>
                  <a:pt x="7548561" y="856668"/>
                  <a:pt x="7559351" y="838660"/>
                  <a:pt x="7567091" y="823330"/>
                </a:cubicBezTo>
                <a:lnTo>
                  <a:pt x="7662192" y="823330"/>
                </a:lnTo>
                <a:cubicBezTo>
                  <a:pt x="7661745" y="860686"/>
                  <a:pt x="7661150" y="897521"/>
                  <a:pt x="7660406" y="933835"/>
                </a:cubicBezTo>
                <a:cubicBezTo>
                  <a:pt x="7659661" y="969852"/>
                  <a:pt x="7659067" y="1006240"/>
                  <a:pt x="7658620" y="1043001"/>
                </a:cubicBezTo>
                <a:cubicBezTo>
                  <a:pt x="7659513" y="1065027"/>
                  <a:pt x="7645597" y="1075520"/>
                  <a:pt x="7616873" y="1074478"/>
                </a:cubicBezTo>
                <a:cubicBezTo>
                  <a:pt x="7610623" y="1074478"/>
                  <a:pt x="7596633" y="1073585"/>
                  <a:pt x="7574904" y="1071799"/>
                </a:cubicBezTo>
                <a:cubicBezTo>
                  <a:pt x="7585173" y="1087872"/>
                  <a:pt x="7591424" y="1104020"/>
                  <a:pt x="7593657" y="1120242"/>
                </a:cubicBezTo>
                <a:cubicBezTo>
                  <a:pt x="7637561" y="1115331"/>
                  <a:pt x="7666285" y="1107741"/>
                  <a:pt x="7679828" y="1097472"/>
                </a:cubicBezTo>
                <a:cubicBezTo>
                  <a:pt x="7694413" y="1087947"/>
                  <a:pt x="7701483" y="1070236"/>
                  <a:pt x="7701036" y="1044340"/>
                </a:cubicBezTo>
                <a:lnTo>
                  <a:pt x="7703269" y="838064"/>
                </a:lnTo>
                <a:cubicBezTo>
                  <a:pt x="7703119" y="827200"/>
                  <a:pt x="7704235" y="809638"/>
                  <a:pt x="7706617" y="785379"/>
                </a:cubicBezTo>
                <a:cubicBezTo>
                  <a:pt x="7683251" y="788058"/>
                  <a:pt x="7667847" y="789323"/>
                  <a:pt x="7660406" y="789174"/>
                </a:cubicBezTo>
                <a:lnTo>
                  <a:pt x="7581155" y="789174"/>
                </a:lnTo>
                <a:cubicBezTo>
                  <a:pt x="7588894" y="771315"/>
                  <a:pt x="7594996" y="755316"/>
                  <a:pt x="7599461" y="741177"/>
                </a:cubicBezTo>
                <a:cubicBezTo>
                  <a:pt x="7602586" y="733736"/>
                  <a:pt x="7605042" y="729643"/>
                  <a:pt x="7606827" y="728899"/>
                </a:cubicBezTo>
                <a:cubicBezTo>
                  <a:pt x="7615162" y="722499"/>
                  <a:pt x="7619181" y="717885"/>
                  <a:pt x="7618883" y="715058"/>
                </a:cubicBezTo>
                <a:cubicBezTo>
                  <a:pt x="7619181" y="712379"/>
                  <a:pt x="7615013" y="709477"/>
                  <a:pt x="7606381" y="706351"/>
                </a:cubicBezTo>
                <a:close/>
                <a:moveTo>
                  <a:pt x="3906812" y="692287"/>
                </a:moveTo>
                <a:cubicBezTo>
                  <a:pt x="3895054" y="760153"/>
                  <a:pt x="3872507" y="812689"/>
                  <a:pt x="3839169" y="849896"/>
                </a:cubicBezTo>
                <a:lnTo>
                  <a:pt x="3839169" y="838511"/>
                </a:lnTo>
                <a:cubicBezTo>
                  <a:pt x="3839021" y="827200"/>
                  <a:pt x="3840211" y="810159"/>
                  <a:pt x="3842742" y="787388"/>
                </a:cubicBezTo>
                <a:cubicBezTo>
                  <a:pt x="3819822" y="790365"/>
                  <a:pt x="3803377" y="791704"/>
                  <a:pt x="3793405" y="791407"/>
                </a:cubicBezTo>
                <a:lnTo>
                  <a:pt x="3756793" y="791407"/>
                </a:lnTo>
                <a:cubicBezTo>
                  <a:pt x="3761109" y="780840"/>
                  <a:pt x="3765276" y="769827"/>
                  <a:pt x="3769295" y="758367"/>
                </a:cubicBezTo>
                <a:cubicBezTo>
                  <a:pt x="3771676" y="751669"/>
                  <a:pt x="3773611" y="746237"/>
                  <a:pt x="3775099" y="742070"/>
                </a:cubicBezTo>
                <a:cubicBezTo>
                  <a:pt x="3777480" y="734480"/>
                  <a:pt x="3780383" y="729717"/>
                  <a:pt x="3783806" y="727783"/>
                </a:cubicBezTo>
                <a:cubicBezTo>
                  <a:pt x="3791842" y="722574"/>
                  <a:pt x="3795563" y="718258"/>
                  <a:pt x="3794967" y="714835"/>
                </a:cubicBezTo>
                <a:cubicBezTo>
                  <a:pt x="3794372" y="711412"/>
                  <a:pt x="3789387" y="708584"/>
                  <a:pt x="3780011" y="706351"/>
                </a:cubicBezTo>
                <a:lnTo>
                  <a:pt x="3739827" y="694966"/>
                </a:lnTo>
                <a:cubicBezTo>
                  <a:pt x="3734023" y="730090"/>
                  <a:pt x="3725614" y="762236"/>
                  <a:pt x="3714601" y="791407"/>
                </a:cubicBezTo>
                <a:cubicBezTo>
                  <a:pt x="3707754" y="791407"/>
                  <a:pt x="3695178" y="789918"/>
                  <a:pt x="3676873" y="786942"/>
                </a:cubicBezTo>
                <a:cubicBezTo>
                  <a:pt x="3679402" y="810457"/>
                  <a:pt x="3680593" y="827646"/>
                  <a:pt x="3680444" y="838511"/>
                </a:cubicBezTo>
                <a:lnTo>
                  <a:pt x="3680444" y="1058404"/>
                </a:lnTo>
                <a:cubicBezTo>
                  <a:pt x="3680593" y="1066143"/>
                  <a:pt x="3679402" y="1081547"/>
                  <a:pt x="3676873" y="1104615"/>
                </a:cubicBezTo>
                <a:lnTo>
                  <a:pt x="3723307" y="1104615"/>
                </a:lnTo>
                <a:cubicBezTo>
                  <a:pt x="3721223" y="1086161"/>
                  <a:pt x="3720182" y="1073213"/>
                  <a:pt x="3720182" y="1065771"/>
                </a:cubicBezTo>
                <a:lnTo>
                  <a:pt x="3797870" y="1065771"/>
                </a:lnTo>
                <a:cubicBezTo>
                  <a:pt x="3797721" y="1070087"/>
                  <a:pt x="3796679" y="1078645"/>
                  <a:pt x="3794745" y="1091444"/>
                </a:cubicBezTo>
                <a:lnTo>
                  <a:pt x="3842742" y="1091444"/>
                </a:lnTo>
                <a:cubicBezTo>
                  <a:pt x="3840360" y="1072692"/>
                  <a:pt x="3839169" y="1058330"/>
                  <a:pt x="3839169" y="1048358"/>
                </a:cubicBezTo>
                <a:lnTo>
                  <a:pt x="3839169" y="855924"/>
                </a:lnTo>
                <a:cubicBezTo>
                  <a:pt x="3858517" y="864258"/>
                  <a:pt x="3871168" y="871402"/>
                  <a:pt x="3877121" y="877355"/>
                </a:cubicBezTo>
                <a:cubicBezTo>
                  <a:pt x="3890962" y="856668"/>
                  <a:pt x="3901752" y="838660"/>
                  <a:pt x="3909491" y="823330"/>
                </a:cubicBezTo>
                <a:lnTo>
                  <a:pt x="4004592" y="823330"/>
                </a:lnTo>
                <a:cubicBezTo>
                  <a:pt x="4004146" y="860686"/>
                  <a:pt x="4003550" y="897521"/>
                  <a:pt x="4002806" y="933835"/>
                </a:cubicBezTo>
                <a:cubicBezTo>
                  <a:pt x="4002062" y="969852"/>
                  <a:pt x="4001467" y="1006240"/>
                  <a:pt x="4001020" y="1043001"/>
                </a:cubicBezTo>
                <a:cubicBezTo>
                  <a:pt x="4001913" y="1065027"/>
                  <a:pt x="3987998" y="1075520"/>
                  <a:pt x="3959274" y="1074478"/>
                </a:cubicBezTo>
                <a:cubicBezTo>
                  <a:pt x="3953023" y="1074478"/>
                  <a:pt x="3939033" y="1073585"/>
                  <a:pt x="3917304" y="1071799"/>
                </a:cubicBezTo>
                <a:cubicBezTo>
                  <a:pt x="3927574" y="1087872"/>
                  <a:pt x="3933824" y="1104020"/>
                  <a:pt x="3936057" y="1120242"/>
                </a:cubicBezTo>
                <a:cubicBezTo>
                  <a:pt x="3979961" y="1115331"/>
                  <a:pt x="4008685" y="1107741"/>
                  <a:pt x="4022228" y="1097472"/>
                </a:cubicBezTo>
                <a:cubicBezTo>
                  <a:pt x="4036813" y="1087947"/>
                  <a:pt x="4043883" y="1070236"/>
                  <a:pt x="4043436" y="1044340"/>
                </a:cubicBezTo>
                <a:lnTo>
                  <a:pt x="4045669" y="838064"/>
                </a:lnTo>
                <a:cubicBezTo>
                  <a:pt x="4045520" y="827200"/>
                  <a:pt x="4046636" y="809638"/>
                  <a:pt x="4049017" y="785379"/>
                </a:cubicBezTo>
                <a:cubicBezTo>
                  <a:pt x="4025651" y="788058"/>
                  <a:pt x="4010248" y="789323"/>
                  <a:pt x="4002806" y="789174"/>
                </a:cubicBezTo>
                <a:lnTo>
                  <a:pt x="3923555" y="789174"/>
                </a:lnTo>
                <a:cubicBezTo>
                  <a:pt x="3931294" y="771315"/>
                  <a:pt x="3937396" y="755316"/>
                  <a:pt x="3941861" y="741177"/>
                </a:cubicBezTo>
                <a:cubicBezTo>
                  <a:pt x="3944987" y="733736"/>
                  <a:pt x="3947442" y="729643"/>
                  <a:pt x="3949228" y="728899"/>
                </a:cubicBezTo>
                <a:cubicBezTo>
                  <a:pt x="3957562" y="722499"/>
                  <a:pt x="3961581" y="717885"/>
                  <a:pt x="3961283" y="715058"/>
                </a:cubicBezTo>
                <a:cubicBezTo>
                  <a:pt x="3961581" y="712379"/>
                  <a:pt x="3957413" y="709477"/>
                  <a:pt x="3948781" y="706351"/>
                </a:cubicBezTo>
                <a:close/>
                <a:moveTo>
                  <a:pt x="2915170" y="691841"/>
                </a:moveTo>
                <a:cubicBezTo>
                  <a:pt x="2892251" y="731131"/>
                  <a:pt x="2859732" y="770868"/>
                  <a:pt x="2817613" y="811052"/>
                </a:cubicBezTo>
                <a:cubicBezTo>
                  <a:pt x="2802879" y="825935"/>
                  <a:pt x="2785243" y="835237"/>
                  <a:pt x="2764705" y="838957"/>
                </a:cubicBezTo>
                <a:lnTo>
                  <a:pt x="2780555" y="884275"/>
                </a:lnTo>
                <a:cubicBezTo>
                  <a:pt x="2795438" y="879215"/>
                  <a:pt x="2891953" y="873709"/>
                  <a:pt x="3070100" y="867755"/>
                </a:cubicBezTo>
                <a:cubicBezTo>
                  <a:pt x="3080221" y="878620"/>
                  <a:pt x="3089820" y="890080"/>
                  <a:pt x="3098899" y="902135"/>
                </a:cubicBezTo>
                <a:lnTo>
                  <a:pt x="3132162" y="868648"/>
                </a:lnTo>
                <a:cubicBezTo>
                  <a:pt x="3088406" y="823851"/>
                  <a:pt x="3041674" y="781361"/>
                  <a:pt x="2991966" y="741177"/>
                </a:cubicBezTo>
                <a:lnTo>
                  <a:pt x="2962051" y="769975"/>
                </a:lnTo>
                <a:cubicBezTo>
                  <a:pt x="2993156" y="793937"/>
                  <a:pt x="3018680" y="815740"/>
                  <a:pt x="3038623" y="835385"/>
                </a:cubicBezTo>
                <a:cubicBezTo>
                  <a:pt x="3006327" y="836874"/>
                  <a:pt x="2960786" y="838436"/>
                  <a:pt x="2901999" y="840073"/>
                </a:cubicBezTo>
                <a:cubicBezTo>
                  <a:pt x="2872382" y="840966"/>
                  <a:pt x="2850058" y="841636"/>
                  <a:pt x="2835026" y="842083"/>
                </a:cubicBezTo>
                <a:cubicBezTo>
                  <a:pt x="2879228" y="801601"/>
                  <a:pt x="2912789" y="768859"/>
                  <a:pt x="2935709" y="743856"/>
                </a:cubicBezTo>
                <a:cubicBezTo>
                  <a:pt x="2941364" y="737456"/>
                  <a:pt x="2947466" y="733215"/>
                  <a:pt x="2954014" y="731131"/>
                </a:cubicBezTo>
                <a:cubicBezTo>
                  <a:pt x="2963093" y="728006"/>
                  <a:pt x="2967707" y="724955"/>
                  <a:pt x="2967855" y="721978"/>
                </a:cubicBezTo>
                <a:cubicBezTo>
                  <a:pt x="2968302" y="719002"/>
                  <a:pt x="2964284" y="715504"/>
                  <a:pt x="2955800" y="711486"/>
                </a:cubicBezTo>
                <a:close/>
                <a:moveTo>
                  <a:pt x="5541614" y="690948"/>
                </a:moveTo>
                <a:cubicBezTo>
                  <a:pt x="5544293" y="709253"/>
                  <a:pt x="5545558" y="724732"/>
                  <a:pt x="5545410" y="737382"/>
                </a:cubicBezTo>
                <a:lnTo>
                  <a:pt x="5545410" y="788728"/>
                </a:lnTo>
                <a:lnTo>
                  <a:pt x="5519290" y="788728"/>
                </a:lnTo>
                <a:cubicBezTo>
                  <a:pt x="5512742" y="788877"/>
                  <a:pt x="5499347" y="787612"/>
                  <a:pt x="5479107" y="784933"/>
                </a:cubicBezTo>
                <a:lnTo>
                  <a:pt x="5479107" y="827125"/>
                </a:lnTo>
                <a:cubicBezTo>
                  <a:pt x="5500836" y="824000"/>
                  <a:pt x="5514230" y="822586"/>
                  <a:pt x="5519290" y="822884"/>
                </a:cubicBezTo>
                <a:lnTo>
                  <a:pt x="5545410" y="822884"/>
                </a:lnTo>
                <a:lnTo>
                  <a:pt x="5545410" y="904367"/>
                </a:lnTo>
                <a:cubicBezTo>
                  <a:pt x="5520704" y="916720"/>
                  <a:pt x="5495552" y="927212"/>
                  <a:pt x="5469954" y="935844"/>
                </a:cubicBezTo>
                <a:lnTo>
                  <a:pt x="5495403" y="975135"/>
                </a:lnTo>
                <a:lnTo>
                  <a:pt x="5545410" y="947230"/>
                </a:lnTo>
                <a:lnTo>
                  <a:pt x="5545410" y="1048358"/>
                </a:lnTo>
                <a:cubicBezTo>
                  <a:pt x="5546005" y="1060562"/>
                  <a:pt x="5541838" y="1066367"/>
                  <a:pt x="5532908" y="1065771"/>
                </a:cubicBezTo>
                <a:cubicBezTo>
                  <a:pt x="5530229" y="1065920"/>
                  <a:pt x="5518695" y="1064506"/>
                  <a:pt x="5498305" y="1061530"/>
                </a:cubicBezTo>
                <a:cubicBezTo>
                  <a:pt x="5495627" y="1061083"/>
                  <a:pt x="5493617" y="1060786"/>
                  <a:pt x="5492278" y="1060637"/>
                </a:cubicBezTo>
                <a:cubicBezTo>
                  <a:pt x="5502696" y="1077305"/>
                  <a:pt x="5508351" y="1092858"/>
                  <a:pt x="5509244" y="1107294"/>
                </a:cubicBezTo>
                <a:cubicBezTo>
                  <a:pt x="5543624" y="1105508"/>
                  <a:pt x="5564980" y="1101639"/>
                  <a:pt x="5573315" y="1095686"/>
                </a:cubicBezTo>
                <a:cubicBezTo>
                  <a:pt x="5582840" y="1090626"/>
                  <a:pt x="5587230" y="1078198"/>
                  <a:pt x="5586486" y="1058404"/>
                </a:cubicBezTo>
                <a:lnTo>
                  <a:pt x="5586486" y="924905"/>
                </a:lnTo>
                <a:lnTo>
                  <a:pt x="5622205" y="908832"/>
                </a:lnTo>
                <a:cubicBezTo>
                  <a:pt x="5621610" y="896777"/>
                  <a:pt x="5622949" y="879438"/>
                  <a:pt x="5626223" y="856817"/>
                </a:cubicBezTo>
                <a:cubicBezTo>
                  <a:pt x="5610596" y="867383"/>
                  <a:pt x="5597351" y="875941"/>
                  <a:pt x="5586486" y="882489"/>
                </a:cubicBezTo>
                <a:lnTo>
                  <a:pt x="5586486" y="822884"/>
                </a:lnTo>
                <a:lnTo>
                  <a:pt x="5589165" y="822884"/>
                </a:lnTo>
                <a:cubicBezTo>
                  <a:pt x="5594374" y="822586"/>
                  <a:pt x="5606280" y="824149"/>
                  <a:pt x="5624884" y="827572"/>
                </a:cubicBezTo>
                <a:lnTo>
                  <a:pt x="5624884" y="784486"/>
                </a:lnTo>
                <a:cubicBezTo>
                  <a:pt x="5607620" y="787463"/>
                  <a:pt x="5595714" y="788877"/>
                  <a:pt x="5589165" y="788728"/>
                </a:cubicBezTo>
                <a:lnTo>
                  <a:pt x="5586486" y="788728"/>
                </a:lnTo>
                <a:lnTo>
                  <a:pt x="5586486" y="739838"/>
                </a:lnTo>
                <a:cubicBezTo>
                  <a:pt x="5586635" y="728229"/>
                  <a:pt x="5588644" y="720267"/>
                  <a:pt x="5592514" y="715951"/>
                </a:cubicBezTo>
                <a:cubicBezTo>
                  <a:pt x="5598318" y="710891"/>
                  <a:pt x="5601220" y="706872"/>
                  <a:pt x="5601220" y="703896"/>
                </a:cubicBezTo>
                <a:cubicBezTo>
                  <a:pt x="5601220" y="703300"/>
                  <a:pt x="5600960" y="702147"/>
                  <a:pt x="5600439" y="700436"/>
                </a:cubicBezTo>
                <a:cubicBezTo>
                  <a:pt x="5599918" y="698724"/>
                  <a:pt x="5595118" y="697347"/>
                  <a:pt x="5586040" y="696305"/>
                </a:cubicBezTo>
                <a:close/>
                <a:moveTo>
                  <a:pt x="4267571" y="689831"/>
                </a:moveTo>
                <a:cubicBezTo>
                  <a:pt x="4269655" y="712900"/>
                  <a:pt x="4270846" y="732768"/>
                  <a:pt x="4271143" y="749437"/>
                </a:cubicBezTo>
                <a:lnTo>
                  <a:pt x="4271143" y="763948"/>
                </a:lnTo>
                <a:lnTo>
                  <a:pt x="4198813" y="763948"/>
                </a:lnTo>
                <a:cubicBezTo>
                  <a:pt x="4181995" y="763948"/>
                  <a:pt x="4161903" y="762906"/>
                  <a:pt x="4138537" y="760823"/>
                </a:cubicBezTo>
                <a:cubicBezTo>
                  <a:pt x="4140621" y="781212"/>
                  <a:pt x="4141812" y="801304"/>
                  <a:pt x="4142109" y="821098"/>
                </a:cubicBezTo>
                <a:lnTo>
                  <a:pt x="4142109" y="948792"/>
                </a:lnTo>
                <a:cubicBezTo>
                  <a:pt x="4141812" y="961145"/>
                  <a:pt x="4140621" y="977591"/>
                  <a:pt x="4138537" y="998129"/>
                </a:cubicBezTo>
                <a:cubicBezTo>
                  <a:pt x="4161159" y="995450"/>
                  <a:pt x="4181251" y="994036"/>
                  <a:pt x="4198813" y="993887"/>
                </a:cubicBezTo>
                <a:lnTo>
                  <a:pt x="4271143" y="993887"/>
                </a:lnTo>
                <a:lnTo>
                  <a:pt x="4271143" y="1059297"/>
                </a:lnTo>
                <a:cubicBezTo>
                  <a:pt x="4270995" y="1077901"/>
                  <a:pt x="4276129" y="1090849"/>
                  <a:pt x="4286547" y="1098141"/>
                </a:cubicBezTo>
                <a:cubicBezTo>
                  <a:pt x="4296667" y="1105732"/>
                  <a:pt x="4314824" y="1109452"/>
                  <a:pt x="4341018" y="1109304"/>
                </a:cubicBezTo>
                <a:lnTo>
                  <a:pt x="4426073" y="1109304"/>
                </a:lnTo>
                <a:cubicBezTo>
                  <a:pt x="4455095" y="1109899"/>
                  <a:pt x="4474666" y="1105285"/>
                  <a:pt x="4484786" y="1095463"/>
                </a:cubicBezTo>
                <a:cubicBezTo>
                  <a:pt x="4495650" y="1087277"/>
                  <a:pt x="4506589" y="1065771"/>
                  <a:pt x="4517602" y="1030946"/>
                </a:cubicBezTo>
                <a:cubicBezTo>
                  <a:pt x="4505250" y="1026481"/>
                  <a:pt x="4489697" y="1015839"/>
                  <a:pt x="4470945" y="999022"/>
                </a:cubicBezTo>
                <a:cubicBezTo>
                  <a:pt x="4468713" y="1030127"/>
                  <a:pt x="4464173" y="1049772"/>
                  <a:pt x="4457327" y="1057958"/>
                </a:cubicBezTo>
                <a:cubicBezTo>
                  <a:pt x="4451374" y="1066888"/>
                  <a:pt x="4438203" y="1071129"/>
                  <a:pt x="4417813" y="1070683"/>
                </a:cubicBezTo>
                <a:lnTo>
                  <a:pt x="4346599" y="1070683"/>
                </a:lnTo>
                <a:cubicBezTo>
                  <a:pt x="4333205" y="1070831"/>
                  <a:pt x="4324200" y="1069194"/>
                  <a:pt x="4319587" y="1065771"/>
                </a:cubicBezTo>
                <a:cubicBezTo>
                  <a:pt x="4314526" y="1062646"/>
                  <a:pt x="4312071" y="1056395"/>
                  <a:pt x="4312220" y="1047019"/>
                </a:cubicBezTo>
                <a:lnTo>
                  <a:pt x="4312220" y="993887"/>
                </a:lnTo>
                <a:lnTo>
                  <a:pt x="4392810" y="993887"/>
                </a:lnTo>
                <a:cubicBezTo>
                  <a:pt x="4412902" y="994036"/>
                  <a:pt x="4432994" y="995450"/>
                  <a:pt x="4453085" y="998129"/>
                </a:cubicBezTo>
                <a:cubicBezTo>
                  <a:pt x="4450853" y="978484"/>
                  <a:pt x="4449663" y="958317"/>
                  <a:pt x="4449514" y="937630"/>
                </a:cubicBezTo>
                <a:lnTo>
                  <a:pt x="4449514" y="822884"/>
                </a:lnTo>
                <a:cubicBezTo>
                  <a:pt x="4449663" y="800708"/>
                  <a:pt x="4450853" y="780021"/>
                  <a:pt x="4453085" y="760823"/>
                </a:cubicBezTo>
                <a:cubicBezTo>
                  <a:pt x="4432399" y="762757"/>
                  <a:pt x="4411637" y="763799"/>
                  <a:pt x="4390801" y="763948"/>
                </a:cubicBezTo>
                <a:lnTo>
                  <a:pt x="4312220" y="763948"/>
                </a:lnTo>
                <a:lnTo>
                  <a:pt x="4312220" y="734257"/>
                </a:lnTo>
                <a:cubicBezTo>
                  <a:pt x="4312071" y="723988"/>
                  <a:pt x="4313931" y="717588"/>
                  <a:pt x="4317801" y="715058"/>
                </a:cubicBezTo>
                <a:cubicBezTo>
                  <a:pt x="4324051" y="709998"/>
                  <a:pt x="4326916" y="705756"/>
                  <a:pt x="4326396" y="702333"/>
                </a:cubicBezTo>
                <a:cubicBezTo>
                  <a:pt x="4325875" y="698910"/>
                  <a:pt x="4322117" y="696752"/>
                  <a:pt x="4315122" y="695859"/>
                </a:cubicBezTo>
                <a:close/>
                <a:moveTo>
                  <a:pt x="4747542" y="687152"/>
                </a:moveTo>
                <a:lnTo>
                  <a:pt x="4720530" y="717290"/>
                </a:lnTo>
                <a:cubicBezTo>
                  <a:pt x="4741812" y="727559"/>
                  <a:pt x="4760267" y="737828"/>
                  <a:pt x="4775894" y="748098"/>
                </a:cubicBezTo>
                <a:lnTo>
                  <a:pt x="4618062" y="748098"/>
                </a:lnTo>
                <a:cubicBezTo>
                  <a:pt x="4607793" y="747800"/>
                  <a:pt x="4593207" y="746535"/>
                  <a:pt x="4574306" y="744302"/>
                </a:cubicBezTo>
                <a:lnTo>
                  <a:pt x="4574306" y="784933"/>
                </a:lnTo>
                <a:cubicBezTo>
                  <a:pt x="4591719" y="782998"/>
                  <a:pt x="4606304" y="781807"/>
                  <a:pt x="4618062" y="781361"/>
                </a:cubicBezTo>
                <a:lnTo>
                  <a:pt x="4703117" y="781361"/>
                </a:lnTo>
                <a:lnTo>
                  <a:pt x="4688606" y="810605"/>
                </a:lnTo>
                <a:cubicBezTo>
                  <a:pt x="4707656" y="816112"/>
                  <a:pt x="4726706" y="822512"/>
                  <a:pt x="4745756" y="829804"/>
                </a:cubicBezTo>
                <a:cubicBezTo>
                  <a:pt x="4727152" y="838585"/>
                  <a:pt x="4706242" y="844836"/>
                  <a:pt x="4683025" y="848557"/>
                </a:cubicBezTo>
                <a:cubicBezTo>
                  <a:pt x="4693889" y="856445"/>
                  <a:pt x="4701852" y="867086"/>
                  <a:pt x="4706912" y="880480"/>
                </a:cubicBezTo>
                <a:cubicBezTo>
                  <a:pt x="4733403" y="871997"/>
                  <a:pt x="4759448" y="860909"/>
                  <a:pt x="4785047" y="847217"/>
                </a:cubicBezTo>
                <a:cubicBezTo>
                  <a:pt x="4812133" y="858528"/>
                  <a:pt x="4833639" y="869169"/>
                  <a:pt x="4849564" y="879141"/>
                </a:cubicBezTo>
                <a:lnTo>
                  <a:pt x="4866753" y="845431"/>
                </a:lnTo>
                <a:cubicBezTo>
                  <a:pt x="4848596" y="836650"/>
                  <a:pt x="4832597" y="829655"/>
                  <a:pt x="4818756" y="824446"/>
                </a:cubicBezTo>
                <a:cubicBezTo>
                  <a:pt x="4826346" y="820130"/>
                  <a:pt x="4833862" y="815666"/>
                  <a:pt x="4841304" y="811052"/>
                </a:cubicBezTo>
                <a:cubicBezTo>
                  <a:pt x="4846959" y="807629"/>
                  <a:pt x="4851796" y="806141"/>
                  <a:pt x="4855814" y="806587"/>
                </a:cubicBezTo>
                <a:cubicBezTo>
                  <a:pt x="4862065" y="807182"/>
                  <a:pt x="4865935" y="805917"/>
                  <a:pt x="4867423" y="802792"/>
                </a:cubicBezTo>
                <a:cubicBezTo>
                  <a:pt x="4868316" y="799667"/>
                  <a:pt x="4866307" y="795871"/>
                  <a:pt x="4861395" y="791407"/>
                </a:cubicBezTo>
                <a:lnTo>
                  <a:pt x="4850010" y="781361"/>
                </a:lnTo>
                <a:lnTo>
                  <a:pt x="4929038" y="781361"/>
                </a:lnTo>
                <a:cubicBezTo>
                  <a:pt x="4934396" y="781361"/>
                  <a:pt x="4948906" y="782700"/>
                  <a:pt x="4972570" y="785379"/>
                </a:cubicBezTo>
                <a:lnTo>
                  <a:pt x="4972570" y="743856"/>
                </a:lnTo>
                <a:cubicBezTo>
                  <a:pt x="4955604" y="746088"/>
                  <a:pt x="4941093" y="747502"/>
                  <a:pt x="4929038" y="748098"/>
                </a:cubicBezTo>
                <a:lnTo>
                  <a:pt x="4813845" y="748098"/>
                </a:lnTo>
                <a:lnTo>
                  <a:pt x="4827016" y="732917"/>
                </a:lnTo>
                <a:cubicBezTo>
                  <a:pt x="4802757" y="717141"/>
                  <a:pt x="4776266" y="701886"/>
                  <a:pt x="4747542" y="687152"/>
                </a:cubicBezTo>
                <a:close/>
                <a:moveTo>
                  <a:pt x="7106765" y="686706"/>
                </a:moveTo>
                <a:lnTo>
                  <a:pt x="7075065" y="712825"/>
                </a:lnTo>
                <a:cubicBezTo>
                  <a:pt x="7094859" y="730834"/>
                  <a:pt x="7113463" y="749586"/>
                  <a:pt x="7130875" y="769082"/>
                </a:cubicBezTo>
                <a:lnTo>
                  <a:pt x="7056313" y="769082"/>
                </a:lnTo>
                <a:cubicBezTo>
                  <a:pt x="7040983" y="768636"/>
                  <a:pt x="7026101" y="767520"/>
                  <a:pt x="7011664" y="765734"/>
                </a:cubicBezTo>
                <a:lnTo>
                  <a:pt x="7011664" y="794086"/>
                </a:lnTo>
                <a:cubicBezTo>
                  <a:pt x="7011515" y="793937"/>
                  <a:pt x="7011217" y="793788"/>
                  <a:pt x="7010771" y="793639"/>
                </a:cubicBezTo>
                <a:cubicBezTo>
                  <a:pt x="7010176" y="793490"/>
                  <a:pt x="7009803" y="793341"/>
                  <a:pt x="7009655" y="793193"/>
                </a:cubicBezTo>
                <a:lnTo>
                  <a:pt x="6969025" y="769975"/>
                </a:lnTo>
                <a:cubicBezTo>
                  <a:pt x="6961881" y="793639"/>
                  <a:pt x="6953695" y="814996"/>
                  <a:pt x="6944468" y="834046"/>
                </a:cubicBezTo>
                <a:lnTo>
                  <a:pt x="6906071" y="836278"/>
                </a:lnTo>
                <a:cubicBezTo>
                  <a:pt x="6923335" y="803834"/>
                  <a:pt x="6937622" y="776375"/>
                  <a:pt x="6948933" y="753902"/>
                </a:cubicBezTo>
                <a:cubicBezTo>
                  <a:pt x="6953249" y="745270"/>
                  <a:pt x="6957044" y="740284"/>
                  <a:pt x="6960319" y="738945"/>
                </a:cubicBezTo>
                <a:cubicBezTo>
                  <a:pt x="6967759" y="736266"/>
                  <a:pt x="6971592" y="733103"/>
                  <a:pt x="6971815" y="729457"/>
                </a:cubicBezTo>
                <a:cubicBezTo>
                  <a:pt x="6972039" y="725811"/>
                  <a:pt x="6968653" y="722425"/>
                  <a:pt x="6961658" y="719299"/>
                </a:cubicBezTo>
                <a:lnTo>
                  <a:pt x="6919689" y="698984"/>
                </a:lnTo>
                <a:cubicBezTo>
                  <a:pt x="6910907" y="733661"/>
                  <a:pt x="6895355" y="772431"/>
                  <a:pt x="6873031" y="815294"/>
                </a:cubicBezTo>
                <a:cubicBezTo>
                  <a:pt x="6867227" y="826753"/>
                  <a:pt x="6858222" y="834939"/>
                  <a:pt x="6846019" y="839850"/>
                </a:cubicBezTo>
                <a:lnTo>
                  <a:pt x="6863431" y="877355"/>
                </a:lnTo>
                <a:cubicBezTo>
                  <a:pt x="6880993" y="872741"/>
                  <a:pt x="6902499" y="869690"/>
                  <a:pt x="6927948" y="868202"/>
                </a:cubicBezTo>
                <a:cubicBezTo>
                  <a:pt x="6927353" y="869244"/>
                  <a:pt x="6926460" y="870881"/>
                  <a:pt x="6925269" y="873113"/>
                </a:cubicBezTo>
                <a:cubicBezTo>
                  <a:pt x="6912321" y="897223"/>
                  <a:pt x="6902052" y="914934"/>
                  <a:pt x="6894462" y="926245"/>
                </a:cubicBezTo>
                <a:cubicBezTo>
                  <a:pt x="6887913" y="937407"/>
                  <a:pt x="6875709" y="945369"/>
                  <a:pt x="6857850" y="950132"/>
                </a:cubicBezTo>
                <a:lnTo>
                  <a:pt x="6874817" y="993441"/>
                </a:lnTo>
                <a:cubicBezTo>
                  <a:pt x="6914107" y="984809"/>
                  <a:pt x="6959202" y="976326"/>
                  <a:pt x="7010101" y="967991"/>
                </a:cubicBezTo>
                <a:cubicBezTo>
                  <a:pt x="7010250" y="958317"/>
                  <a:pt x="7014417" y="944104"/>
                  <a:pt x="7022603" y="925352"/>
                </a:cubicBezTo>
                <a:lnTo>
                  <a:pt x="7024835" y="930933"/>
                </a:lnTo>
                <a:cubicBezTo>
                  <a:pt x="7035551" y="928552"/>
                  <a:pt x="7048797" y="926394"/>
                  <a:pt x="7064573" y="924459"/>
                </a:cubicBezTo>
                <a:cubicBezTo>
                  <a:pt x="7064721" y="926394"/>
                  <a:pt x="7064870" y="929668"/>
                  <a:pt x="7065019" y="934282"/>
                </a:cubicBezTo>
                <a:cubicBezTo>
                  <a:pt x="7065614" y="949462"/>
                  <a:pt x="7065912" y="959434"/>
                  <a:pt x="7065912" y="964196"/>
                </a:cubicBezTo>
                <a:cubicBezTo>
                  <a:pt x="7065912" y="993515"/>
                  <a:pt x="7062563" y="1015616"/>
                  <a:pt x="7055866" y="1030499"/>
                </a:cubicBezTo>
                <a:cubicBezTo>
                  <a:pt x="7044555" y="1054014"/>
                  <a:pt x="7014566" y="1072915"/>
                  <a:pt x="6965899" y="1087203"/>
                </a:cubicBezTo>
                <a:cubicBezTo>
                  <a:pt x="6982271" y="1097174"/>
                  <a:pt x="6994772" y="1108783"/>
                  <a:pt x="7003404" y="1122028"/>
                </a:cubicBezTo>
                <a:cubicBezTo>
                  <a:pt x="7075735" y="1094346"/>
                  <a:pt x="7110783" y="1044191"/>
                  <a:pt x="7108551" y="971563"/>
                </a:cubicBezTo>
                <a:cubicBezTo>
                  <a:pt x="7108403" y="960401"/>
                  <a:pt x="7110189" y="953257"/>
                  <a:pt x="7113909" y="950132"/>
                </a:cubicBezTo>
                <a:cubicBezTo>
                  <a:pt x="7118225" y="945369"/>
                  <a:pt x="7120383" y="941723"/>
                  <a:pt x="7120383" y="939193"/>
                </a:cubicBezTo>
                <a:cubicBezTo>
                  <a:pt x="7120383" y="938895"/>
                  <a:pt x="7120085" y="937891"/>
                  <a:pt x="7119490" y="936179"/>
                </a:cubicBezTo>
                <a:cubicBezTo>
                  <a:pt x="7118895" y="934468"/>
                  <a:pt x="7114802" y="932868"/>
                  <a:pt x="7107211" y="931380"/>
                </a:cubicBezTo>
                <a:lnTo>
                  <a:pt x="7067251" y="924013"/>
                </a:lnTo>
                <a:cubicBezTo>
                  <a:pt x="7092105" y="921036"/>
                  <a:pt x="7138465" y="916646"/>
                  <a:pt x="7206331" y="910841"/>
                </a:cubicBezTo>
                <a:cubicBezTo>
                  <a:pt x="7214071" y="922152"/>
                  <a:pt x="7220917" y="933389"/>
                  <a:pt x="7226869" y="944551"/>
                </a:cubicBezTo>
                <a:lnTo>
                  <a:pt x="7262142" y="915753"/>
                </a:lnTo>
                <a:cubicBezTo>
                  <a:pt x="7242050" y="888815"/>
                  <a:pt x="7214740" y="855031"/>
                  <a:pt x="7180212" y="814401"/>
                </a:cubicBezTo>
                <a:lnTo>
                  <a:pt x="7148289" y="842083"/>
                </a:lnTo>
                <a:cubicBezTo>
                  <a:pt x="7150074" y="844166"/>
                  <a:pt x="7152977" y="847366"/>
                  <a:pt x="7156995" y="851682"/>
                </a:cubicBezTo>
                <a:cubicBezTo>
                  <a:pt x="7168901" y="864779"/>
                  <a:pt x="7177087" y="873932"/>
                  <a:pt x="7181551" y="879141"/>
                </a:cubicBezTo>
                <a:cubicBezTo>
                  <a:pt x="7149851" y="883159"/>
                  <a:pt x="7115918" y="885913"/>
                  <a:pt x="7079753" y="887401"/>
                </a:cubicBezTo>
                <a:cubicBezTo>
                  <a:pt x="7093594" y="870137"/>
                  <a:pt x="7106393" y="852798"/>
                  <a:pt x="7118151" y="835385"/>
                </a:cubicBezTo>
                <a:cubicBezTo>
                  <a:pt x="7124848" y="825712"/>
                  <a:pt x="7130503" y="820354"/>
                  <a:pt x="7135117" y="819312"/>
                </a:cubicBezTo>
                <a:cubicBezTo>
                  <a:pt x="7140773" y="817526"/>
                  <a:pt x="7143526" y="814921"/>
                  <a:pt x="7143377" y="811498"/>
                </a:cubicBezTo>
                <a:cubicBezTo>
                  <a:pt x="7142931" y="808373"/>
                  <a:pt x="7139656" y="805620"/>
                  <a:pt x="7133555" y="803238"/>
                </a:cubicBezTo>
                <a:lnTo>
                  <a:pt x="7219056" y="803238"/>
                </a:lnTo>
                <a:cubicBezTo>
                  <a:pt x="7221139" y="803090"/>
                  <a:pt x="7232301" y="804131"/>
                  <a:pt x="7252543" y="806364"/>
                </a:cubicBezTo>
                <a:cubicBezTo>
                  <a:pt x="7257156" y="806810"/>
                  <a:pt x="7260505" y="807182"/>
                  <a:pt x="7262589" y="807480"/>
                </a:cubicBezTo>
                <a:lnTo>
                  <a:pt x="7262589" y="765287"/>
                </a:lnTo>
                <a:cubicBezTo>
                  <a:pt x="7249491" y="767222"/>
                  <a:pt x="7234981" y="768487"/>
                  <a:pt x="7219056" y="769082"/>
                </a:cubicBezTo>
                <a:lnTo>
                  <a:pt x="7147395" y="769082"/>
                </a:lnTo>
                <a:lnTo>
                  <a:pt x="7170166" y="750777"/>
                </a:lnTo>
                <a:cubicBezTo>
                  <a:pt x="7151860" y="729643"/>
                  <a:pt x="7130727" y="708286"/>
                  <a:pt x="7106765" y="686706"/>
                </a:cubicBezTo>
                <a:close/>
                <a:moveTo>
                  <a:pt x="214792" y="180219"/>
                </a:moveTo>
                <a:lnTo>
                  <a:pt x="214792" y="183177"/>
                </a:lnTo>
                <a:lnTo>
                  <a:pt x="214791" y="183177"/>
                </a:lnTo>
                <a:lnTo>
                  <a:pt x="214791" y="578972"/>
                </a:lnTo>
                <a:lnTo>
                  <a:pt x="293348" y="578972"/>
                </a:lnTo>
                <a:lnTo>
                  <a:pt x="293348" y="258776"/>
                </a:lnTo>
                <a:lnTo>
                  <a:pt x="612500" y="258776"/>
                </a:lnTo>
                <a:lnTo>
                  <a:pt x="612500" y="180219"/>
                </a:lnTo>
                <a:close/>
                <a:moveTo>
                  <a:pt x="8530457" y="180218"/>
                </a:moveTo>
                <a:lnTo>
                  <a:pt x="8530457" y="258775"/>
                </a:lnTo>
                <a:lnTo>
                  <a:pt x="8850651" y="258775"/>
                </a:lnTo>
                <a:lnTo>
                  <a:pt x="8850651" y="577930"/>
                </a:lnTo>
                <a:lnTo>
                  <a:pt x="8929209" y="577930"/>
                </a:lnTo>
                <a:lnTo>
                  <a:pt x="8929209" y="180221"/>
                </a:lnTo>
                <a:lnTo>
                  <a:pt x="8926251" y="180221"/>
                </a:lnTo>
                <a:lnTo>
                  <a:pt x="8926251" y="180218"/>
                </a:lnTo>
                <a:close/>
                <a:moveTo>
                  <a:pt x="0" y="0"/>
                </a:moveTo>
                <a:lnTo>
                  <a:pt x="9143999" y="0"/>
                </a:lnTo>
                <a:lnTo>
                  <a:pt x="9143999" y="3550024"/>
                </a:lnTo>
                <a:lnTo>
                  <a:pt x="0" y="355002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9550438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60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500" fill="hold"/>
                                        <p:tgtEl>
                                          <p:spTgt spid="18"/>
                                        </p:tgtEl>
                                        <p:attrNameLst>
                                          <p:attrName>ppt_x</p:attrName>
                                        </p:attrNameLst>
                                      </p:cBhvr>
                                      <p:tavLst>
                                        <p:tav tm="0">
                                          <p:val>
                                            <p:strVal val="#ppt_x"/>
                                          </p:val>
                                        </p:tav>
                                        <p:tav tm="100000">
                                          <p:val>
                                            <p:strVal val="#ppt_x"/>
                                          </p:val>
                                        </p:tav>
                                      </p:tavLst>
                                    </p:anim>
                                    <p:anim calcmode="lin" valueType="num">
                                      <p:cBhvr additive="base">
                                        <p:cTn id="8" dur="500" fill="hold"/>
                                        <p:tgtEl>
                                          <p:spTgt spid="18"/>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60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ppt_x"/>
                                          </p:val>
                                        </p:tav>
                                        <p:tav tm="100000">
                                          <p:val>
                                            <p:strVal val="#ppt_x"/>
                                          </p:val>
                                        </p:tav>
                                      </p:tavLst>
                                    </p:anim>
                                    <p:anim calcmode="lin" valueType="num">
                                      <p:cBhvr additive="base">
                                        <p:cTn id="12"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9"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additive="base">
                                        <p:cTn id="17" dur="500" fill="hold"/>
                                        <p:tgtEl>
                                          <p:spTgt spid="8"/>
                                        </p:tgtEl>
                                        <p:attrNameLst>
                                          <p:attrName>ppt_x</p:attrName>
                                        </p:attrNameLst>
                                      </p:cBhvr>
                                      <p:tavLst>
                                        <p:tav tm="0">
                                          <p:val>
                                            <p:strVal val="0-#ppt_w/2"/>
                                          </p:val>
                                        </p:tav>
                                        <p:tav tm="100000">
                                          <p:val>
                                            <p:strVal val="#ppt_x"/>
                                          </p:val>
                                        </p:tav>
                                      </p:tavLst>
                                    </p:anim>
                                    <p:anim calcmode="lin" valueType="num">
                                      <p:cBhvr additive="base">
                                        <p:cTn id="18" dur="500" fill="hold"/>
                                        <p:tgtEl>
                                          <p:spTgt spid="8"/>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5" grpId="0" animBg="1"/>
      <p:bldP spid="18" grpId="0" animBg="1"/>
    </p:bldLst>
  </p:timing>
</p:sld>
</file>

<file path=ppt/theme/theme1.xml><?xml version="1.0" encoding="utf-8"?>
<a:theme xmlns:a="http://schemas.openxmlformats.org/drawingml/2006/main" name="Office Theme">
  <a:themeElements>
    <a:clrScheme name="Office 主题​​">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主题​​">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themeOverride>
</file>

<file path=ppt/theme/themeOverride10.xml><?xml version="1.0" encoding="utf-8"?>
<a:themeOverride xmlns:a="http://schemas.openxmlformats.org/drawingml/2006/main">
  <a:clrScheme name="Office 主题​​">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themeOverride>
</file>

<file path=ppt/theme/themeOverride11.xml><?xml version="1.0" encoding="utf-8"?>
<a:themeOverride xmlns:a="http://schemas.openxmlformats.org/drawingml/2006/main">
  <a:clrScheme name="Office 主题​​">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themeOverride>
</file>

<file path=ppt/theme/themeOverride12.xml><?xml version="1.0" encoding="utf-8"?>
<a:themeOverride xmlns:a="http://schemas.openxmlformats.org/drawingml/2006/main">
  <a:clrScheme name="Office 主题​​">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themeOverride>
</file>

<file path=ppt/theme/themeOverride13.xml><?xml version="1.0" encoding="utf-8"?>
<a:themeOverride xmlns:a="http://schemas.openxmlformats.org/drawingml/2006/main">
  <a:clrScheme name="Office 主题​​">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themeOverride>
</file>

<file path=ppt/theme/themeOverride14.xml><?xml version="1.0" encoding="utf-8"?>
<a:themeOverride xmlns:a="http://schemas.openxmlformats.org/drawingml/2006/main">
  <a:clrScheme name="Office 主题​​">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themeOverride>
</file>

<file path=ppt/theme/themeOverride15.xml><?xml version="1.0" encoding="utf-8"?>
<a:themeOverride xmlns:a="http://schemas.openxmlformats.org/drawingml/2006/main">
  <a:clrScheme name="Office 主题​​">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themeOverride>
</file>

<file path=ppt/theme/themeOverride16.xml><?xml version="1.0" encoding="utf-8"?>
<a:themeOverride xmlns:a="http://schemas.openxmlformats.org/drawingml/2006/main">
  <a:clrScheme name="Office 主题​​">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themeOverride>
</file>

<file path=ppt/theme/themeOverride17.xml><?xml version="1.0" encoding="utf-8"?>
<a:themeOverride xmlns:a="http://schemas.openxmlformats.org/drawingml/2006/main">
  <a:clrScheme name="Office 主题​​">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themeOverride>
</file>

<file path=ppt/theme/themeOverride18.xml><?xml version="1.0" encoding="utf-8"?>
<a:themeOverride xmlns:a="http://schemas.openxmlformats.org/drawingml/2006/main">
  <a:clrScheme name="Office 主题​​">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themeOverride>
</file>

<file path=ppt/theme/themeOverride19.xml><?xml version="1.0" encoding="utf-8"?>
<a:themeOverride xmlns:a="http://schemas.openxmlformats.org/drawingml/2006/main">
  <a:clrScheme name="Office 主题​​">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themeOverride>
</file>

<file path=ppt/theme/themeOverride2.xml><?xml version="1.0" encoding="utf-8"?>
<a:themeOverride xmlns:a="http://schemas.openxmlformats.org/drawingml/2006/main">
  <a:clrScheme name="Office 主题​​">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themeOverride>
</file>

<file path=ppt/theme/themeOverride20.xml><?xml version="1.0" encoding="utf-8"?>
<a:themeOverride xmlns:a="http://schemas.openxmlformats.org/drawingml/2006/main">
  <a:clrScheme name="Office 主题​​">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themeOverride>
</file>

<file path=ppt/theme/themeOverride21.xml><?xml version="1.0" encoding="utf-8"?>
<a:themeOverride xmlns:a="http://schemas.openxmlformats.org/drawingml/2006/main">
  <a:clrScheme name="Office 主题​​">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themeOverride>
</file>

<file path=ppt/theme/themeOverride22.xml><?xml version="1.0" encoding="utf-8"?>
<a:themeOverride xmlns:a="http://schemas.openxmlformats.org/drawingml/2006/main">
  <a:clrScheme name="Office 主题​​">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themeOverride>
</file>

<file path=ppt/theme/themeOverride23.xml><?xml version="1.0" encoding="utf-8"?>
<a:themeOverride xmlns:a="http://schemas.openxmlformats.org/drawingml/2006/main">
  <a:clrScheme name="Office 主题​​">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themeOverride>
</file>

<file path=ppt/theme/themeOverride24.xml><?xml version="1.0" encoding="utf-8"?>
<a:themeOverride xmlns:a="http://schemas.openxmlformats.org/drawingml/2006/main">
  <a:clrScheme name="Office 主题​​">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themeOverride>
</file>

<file path=ppt/theme/themeOverride25.xml><?xml version="1.0" encoding="utf-8"?>
<a:themeOverride xmlns:a="http://schemas.openxmlformats.org/drawingml/2006/main">
  <a:clrScheme name="Office 主题​​">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themeOverride>
</file>

<file path=ppt/theme/themeOverride26.xml><?xml version="1.0" encoding="utf-8"?>
<a:themeOverride xmlns:a="http://schemas.openxmlformats.org/drawingml/2006/main">
  <a:clrScheme name="Office 主题​​">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themeOverride>
</file>

<file path=ppt/theme/themeOverride3.xml><?xml version="1.0" encoding="utf-8"?>
<a:themeOverride xmlns:a="http://schemas.openxmlformats.org/drawingml/2006/main">
  <a:clrScheme name="Office 主题​​">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themeOverride>
</file>

<file path=ppt/theme/themeOverride4.xml><?xml version="1.0" encoding="utf-8"?>
<a:themeOverride xmlns:a="http://schemas.openxmlformats.org/drawingml/2006/main">
  <a:clrScheme name="Office 主题​​">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themeOverride>
</file>

<file path=ppt/theme/themeOverride5.xml><?xml version="1.0" encoding="utf-8"?>
<a:themeOverride xmlns:a="http://schemas.openxmlformats.org/drawingml/2006/main">
  <a:clrScheme name="Office 主题​​">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themeOverride>
</file>

<file path=ppt/theme/themeOverride6.xml><?xml version="1.0" encoding="utf-8"?>
<a:themeOverride xmlns:a="http://schemas.openxmlformats.org/drawingml/2006/main">
  <a:clrScheme name="Office 主题​​">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themeOverride>
</file>

<file path=ppt/theme/themeOverride7.xml><?xml version="1.0" encoding="utf-8"?>
<a:themeOverride xmlns:a="http://schemas.openxmlformats.org/drawingml/2006/main">
  <a:clrScheme name="Office 主题​​">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themeOverride>
</file>

<file path=ppt/theme/themeOverride8.xml><?xml version="1.0" encoding="utf-8"?>
<a:themeOverride xmlns:a="http://schemas.openxmlformats.org/drawingml/2006/main">
  <a:clrScheme name="Office 主题​​">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themeOverride>
</file>

<file path=ppt/theme/themeOverride9.xml><?xml version="1.0" encoding="utf-8"?>
<a:themeOverride xmlns:a="http://schemas.openxmlformats.org/drawingml/2006/main">
  <a:clrScheme name="Office 主题​​">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6038</TotalTime>
  <Words>2334</Words>
  <Application>Microsoft Office PowerPoint</Application>
  <PresentationFormat>宽屏</PresentationFormat>
  <Paragraphs>487</Paragraphs>
  <Slides>50</Slides>
  <Notes>24</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50</vt:i4>
      </vt:variant>
    </vt:vector>
  </HeadingPairs>
  <TitlesOfParts>
    <vt:vector size="61" baseType="lpstr">
      <vt:lpstr>等线</vt:lpstr>
      <vt:lpstr>等线 Light</vt:lpstr>
      <vt:lpstr>微软雅黑</vt:lpstr>
      <vt:lpstr>Arial</vt:lpstr>
      <vt:lpstr>Calibri</vt:lpstr>
      <vt:lpstr>Calibri Light</vt:lpstr>
      <vt:lpstr>Cambria Math</vt:lpstr>
      <vt:lpstr>Consolas</vt:lpstr>
      <vt:lpstr>Times New Roman</vt:lpstr>
      <vt:lpstr>Wingdings</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_ Z</dc:creator>
  <cp:lastModifiedBy>Z _</cp:lastModifiedBy>
  <cp:revision>1247</cp:revision>
  <dcterms:created xsi:type="dcterms:W3CDTF">2019-04-25T05:25:37Z</dcterms:created>
  <dcterms:modified xsi:type="dcterms:W3CDTF">2019-05-15T20:05:52Z</dcterms:modified>
</cp:coreProperties>
</file>

<file path=docProps/thumbnail.jpeg>
</file>